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1" r:id="rId1"/>
    <p:sldMasterId id="2147483656" r:id="rId2"/>
    <p:sldMasterId id="2147483654" r:id="rId3"/>
  </p:sldMasterIdLst>
  <p:notesMasterIdLst>
    <p:notesMasterId r:id="rId28"/>
  </p:notesMasterIdLst>
  <p:handoutMasterIdLst>
    <p:handoutMasterId r:id="rId29"/>
  </p:handoutMasterIdLst>
  <p:sldIdLst>
    <p:sldId id="374" r:id="rId4"/>
    <p:sldId id="256" r:id="rId5"/>
    <p:sldId id="650" r:id="rId6"/>
    <p:sldId id="643" r:id="rId7"/>
    <p:sldId id="859" r:id="rId8"/>
    <p:sldId id="846" r:id="rId9"/>
    <p:sldId id="862" r:id="rId10"/>
    <p:sldId id="756" r:id="rId11"/>
    <p:sldId id="757" r:id="rId12"/>
    <p:sldId id="847" r:id="rId13"/>
    <p:sldId id="758" r:id="rId14"/>
    <p:sldId id="848" r:id="rId15"/>
    <p:sldId id="849" r:id="rId16"/>
    <p:sldId id="850" r:id="rId17"/>
    <p:sldId id="851" r:id="rId18"/>
    <p:sldId id="860" r:id="rId19"/>
    <p:sldId id="853" r:id="rId20"/>
    <p:sldId id="824" r:id="rId21"/>
    <p:sldId id="825" r:id="rId22"/>
    <p:sldId id="826" r:id="rId23"/>
    <p:sldId id="827" r:id="rId24"/>
    <p:sldId id="864" r:id="rId25"/>
    <p:sldId id="863" r:id="rId26"/>
    <p:sldId id="6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 id="2" name="jose luis oemig" initials="jlo" lastIdx="1" clrIdx="1">
    <p:extLst>
      <p:ext uri="{19B8F6BF-5375-455C-9EA6-DF929625EA0E}">
        <p15:presenceInfo xmlns:p15="http://schemas.microsoft.com/office/powerpoint/2012/main" userId="cf2b96b22f7f73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A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90" autoAdjust="0"/>
    <p:restoredTop sz="94291" autoAdjust="0"/>
  </p:normalViewPr>
  <p:slideViewPr>
    <p:cSldViewPr snapToGrid="0" showGuides="1">
      <p:cViewPr varScale="1">
        <p:scale>
          <a:sx n="59" d="100"/>
          <a:sy n="59" d="100"/>
        </p:scale>
        <p:origin x="486" y="60"/>
      </p:cViewPr>
      <p:guideLst>
        <p:guide orient="horz" pos="2424"/>
        <p:guide pos="3840"/>
      </p:guideLst>
    </p:cSldViewPr>
  </p:slideViewPr>
  <p:outlineViewPr>
    <p:cViewPr>
      <p:scale>
        <a:sx n="33" d="100"/>
        <a:sy n="33" d="100"/>
      </p:scale>
      <p:origin x="0" y="-288"/>
    </p:cViewPr>
  </p:outlineViewPr>
  <p:notesTextViewPr>
    <p:cViewPr>
      <p:scale>
        <a:sx n="1" d="1"/>
        <a:sy n="1" d="1"/>
      </p:scale>
      <p:origin x="0" y="0"/>
    </p:cViewPr>
  </p:notesTextViewPr>
  <p:sorterViewPr>
    <p:cViewPr>
      <p:scale>
        <a:sx n="120" d="100"/>
        <a:sy n="120" d="100"/>
      </p:scale>
      <p:origin x="0" y="0"/>
    </p:cViewPr>
  </p:sorterViewPr>
  <p:notesViewPr>
    <p:cSldViewPr snapToGrid="0">
      <p:cViewPr varScale="1">
        <p:scale>
          <a:sx n="55" d="100"/>
          <a:sy n="55" d="100"/>
        </p:scale>
        <p:origin x="286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FFD0113-2C69-4595-904D-A8E74DCE1406}" type="datetimeFigureOut">
              <a:rPr lang="es-ES" smtClean="0"/>
              <a:pPr/>
              <a:t>08/06/2023</a:t>
            </a:fld>
            <a:endParaRPr lang="es-A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5657AB9-C1B3-4681-9F66-2B459AD8B258}" type="slidenum">
              <a:rPr lang="es-AR" smtClean="0"/>
              <a:pPr/>
              <a:t>‹Nº›</a:t>
            </a:fld>
            <a:endParaRPr lang="es-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04FDA-5BB2-4D3F-81FE-3FDC391BF129}" type="datetimeFigureOut">
              <a:rPr lang="es-AR" smtClean="0"/>
              <a:pPr/>
              <a:t>8/6/2023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DF8FE-6F8C-4FBF-AC80-B2A95D4AFF3A}" type="slidenum">
              <a:rPr lang="es-AR" smtClean="0"/>
              <a:pPr/>
              <a:t>‹Nº›</a:t>
            </a:fld>
            <a:endParaRPr lang="es-AR"/>
          </a:p>
        </p:txBody>
      </p:sp>
    </p:spTree>
    <p:extLst>
      <p:ext uri="{BB962C8B-B14F-4D97-AF65-F5344CB8AC3E}">
        <p14:creationId xmlns:p14="http://schemas.microsoft.com/office/powerpoint/2010/main" val="288200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sp>
        <p:nvSpPr>
          <p:cNvPr id="9" name="8 Título"/>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1"/>
                </a:solidFill>
                <a:effectLst>
                  <a:outerShdw blurRad="38100" dist="25400" dir="5400000" algn="tl" rotWithShape="0">
                    <a:srgbClr val="000000">
                      <a:alpha val="43000"/>
                    </a:srgbClr>
                  </a:outerShdw>
                </a:effectLst>
                <a:latin typeface="+mj-lt"/>
                <a:ea typeface="+mj-ea"/>
                <a:cs typeface="+mj-cs"/>
              </a:defRPr>
            </a:lvl1pPr>
          </a:lstStyle>
          <a:p>
            <a:r>
              <a:rPr kumimoji="0" lang="es-ES" dirty="0"/>
              <a:t>Haga clic para modificar el estilo de título del patrón</a:t>
            </a:r>
            <a:endParaRPr kumimoji="0" lang="en-US" dirty="0"/>
          </a:p>
        </p:txBody>
      </p:sp>
      <p:sp>
        <p:nvSpPr>
          <p:cNvPr id="17" name="16 Subtítulo"/>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7C9B81F-C347-4BEF-BFDF-29C42F48304A}" type="datetimeFigureOut">
              <a:rPr lang="en-US" smtClean="0"/>
              <a:pPr/>
              <a:t>6/8/2023</a:t>
            </a:fld>
            <a:endParaRPr lang="en-US"/>
          </a:p>
        </p:txBody>
      </p:sp>
      <p:sp>
        <p:nvSpPr>
          <p:cNvPr id="19" name="18 Marcador de pie de página"/>
          <p:cNvSpPr>
            <a:spLocks noGrp="1"/>
          </p:cNvSpPr>
          <p:nvPr>
            <p:ph type="ftr" sz="quarter" idx="11"/>
          </p:nvPr>
        </p:nvSpPr>
        <p:spPr/>
        <p:txBody>
          <a:bodyPr/>
          <a:lstStyle/>
          <a:p>
            <a:endParaRPr kumimoji="0" lang="en-US"/>
          </a:p>
        </p:txBody>
      </p:sp>
      <p:sp>
        <p:nvSpPr>
          <p:cNvPr id="27" name="26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4034915580"/>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7C9B81F-C347-4BEF-BFDF-29C42F48304A}" type="datetimeFigureOut">
              <a:rPr lang="en-US" smtClean="0"/>
              <a:pPr/>
              <a:t>6/8/2023</a:t>
            </a:fld>
            <a:endParaRPr lang="en-US"/>
          </a:p>
        </p:txBody>
      </p:sp>
      <p:sp>
        <p:nvSpPr>
          <p:cNvPr id="4" name="3 Marcador de pie de página"/>
          <p:cNvSpPr>
            <a:spLocks noGrp="1"/>
          </p:cNvSpPr>
          <p:nvPr>
            <p:ph type="ftr" sz="quarter" idx="11"/>
          </p:nvPr>
        </p:nvSpPr>
        <p:spPr/>
        <p:txBody>
          <a:bodyPr/>
          <a:lstStyle/>
          <a:p>
            <a:endParaRPr kumimoji="0" lang="en-US"/>
          </a:p>
        </p:txBody>
      </p:sp>
      <p:sp>
        <p:nvSpPr>
          <p:cNvPr id="5" name="4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757456004"/>
      </p:ext>
    </p:extLst>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85728"/>
            <a:ext cx="10972800" cy="500066"/>
          </a:xfrm>
        </p:spPr>
        <p:txBody>
          <a:bodyPr>
            <a:noAutofit/>
          </a:bodyPr>
          <a:lstStyle>
            <a:lvl1pPr>
              <a:defRPr lang="en-US" sz="3600" dirty="0"/>
            </a:lvl1pPr>
          </a:lstStyle>
          <a:p>
            <a:r>
              <a:rPr kumimoji="0" lang="es-ES" dirty="0"/>
              <a:t>Haga clic para modificar el estilo de título del patrón</a:t>
            </a:r>
            <a:endParaRPr kumimoji="0" lang="en-US" dirty="0"/>
          </a:p>
        </p:txBody>
      </p:sp>
      <p:sp>
        <p:nvSpPr>
          <p:cNvPr id="3" name="2 Marcador de contenido"/>
          <p:cNvSpPr>
            <a:spLocks noGrp="1"/>
          </p:cNvSpPr>
          <p:nvPr>
            <p:ph idx="1"/>
          </p:nvPr>
        </p:nvSpPr>
        <p:spPr>
          <a:xfrm>
            <a:off x="609600" y="1071546"/>
            <a:ext cx="10972800" cy="5110178"/>
          </a:xfrm>
        </p:spPr>
        <p:txBody>
          <a:bodyPr/>
          <a:lstStyle>
            <a:lvl1pPr marL="0" indent="0">
              <a:buNone/>
              <a:defRPr sz="2400" i="1">
                <a:effectLst>
                  <a:outerShdw blurRad="38100" dist="38100" dir="2700000" algn="tl">
                    <a:srgbClr val="000000">
                      <a:alpha val="43137"/>
                    </a:srgbClr>
                  </a:outerShdw>
                </a:effectLst>
                <a:latin typeface="Cambria" pitchFamily="18" charset="0"/>
              </a:defRPr>
            </a:lvl1pPr>
            <a:lvl2pPr marL="360363" indent="-360363">
              <a:buClr>
                <a:schemeClr val="bg2">
                  <a:lumMod val="20000"/>
                  <a:lumOff val="80000"/>
                </a:schemeClr>
              </a:buClr>
              <a:buSzPct val="100000"/>
              <a:buFont typeface="Wingdings" pitchFamily="2" charset="2"/>
              <a:buChar char="ü"/>
              <a:defRPr sz="2200">
                <a:effectLst>
                  <a:outerShdw blurRad="38100" dist="38100" dir="2700000" algn="tl">
                    <a:srgbClr val="000000">
                      <a:alpha val="43137"/>
                    </a:srgbClr>
                  </a:outerShdw>
                </a:effectLst>
                <a:latin typeface="Cambria" pitchFamily="18" charset="0"/>
              </a:defRPr>
            </a:lvl2pPr>
            <a:lvl3pPr marL="714375" indent="-355600">
              <a:buClr>
                <a:srgbClr val="FFC000"/>
              </a:buClr>
              <a:buFont typeface="Constantia" pitchFamily="18" charset="0"/>
              <a:buChar char="—"/>
              <a:defRPr sz="2000">
                <a:effectLst>
                  <a:outerShdw blurRad="38100" dist="38100" dir="2700000" algn="tl">
                    <a:srgbClr val="000000">
                      <a:alpha val="43137"/>
                    </a:srgbClr>
                  </a:outerShdw>
                </a:effectLst>
                <a:latin typeface="Cambria" pitchFamily="18" charset="0"/>
              </a:defRPr>
            </a:lvl3pPr>
            <a:lvl4pPr marL="107632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4pPr>
            <a:lvl5pPr marL="1438275" indent="-361950">
              <a:buClr>
                <a:schemeClr val="bg2">
                  <a:lumMod val="20000"/>
                  <a:lumOff val="80000"/>
                </a:schemeClr>
              </a:buClr>
              <a:buSzPct val="100000"/>
              <a:buFont typeface="Wingdings" pitchFamily="2" charset="2"/>
              <a:buChar char="ü"/>
              <a:defRPr>
                <a:effectLst>
                  <a:outerShdw blurRad="38100" dist="38100" dir="2700000" algn="tl">
                    <a:srgbClr val="000000">
                      <a:alpha val="43137"/>
                    </a:srgbClr>
                  </a:outerShdw>
                </a:effectLst>
                <a:latin typeface="Cambria" pitchFamily="18" charset="0"/>
              </a:defRPr>
            </a:lvl5pPr>
          </a:lstStyle>
          <a:p>
            <a:pPr lvl="0" eaLnBrk="1" latinLnBrk="0" hangingPunct="1"/>
            <a:r>
              <a:rPr lang="es-ES" dirty="0"/>
              <a:t>Haga clic para modificar el estilo de texto del patrón</a:t>
            </a:r>
          </a:p>
          <a:p>
            <a:pPr lvl="1" eaLnBrk="1" latinLnBrk="0" hangingPunct="1"/>
            <a:r>
              <a:rPr lang="es-ES" dirty="0"/>
              <a:t>Segundo nivel</a:t>
            </a:r>
          </a:p>
          <a:p>
            <a:pPr lvl="2" eaLnBrk="1" latinLnBrk="0" hangingPunct="1"/>
            <a:r>
              <a:rPr lang="es-ES" dirty="0"/>
              <a:t>Tercer nivel</a:t>
            </a:r>
          </a:p>
          <a:p>
            <a:pPr lvl="3" eaLnBrk="1" latinLnBrk="0" hangingPunct="1"/>
            <a:r>
              <a:rPr lang="es-ES" dirty="0"/>
              <a:t>Cuarto nivel</a:t>
            </a:r>
          </a:p>
          <a:p>
            <a:pPr lvl="4" eaLnBrk="1" latinLnBrk="0" hangingPunct="1"/>
            <a:r>
              <a:rPr lang="es-ES" dirty="0"/>
              <a:t>Quinto nivel</a:t>
            </a:r>
            <a:endParaRPr kumimoji="0" lang="en-US" dirty="0"/>
          </a:p>
        </p:txBody>
      </p:sp>
      <p:sp>
        <p:nvSpPr>
          <p:cNvPr id="5" name="4 Marcador de pie de página"/>
          <p:cNvSpPr>
            <a:spLocks noGrp="1"/>
          </p:cNvSpPr>
          <p:nvPr>
            <p:ph type="ftr" sz="quarter" idx="11"/>
          </p:nvPr>
        </p:nvSpPr>
        <p:spPr>
          <a:xfrm>
            <a:off x="1619219" y="6565359"/>
            <a:ext cx="7429552" cy="365125"/>
          </a:xfrm>
        </p:spPr>
        <p:txBody>
          <a:bodyPr/>
          <a:lstStyle>
            <a:lvl1pPr>
              <a:defRPr sz="1050">
                <a:solidFill>
                  <a:schemeClr val="tx1"/>
                </a:solidFill>
                <a:effectLst>
                  <a:outerShdw blurRad="38100" dist="38100" dir="2700000" algn="tl">
                    <a:srgbClr val="000000">
                      <a:alpha val="43137"/>
                    </a:srgbClr>
                  </a:outerShdw>
                </a:effectLst>
                <a:latin typeface="+mj-lt"/>
              </a:defRPr>
            </a:lvl1pPr>
          </a:lstStyle>
          <a:p>
            <a:r>
              <a:rPr lang="es-ES"/>
              <a:t>Algoritmos y Estructuras de Datos I</a:t>
            </a:r>
            <a:endParaRPr lang="es-ES" dirty="0"/>
          </a:p>
        </p:txBody>
      </p:sp>
      <p:sp>
        <p:nvSpPr>
          <p:cNvPr id="6" name="5 Marcador de número de diapositiva"/>
          <p:cNvSpPr>
            <a:spLocks noGrp="1"/>
          </p:cNvSpPr>
          <p:nvPr>
            <p:ph type="sldNum" sz="quarter" idx="12"/>
          </p:nvPr>
        </p:nvSpPr>
        <p:spPr>
          <a:xfrm>
            <a:off x="9239272" y="6565359"/>
            <a:ext cx="1200120" cy="365125"/>
          </a:xfrm>
        </p:spPr>
        <p:txBody>
          <a:bodyPr/>
          <a:lstStyle>
            <a:lvl1pPr>
              <a:defRPr sz="1050">
                <a:solidFill>
                  <a:schemeClr val="tx1"/>
                </a:solidFill>
                <a:effectLst>
                  <a:outerShdw blurRad="38100" dist="38100" dir="2700000" algn="tl">
                    <a:srgbClr val="000000">
                      <a:alpha val="43137"/>
                    </a:srgbClr>
                  </a:outerShdw>
                </a:effectLst>
                <a:latin typeface="+mj-lt"/>
              </a:defRPr>
            </a:lvl1pPr>
          </a:lstStyle>
          <a:p>
            <a:r>
              <a:rPr lang="en-US"/>
              <a:t>Página </a:t>
            </a:r>
            <a:fld id="{042AED99-7FB4-404E-8A97-64753DCE42EC}" type="slidenum">
              <a:rPr lang="en-US" smtClean="0"/>
              <a:pPr/>
              <a:t>‹Nº›</a:t>
            </a:fld>
            <a:endParaRPr lang="en-US" dirty="0"/>
          </a:p>
        </p:txBody>
      </p:sp>
      <p:cxnSp>
        <p:nvCxnSpPr>
          <p:cNvPr id="8" name="7 Conector recto"/>
          <p:cNvCxnSpPr/>
          <p:nvPr userDrawn="1"/>
        </p:nvCxnSpPr>
        <p:spPr>
          <a:xfrm>
            <a:off x="571462" y="857232"/>
            <a:ext cx="11049077" cy="0"/>
          </a:xfrm>
          <a:prstGeom prst="line">
            <a:avLst/>
          </a:prstGeom>
          <a:ln w="28575">
            <a:solidFill>
              <a:schemeClr val="accent2">
                <a:lumMod val="20000"/>
                <a:lumOff val="8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7273290"/>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3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796C2180-A0A3-439D-A7BE-7DF7EC20BE4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77A0BEDF-FF07-48FC-938B-4E1D5246EEC3}"/>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1DFB6824-E3BB-4844-B9D8-0AD7FC599818}"/>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CB2B7-7190-4933-BC14-4098CBB084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FA7CA79-6371-4421-B743-5C9A4E61CF1E}"/>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20174F3-7B89-4BF0-963D-C2D507FE4C8A}"/>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590BFE3-3161-4AF5-8145-B91610252E0C}"/>
              </a:ext>
            </a:extLst>
          </p:cNvPr>
          <p:cNvGrpSpPr/>
          <p:nvPr userDrawn="1"/>
        </p:nvGrpSpPr>
        <p:grpSpPr>
          <a:xfrm>
            <a:off x="5655129" y="6509779"/>
            <a:ext cx="881742" cy="137160"/>
            <a:chOff x="5215346" y="150098"/>
            <a:chExt cx="881742" cy="137160"/>
          </a:xfrm>
        </p:grpSpPr>
        <p:sp>
          <p:nvSpPr>
            <p:cNvPr id="10" name="Rectangle 9">
              <a:extLst>
                <a:ext uri="{FF2B5EF4-FFF2-40B4-BE49-F238E27FC236}">
                  <a16:creationId xmlns:a16="http://schemas.microsoft.com/office/drawing/2014/main" id="{D2BB593F-C860-4130-8008-FAED8E927A74}"/>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BBF7F4-0D96-4085-8274-0DD80BB0E140}"/>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8DA952-2EC3-4F14-A106-5346AA3196A3}"/>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123D6F-D506-480A-85BF-02E32B787F77}"/>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64022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150EDDC6-EAE8-47F8-99EA-830DDBDA081B}"/>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1A8B2CB-ECBC-45C7-B5F2-8FAF569891F2}"/>
              </a:ext>
            </a:extLst>
          </p:cNvPr>
          <p:cNvGrpSpPr/>
          <p:nvPr userDrawn="1"/>
        </p:nvGrpSpPr>
        <p:grpSpPr>
          <a:xfrm>
            <a:off x="5655129" y="211061"/>
            <a:ext cx="881742" cy="137160"/>
            <a:chOff x="5215346" y="150098"/>
            <a:chExt cx="881742" cy="137160"/>
          </a:xfrm>
        </p:grpSpPr>
        <p:sp>
          <p:nvSpPr>
            <p:cNvPr id="5" name="Rectangle 4">
              <a:extLst>
                <a:ext uri="{FF2B5EF4-FFF2-40B4-BE49-F238E27FC236}">
                  <a16:creationId xmlns:a16="http://schemas.microsoft.com/office/drawing/2014/main" id="{B8980589-E603-4F36-BDDB-87099F2F4A8E}"/>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EA82518-4BE1-4964-8186-30C1EDFB20C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02DD2AD-F0D8-4638-AF3F-93DE47FCBC2D}"/>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B676EE-2A24-469D-851F-9123B94D32D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4483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9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225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5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8051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8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0207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788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05523" y="1523993"/>
            <a:ext cx="2769493" cy="450808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5" name="Text Placeholder 9">
            <a:extLst>
              <a:ext uri="{FF2B5EF4-FFF2-40B4-BE49-F238E27FC236}">
                <a16:creationId xmlns:a16="http://schemas.microsoft.com/office/drawing/2014/main" id="{97FBA5D5-9D26-4145-9A6D-E1B8D15079DD}"/>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28" name="Group 27">
            <a:extLst>
              <a:ext uri="{FF2B5EF4-FFF2-40B4-BE49-F238E27FC236}">
                <a16:creationId xmlns:a16="http://schemas.microsoft.com/office/drawing/2014/main" id="{F993DBB3-83A4-48ED-A030-276D3FA6129F}"/>
              </a:ext>
            </a:extLst>
          </p:cNvPr>
          <p:cNvGrpSpPr/>
          <p:nvPr userDrawn="1"/>
        </p:nvGrpSpPr>
        <p:grpSpPr>
          <a:xfrm>
            <a:off x="5655129" y="211061"/>
            <a:ext cx="881742" cy="137160"/>
            <a:chOff x="5215346" y="150098"/>
            <a:chExt cx="881742" cy="137160"/>
          </a:xfrm>
        </p:grpSpPr>
        <p:sp>
          <p:nvSpPr>
            <p:cNvPr id="3" name="Rectangle 2">
              <a:extLst>
                <a:ext uri="{FF2B5EF4-FFF2-40B4-BE49-F238E27FC236}">
                  <a16:creationId xmlns:a16="http://schemas.microsoft.com/office/drawing/2014/main" id="{704EBD44-378C-4ED7-A818-05C3DBEE9400}"/>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9D33B7-FAEA-4352-9EA8-17DA87106339}"/>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DD3A1CC-1999-4F2B-9477-2B2D5FF6BE5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3D1F40-4DCC-4CB8-A055-86BC7F104D0C}"/>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59292C63-2447-4D31-B7AA-770A911B0F6D}"/>
              </a:ext>
            </a:extLst>
          </p:cNvPr>
          <p:cNvGrpSpPr/>
          <p:nvPr userDrawn="1"/>
        </p:nvGrpSpPr>
        <p:grpSpPr>
          <a:xfrm>
            <a:off x="5655129" y="6509779"/>
            <a:ext cx="881742" cy="137160"/>
            <a:chOff x="5215346" y="150098"/>
            <a:chExt cx="881742" cy="137160"/>
          </a:xfrm>
        </p:grpSpPr>
        <p:sp>
          <p:nvSpPr>
            <p:cNvPr id="30" name="Rectangle 29">
              <a:extLst>
                <a:ext uri="{FF2B5EF4-FFF2-40B4-BE49-F238E27FC236}">
                  <a16:creationId xmlns:a16="http://schemas.microsoft.com/office/drawing/2014/main" id="{06DA6094-5954-4FAD-AF32-184A1FAD81B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27C7114-8C9E-48DD-8146-64981AFC107C}"/>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351F7EC-FADE-48DE-98C8-988120E44352}"/>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918B9AF-99B8-4E36-980C-9A098120F27B}"/>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7088289"/>
      </p:ext>
    </p:extLst>
  </p:cSld>
  <p:clrMapOvr>
    <a:masterClrMapping/>
  </p:clrMapOvr>
  <p:extLst>
    <p:ext uri="{DCECCB84-F9BA-43D5-87BE-67443E8EF086}">
      <p15:sldGuideLst xmlns:p15="http://schemas.microsoft.com/office/powerpoint/2012/main">
        <p15:guide id="1" orient="horz" pos="2376" userDrawn="1">
          <p15:clr>
            <a:srgbClr val="FBAE40"/>
          </p15:clr>
        </p15:guide>
        <p15:guide id="2"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85BBC227-AF4F-4A86-8578-E4ED64CD1957}"/>
              </a:ext>
            </a:extLst>
          </p:cNvPr>
          <p:cNvGrpSpPr/>
          <p:nvPr userDrawn="1"/>
        </p:nvGrpSpPr>
        <p:grpSpPr>
          <a:xfrm>
            <a:off x="8908663" y="1442569"/>
            <a:ext cx="2607090" cy="4865936"/>
            <a:chOff x="3501573" y="3178068"/>
            <a:chExt cx="1340594" cy="2737840"/>
          </a:xfrm>
        </p:grpSpPr>
        <p:sp>
          <p:nvSpPr>
            <p:cNvPr id="29" name="Freeform: Shape 28">
              <a:extLst>
                <a:ext uri="{FF2B5EF4-FFF2-40B4-BE49-F238E27FC236}">
                  <a16:creationId xmlns:a16="http://schemas.microsoft.com/office/drawing/2014/main" id="{F75DA36E-DC6D-4420-8B91-D6BEC1BF25A4}"/>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C33EBDE-2F8C-4AD2-9A7D-001C344CA9D9}"/>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014FD0E-92B3-4762-8272-5D637A10AE3D}"/>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696C806-CE75-40EE-95C9-74ECEFA302A5}"/>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3200AA0-359B-491A-BC96-83532301F9FD}"/>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0607C34-9BB1-4319-8C5C-A85A2060C081}"/>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3A4272D2-6D45-44EC-BD11-8A4BE0307902}"/>
                </a:ext>
              </a:extLst>
            </p:cNvPr>
            <p:cNvGrpSpPr/>
            <p:nvPr/>
          </p:nvGrpSpPr>
          <p:grpSpPr>
            <a:xfrm>
              <a:off x="4092761" y="5635852"/>
              <a:ext cx="164520" cy="173080"/>
              <a:chOff x="6772303" y="6038214"/>
              <a:chExt cx="140650" cy="147968"/>
            </a:xfrm>
          </p:grpSpPr>
          <p:sp>
            <p:nvSpPr>
              <p:cNvPr id="39" name="Oval 38">
                <a:extLst>
                  <a:ext uri="{FF2B5EF4-FFF2-40B4-BE49-F238E27FC236}">
                    <a16:creationId xmlns:a16="http://schemas.microsoft.com/office/drawing/2014/main" id="{D0FA399A-BC28-4D32-A78A-FC8261C5E8D7}"/>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C326BD3C-38F7-43C5-B35E-1713A79B33FA}"/>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reeform: Shape 35">
              <a:extLst>
                <a:ext uri="{FF2B5EF4-FFF2-40B4-BE49-F238E27FC236}">
                  <a16:creationId xmlns:a16="http://schemas.microsoft.com/office/drawing/2014/main" id="{DF5678D1-55F9-46E9-AFA9-40C9D18F004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7" name="Rectangle: Rounded Corners 36">
              <a:extLst>
                <a:ext uri="{FF2B5EF4-FFF2-40B4-BE49-F238E27FC236}">
                  <a16:creationId xmlns:a16="http://schemas.microsoft.com/office/drawing/2014/main" id="{FE5E5DBE-1E61-4D5D-A617-4CCA9F21FBDD}"/>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BC2924DE-DF35-4A81-AF44-7B792090892B}"/>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9175736" y="2152874"/>
            <a:ext cx="2168682" cy="3501244"/>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2838726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0" y="0"/>
            <a:ext cx="5754757" cy="6858000"/>
          </a:xfrm>
          <a:prstGeom prst="rect">
            <a:avLst/>
          </a:prstGeom>
          <a:solidFill>
            <a:schemeClr val="bg1">
              <a:lumMod val="95000"/>
            </a:schemeClr>
          </a:solidFill>
          <a:ln w="19050">
            <a:noFill/>
          </a:ln>
        </p:spPr>
        <p:txBody>
          <a:bodyPr anchor="ctr"/>
          <a:lstStyle>
            <a:lvl1pPr marL="0" indent="0" algn="ctr">
              <a:lnSpc>
                <a:spcPct val="100000"/>
              </a:lnSpc>
              <a:buNone/>
              <a:defRPr sz="16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9375125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61B3885-1448-4392-B14C-921FDF071E80}"/>
              </a:ext>
            </a:extLst>
          </p:cNvPr>
          <p:cNvSpPr/>
          <p:nvPr userDrawn="1"/>
        </p:nvSpPr>
        <p:spPr>
          <a:xfrm>
            <a:off x="651165" y="618259"/>
            <a:ext cx="10889672" cy="49876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25">
            <a:extLst>
              <a:ext uri="{FF2B5EF4-FFF2-40B4-BE49-F238E27FC236}">
                <a16:creationId xmlns:a16="http://schemas.microsoft.com/office/drawing/2014/main" id="{B3272A90-4CB3-400C-BC02-EE05C73C622B}"/>
              </a:ext>
            </a:extLst>
          </p:cNvPr>
          <p:cNvSpPr>
            <a:spLocks noGrp="1"/>
          </p:cNvSpPr>
          <p:nvPr>
            <p:ph type="pic" sz="quarter" idx="14" hasCustomPrompt="1"/>
          </p:nvPr>
        </p:nvSpPr>
        <p:spPr>
          <a:xfrm>
            <a:off x="1" y="2"/>
            <a:ext cx="7190531" cy="6857999"/>
          </a:xfrm>
          <a:custGeom>
            <a:avLst/>
            <a:gdLst>
              <a:gd name="connsiteX0" fmla="*/ 0 w 7190531"/>
              <a:gd name="connsiteY0" fmla="*/ 0 h 6857999"/>
              <a:gd name="connsiteX1" fmla="*/ 6164429 w 7190531"/>
              <a:gd name="connsiteY1" fmla="*/ 0 h 6857999"/>
              <a:gd name="connsiteX2" fmla="*/ 6476156 w 7190531"/>
              <a:gd name="connsiteY2" fmla="*/ 311727 h 6857999"/>
              <a:gd name="connsiteX3" fmla="*/ 6227252 w 7190531"/>
              <a:gd name="connsiteY3" fmla="*/ 617122 h 6857999"/>
              <a:gd name="connsiteX4" fmla="*/ 6164430 w 7190531"/>
              <a:gd name="connsiteY4" fmla="*/ 623455 h 6857999"/>
              <a:gd name="connsiteX5" fmla="*/ 6878804 w 7190531"/>
              <a:gd name="connsiteY5" fmla="*/ 623455 h 6857999"/>
              <a:gd name="connsiteX6" fmla="*/ 7190531 w 7190531"/>
              <a:gd name="connsiteY6" fmla="*/ 935182 h 6857999"/>
              <a:gd name="connsiteX7" fmla="*/ 6878804 w 7190531"/>
              <a:gd name="connsiteY7" fmla="*/ 1246909 h 6857999"/>
              <a:gd name="connsiteX8" fmla="*/ 6489146 w 7190531"/>
              <a:gd name="connsiteY8" fmla="*/ 1246909 h 6857999"/>
              <a:gd name="connsiteX9" fmla="*/ 6551968 w 7190531"/>
              <a:gd name="connsiteY9" fmla="*/ 1253242 h 6857999"/>
              <a:gd name="connsiteX10" fmla="*/ 6800872 w 7190531"/>
              <a:gd name="connsiteY10" fmla="*/ 1558637 h 6857999"/>
              <a:gd name="connsiteX11" fmla="*/ 6489145 w 7190531"/>
              <a:gd name="connsiteY11" fmla="*/ 1870364 h 6857999"/>
              <a:gd name="connsiteX12" fmla="*/ 5988154 w 7190531"/>
              <a:gd name="connsiteY12" fmla="*/ 1870364 h 6857999"/>
              <a:gd name="connsiteX13" fmla="*/ 6050977 w 7190531"/>
              <a:gd name="connsiteY13" fmla="*/ 1876697 h 6857999"/>
              <a:gd name="connsiteX14" fmla="*/ 6299881 w 7190531"/>
              <a:gd name="connsiteY14" fmla="*/ 2182091 h 6857999"/>
              <a:gd name="connsiteX15" fmla="*/ 5988153 w 7190531"/>
              <a:gd name="connsiteY15" fmla="*/ 2493818 h 6857999"/>
              <a:gd name="connsiteX16" fmla="*/ 6776748 w 7190531"/>
              <a:gd name="connsiteY16" fmla="*/ 2493818 h 6857999"/>
              <a:gd name="connsiteX17" fmla="*/ 7088475 w 7190531"/>
              <a:gd name="connsiteY17" fmla="*/ 2805545 h 6857999"/>
              <a:gd name="connsiteX18" fmla="*/ 6776748 w 7190531"/>
              <a:gd name="connsiteY18" fmla="*/ 3117272 h 6857999"/>
              <a:gd name="connsiteX19" fmla="*/ 4995449 w 7190531"/>
              <a:gd name="connsiteY19" fmla="*/ 3117272 h 6857999"/>
              <a:gd name="connsiteX20" fmla="*/ 5307176 w 7190531"/>
              <a:gd name="connsiteY20" fmla="*/ 3428999 h 6857999"/>
              <a:gd name="connsiteX21" fmla="*/ 4995449 w 7190531"/>
              <a:gd name="connsiteY21" fmla="*/ 3740726 h 6857999"/>
              <a:gd name="connsiteX22" fmla="*/ 5997428 w 7190531"/>
              <a:gd name="connsiteY22" fmla="*/ 3740726 h 6857999"/>
              <a:gd name="connsiteX23" fmla="*/ 6309155 w 7190531"/>
              <a:gd name="connsiteY23" fmla="*/ 4052454 h 6857999"/>
              <a:gd name="connsiteX24" fmla="*/ 5997428 w 7190531"/>
              <a:gd name="connsiteY24" fmla="*/ 4364181 h 6857999"/>
              <a:gd name="connsiteX25" fmla="*/ 6405641 w 7190531"/>
              <a:gd name="connsiteY25" fmla="*/ 4364181 h 6857999"/>
              <a:gd name="connsiteX26" fmla="*/ 6717369 w 7190531"/>
              <a:gd name="connsiteY26" fmla="*/ 4675908 h 6857999"/>
              <a:gd name="connsiteX27" fmla="*/ 6405641 w 7190531"/>
              <a:gd name="connsiteY27" fmla="*/ 4987636 h 6857999"/>
              <a:gd name="connsiteX28" fmla="*/ 5719098 w 7190531"/>
              <a:gd name="connsiteY28" fmla="*/ 4987636 h 6857999"/>
              <a:gd name="connsiteX29" fmla="*/ 6030826 w 7190531"/>
              <a:gd name="connsiteY29" fmla="*/ 5299363 h 6857999"/>
              <a:gd name="connsiteX30" fmla="*/ 5719098 w 7190531"/>
              <a:gd name="connsiteY30" fmla="*/ 5611090 h 6857999"/>
              <a:gd name="connsiteX31" fmla="*/ 4939779 w 7190531"/>
              <a:gd name="connsiteY31" fmla="*/ 5611090 h 6857999"/>
              <a:gd name="connsiteX32" fmla="*/ 5251506 w 7190531"/>
              <a:gd name="connsiteY32" fmla="*/ 5922817 h 6857999"/>
              <a:gd name="connsiteX33" fmla="*/ 4939779 w 7190531"/>
              <a:gd name="connsiteY33" fmla="*/ 6234545 h 6857999"/>
              <a:gd name="connsiteX34" fmla="*/ 5988147 w 7190531"/>
              <a:gd name="connsiteY34" fmla="*/ 6234545 h 6857999"/>
              <a:gd name="connsiteX35" fmla="*/ 6299874 w 7190531"/>
              <a:gd name="connsiteY35" fmla="*/ 6546272 h 6857999"/>
              <a:gd name="connsiteX36" fmla="*/ 5988147 w 7190531"/>
              <a:gd name="connsiteY36" fmla="*/ 6857999 h 6857999"/>
              <a:gd name="connsiteX37" fmla="*/ 0 w 7190531"/>
              <a:gd name="connsiteY3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190531" h="6857999">
                <a:moveTo>
                  <a:pt x="0" y="0"/>
                </a:moveTo>
                <a:lnTo>
                  <a:pt x="6164429" y="0"/>
                </a:lnTo>
                <a:cubicBezTo>
                  <a:pt x="6336591" y="0"/>
                  <a:pt x="6476156" y="139565"/>
                  <a:pt x="6476156" y="311727"/>
                </a:cubicBezTo>
                <a:cubicBezTo>
                  <a:pt x="6476156" y="462369"/>
                  <a:pt x="6369301" y="588054"/>
                  <a:pt x="6227252" y="617122"/>
                </a:cubicBezTo>
                <a:lnTo>
                  <a:pt x="6164430" y="623455"/>
                </a:lnTo>
                <a:lnTo>
                  <a:pt x="6878804" y="623455"/>
                </a:lnTo>
                <a:cubicBezTo>
                  <a:pt x="7050966" y="623455"/>
                  <a:pt x="7190531" y="763020"/>
                  <a:pt x="7190531" y="935182"/>
                </a:cubicBezTo>
                <a:cubicBezTo>
                  <a:pt x="7190531" y="1107344"/>
                  <a:pt x="7050966" y="1246909"/>
                  <a:pt x="6878804" y="1246909"/>
                </a:cubicBezTo>
                <a:lnTo>
                  <a:pt x="6489146" y="1246909"/>
                </a:lnTo>
                <a:lnTo>
                  <a:pt x="6551968" y="1253242"/>
                </a:lnTo>
                <a:cubicBezTo>
                  <a:pt x="6694017" y="1282309"/>
                  <a:pt x="6800872" y="1407995"/>
                  <a:pt x="6800872" y="1558637"/>
                </a:cubicBezTo>
                <a:cubicBezTo>
                  <a:pt x="6800872" y="1730799"/>
                  <a:pt x="6661307" y="1870364"/>
                  <a:pt x="6489145" y="1870364"/>
                </a:cubicBezTo>
                <a:lnTo>
                  <a:pt x="5988154" y="1870364"/>
                </a:lnTo>
                <a:lnTo>
                  <a:pt x="6050977" y="1876697"/>
                </a:lnTo>
                <a:cubicBezTo>
                  <a:pt x="6193026" y="1905764"/>
                  <a:pt x="6299881" y="2031449"/>
                  <a:pt x="6299881" y="2182091"/>
                </a:cubicBezTo>
                <a:cubicBezTo>
                  <a:pt x="6299881" y="2354253"/>
                  <a:pt x="6160315" y="2493818"/>
                  <a:pt x="5988153" y="2493818"/>
                </a:cubicBezTo>
                <a:lnTo>
                  <a:pt x="6776748" y="2493818"/>
                </a:lnTo>
                <a:cubicBezTo>
                  <a:pt x="6948910" y="2493818"/>
                  <a:pt x="7088475" y="2633383"/>
                  <a:pt x="7088475" y="2805545"/>
                </a:cubicBezTo>
                <a:cubicBezTo>
                  <a:pt x="7088475" y="2977707"/>
                  <a:pt x="6948910" y="3117272"/>
                  <a:pt x="6776748" y="3117272"/>
                </a:cubicBezTo>
                <a:lnTo>
                  <a:pt x="4995449" y="3117272"/>
                </a:lnTo>
                <a:cubicBezTo>
                  <a:pt x="5167611" y="3117272"/>
                  <a:pt x="5307176" y="3256837"/>
                  <a:pt x="5307176" y="3428999"/>
                </a:cubicBezTo>
                <a:cubicBezTo>
                  <a:pt x="5307176" y="3601161"/>
                  <a:pt x="5167611" y="3740726"/>
                  <a:pt x="4995449" y="3740726"/>
                </a:cubicBezTo>
                <a:lnTo>
                  <a:pt x="5997428" y="3740726"/>
                </a:lnTo>
                <a:cubicBezTo>
                  <a:pt x="6169590" y="3740726"/>
                  <a:pt x="6309155" y="3880292"/>
                  <a:pt x="6309155" y="4052454"/>
                </a:cubicBezTo>
                <a:cubicBezTo>
                  <a:pt x="6309155" y="4224616"/>
                  <a:pt x="6169590" y="4364181"/>
                  <a:pt x="5997428" y="4364181"/>
                </a:cubicBezTo>
                <a:lnTo>
                  <a:pt x="6405641" y="4364181"/>
                </a:lnTo>
                <a:cubicBezTo>
                  <a:pt x="6577803" y="4364181"/>
                  <a:pt x="6717369" y="4503746"/>
                  <a:pt x="6717369" y="4675908"/>
                </a:cubicBezTo>
                <a:cubicBezTo>
                  <a:pt x="6717369" y="4848070"/>
                  <a:pt x="6577803" y="4987636"/>
                  <a:pt x="6405641" y="4987636"/>
                </a:cubicBezTo>
                <a:lnTo>
                  <a:pt x="5719098" y="4987636"/>
                </a:lnTo>
                <a:cubicBezTo>
                  <a:pt x="5891260" y="4987636"/>
                  <a:pt x="6030826" y="5127201"/>
                  <a:pt x="6030826" y="5299363"/>
                </a:cubicBezTo>
                <a:cubicBezTo>
                  <a:pt x="6030826" y="5471525"/>
                  <a:pt x="5891260" y="5611090"/>
                  <a:pt x="5719098" y="5611090"/>
                </a:cubicBezTo>
                <a:lnTo>
                  <a:pt x="4939779" y="5611090"/>
                </a:lnTo>
                <a:cubicBezTo>
                  <a:pt x="5111941" y="5611090"/>
                  <a:pt x="5251506" y="5750655"/>
                  <a:pt x="5251506" y="5922817"/>
                </a:cubicBezTo>
                <a:cubicBezTo>
                  <a:pt x="5251506" y="6094979"/>
                  <a:pt x="5111941" y="6234545"/>
                  <a:pt x="4939779" y="6234545"/>
                </a:cubicBezTo>
                <a:lnTo>
                  <a:pt x="5988147" y="6234545"/>
                </a:lnTo>
                <a:cubicBezTo>
                  <a:pt x="6160309" y="6234545"/>
                  <a:pt x="6299874" y="6374110"/>
                  <a:pt x="6299874" y="6546272"/>
                </a:cubicBezTo>
                <a:cubicBezTo>
                  <a:pt x="6299874" y="6718434"/>
                  <a:pt x="6160309" y="6857999"/>
                  <a:pt x="5988147" y="6857999"/>
                </a:cubicBezTo>
                <a:lnTo>
                  <a:pt x="0" y="6857999"/>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1226461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C0A459DD-0620-4B5E-9529-D399AAC49EE9}"/>
              </a:ext>
            </a:extLst>
          </p:cNvPr>
          <p:cNvSpPr>
            <a:spLocks noGrp="1"/>
          </p:cNvSpPr>
          <p:nvPr>
            <p:ph type="pic" sz="quarter" idx="10" hasCustomPrompt="1"/>
          </p:nvPr>
        </p:nvSpPr>
        <p:spPr>
          <a:xfrm>
            <a:off x="0" y="1277783"/>
            <a:ext cx="4204103" cy="4328169"/>
          </a:xfrm>
          <a:custGeom>
            <a:avLst/>
            <a:gdLst>
              <a:gd name="connsiteX0" fmla="*/ 0 w 3491880"/>
              <a:gd name="connsiteY0" fmla="*/ 0 h 4464496"/>
              <a:gd name="connsiteX1" fmla="*/ 3491880 w 3491880"/>
              <a:gd name="connsiteY1" fmla="*/ 0 h 4464496"/>
              <a:gd name="connsiteX2" fmla="*/ 3491880 w 3491880"/>
              <a:gd name="connsiteY2" fmla="*/ 4464496 h 4464496"/>
              <a:gd name="connsiteX3" fmla="*/ 0 w 3491880"/>
              <a:gd name="connsiteY3" fmla="*/ 4464496 h 4464496"/>
              <a:gd name="connsiteX4" fmla="*/ 0 w 3491880"/>
              <a:gd name="connsiteY4" fmla="*/ 0 h 4464496"/>
              <a:gd name="connsiteX0" fmla="*/ 0 w 3491880"/>
              <a:gd name="connsiteY0" fmla="*/ 0 h 4475382"/>
              <a:gd name="connsiteX1" fmla="*/ 3491880 w 3491880"/>
              <a:gd name="connsiteY1" fmla="*/ 0 h 4475382"/>
              <a:gd name="connsiteX2" fmla="*/ 2991137 w 3491880"/>
              <a:gd name="connsiteY2" fmla="*/ 4475382 h 4475382"/>
              <a:gd name="connsiteX3" fmla="*/ 0 w 3491880"/>
              <a:gd name="connsiteY3" fmla="*/ 4464496 h 4475382"/>
              <a:gd name="connsiteX4" fmla="*/ 0 w 3491880"/>
              <a:gd name="connsiteY4" fmla="*/ 0 h 4475382"/>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2799"/>
              <a:gd name="connsiteX1" fmla="*/ 3491880 w 3491880"/>
              <a:gd name="connsiteY1" fmla="*/ 0 h 4492799"/>
              <a:gd name="connsiteX2" fmla="*/ 2831647 w 3491880"/>
              <a:gd name="connsiteY2" fmla="*/ 4492799 h 4492799"/>
              <a:gd name="connsiteX3" fmla="*/ 0 w 3491880"/>
              <a:gd name="connsiteY3" fmla="*/ 4464496 h 4492799"/>
              <a:gd name="connsiteX4" fmla="*/ 0 w 3491880"/>
              <a:gd name="connsiteY4" fmla="*/ 0 h 4492799"/>
              <a:gd name="connsiteX0" fmla="*/ 0 w 3491880"/>
              <a:gd name="connsiteY0" fmla="*/ 0 h 4497537"/>
              <a:gd name="connsiteX1" fmla="*/ 3491880 w 3491880"/>
              <a:gd name="connsiteY1" fmla="*/ 0 h 4497537"/>
              <a:gd name="connsiteX2" fmla="*/ 2835591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64496 h 4497537"/>
              <a:gd name="connsiteX4" fmla="*/ 0 w 3491880"/>
              <a:gd name="connsiteY4" fmla="*/ 0 h 4497537"/>
              <a:gd name="connsiteX0" fmla="*/ 0 w 3491880"/>
              <a:gd name="connsiteY0" fmla="*/ 0 h 4497537"/>
              <a:gd name="connsiteX1" fmla="*/ 3491880 w 3491880"/>
              <a:gd name="connsiteY1" fmla="*/ 0 h 4497537"/>
              <a:gd name="connsiteX2" fmla="*/ 2831647 w 3491880"/>
              <a:gd name="connsiteY2" fmla="*/ 4497537 h 4497537"/>
              <a:gd name="connsiteX3" fmla="*/ 0 w 3491880"/>
              <a:gd name="connsiteY3" fmla="*/ 4483447 h 4497537"/>
              <a:gd name="connsiteX4" fmla="*/ 0 w 3491880"/>
              <a:gd name="connsiteY4" fmla="*/ 0 h 4497537"/>
              <a:gd name="connsiteX0" fmla="*/ 0 w 3491880"/>
              <a:gd name="connsiteY0" fmla="*/ 0 h 4502398"/>
              <a:gd name="connsiteX1" fmla="*/ 3491880 w 3491880"/>
              <a:gd name="connsiteY1" fmla="*/ 0 h 4502398"/>
              <a:gd name="connsiteX2" fmla="*/ 2831647 w 3491880"/>
              <a:gd name="connsiteY2" fmla="*/ 4497537 h 4502398"/>
              <a:gd name="connsiteX3" fmla="*/ 0 w 3491880"/>
              <a:gd name="connsiteY3" fmla="*/ 4502398 h 4502398"/>
              <a:gd name="connsiteX4" fmla="*/ 0 w 3491880"/>
              <a:gd name="connsiteY4" fmla="*/ 0 h 4502398"/>
              <a:gd name="connsiteX0" fmla="*/ 0 w 3491880"/>
              <a:gd name="connsiteY0" fmla="*/ 0 h 4497660"/>
              <a:gd name="connsiteX1" fmla="*/ 3491880 w 3491880"/>
              <a:gd name="connsiteY1" fmla="*/ 0 h 4497660"/>
              <a:gd name="connsiteX2" fmla="*/ 2831647 w 3491880"/>
              <a:gd name="connsiteY2" fmla="*/ 4497537 h 4497660"/>
              <a:gd name="connsiteX3" fmla="*/ 0 w 3491880"/>
              <a:gd name="connsiteY3" fmla="*/ 4497660 h 4497660"/>
              <a:gd name="connsiteX4" fmla="*/ 0 w 3491880"/>
              <a:gd name="connsiteY4" fmla="*/ 0 h 4497660"/>
              <a:gd name="connsiteX0" fmla="*/ 0 w 3499768"/>
              <a:gd name="connsiteY0" fmla="*/ 0 h 4497660"/>
              <a:gd name="connsiteX1" fmla="*/ 3499768 w 3499768"/>
              <a:gd name="connsiteY1" fmla="*/ 4737 h 4497660"/>
              <a:gd name="connsiteX2" fmla="*/ 2831647 w 3499768"/>
              <a:gd name="connsiteY2" fmla="*/ 4497537 h 4497660"/>
              <a:gd name="connsiteX3" fmla="*/ 0 w 3499768"/>
              <a:gd name="connsiteY3" fmla="*/ 4497660 h 4497660"/>
              <a:gd name="connsiteX4" fmla="*/ 0 w 3499768"/>
              <a:gd name="connsiteY4" fmla="*/ 0 h 4497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99768" h="4497660">
                <a:moveTo>
                  <a:pt x="0" y="0"/>
                </a:moveTo>
                <a:lnTo>
                  <a:pt x="3499768" y="4737"/>
                </a:lnTo>
                <a:lnTo>
                  <a:pt x="2831647" y="4497537"/>
                </a:lnTo>
                <a:lnTo>
                  <a:pt x="0" y="4497660"/>
                </a:lnTo>
                <a:lnTo>
                  <a:pt x="0"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
        <p:nvSpPr>
          <p:cNvPr id="5" name="그림 개체 틀 2">
            <a:extLst>
              <a:ext uri="{FF2B5EF4-FFF2-40B4-BE49-F238E27FC236}">
                <a16:creationId xmlns:a16="http://schemas.microsoft.com/office/drawing/2014/main" id="{AC10217D-4747-4190-9966-060D514B27E0}"/>
              </a:ext>
            </a:extLst>
          </p:cNvPr>
          <p:cNvSpPr>
            <a:spLocks noGrp="1"/>
          </p:cNvSpPr>
          <p:nvPr>
            <p:ph type="pic" sz="quarter" idx="11" hasCustomPrompt="1"/>
          </p:nvPr>
        </p:nvSpPr>
        <p:spPr>
          <a:xfrm>
            <a:off x="8002512" y="1272138"/>
            <a:ext cx="4194628" cy="4333601"/>
          </a:xfrm>
          <a:custGeom>
            <a:avLst/>
            <a:gdLst>
              <a:gd name="connsiteX0" fmla="*/ 0 w 2699657"/>
              <a:gd name="connsiteY0" fmla="*/ 0 h 4495664"/>
              <a:gd name="connsiteX1" fmla="*/ 2699657 w 2699657"/>
              <a:gd name="connsiteY1" fmla="*/ 0 h 4495664"/>
              <a:gd name="connsiteX2" fmla="*/ 2699657 w 2699657"/>
              <a:gd name="connsiteY2" fmla="*/ 4495664 h 4495664"/>
              <a:gd name="connsiteX3" fmla="*/ 0 w 2699657"/>
              <a:gd name="connsiteY3" fmla="*/ 4495664 h 4495664"/>
              <a:gd name="connsiteX4" fmla="*/ 0 w 2699657"/>
              <a:gd name="connsiteY4" fmla="*/ 0 h 4495664"/>
              <a:gd name="connsiteX0" fmla="*/ 446314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446314 w 3145971"/>
              <a:gd name="connsiteY4" fmla="*/ 0 h 4495664"/>
              <a:gd name="connsiteX0" fmla="*/ 488954 w 3145971"/>
              <a:gd name="connsiteY0" fmla="*/ 0 h 4500394"/>
              <a:gd name="connsiteX1" fmla="*/ 3145971 w 3145971"/>
              <a:gd name="connsiteY1" fmla="*/ 4730 h 4500394"/>
              <a:gd name="connsiteX2" fmla="*/ 3145971 w 3145971"/>
              <a:gd name="connsiteY2" fmla="*/ 4500394 h 4500394"/>
              <a:gd name="connsiteX3" fmla="*/ 0 w 3145971"/>
              <a:gd name="connsiteY3" fmla="*/ 4500394 h 4500394"/>
              <a:gd name="connsiteX4" fmla="*/ 488954 w 3145971"/>
              <a:gd name="connsiteY4" fmla="*/ 0 h 4500394"/>
              <a:gd name="connsiteX0" fmla="*/ 588449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8449 w 3145971"/>
              <a:gd name="connsiteY4" fmla="*/ 0 h 4505124"/>
              <a:gd name="connsiteX0" fmla="*/ 680837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680837 w 3145971"/>
              <a:gd name="connsiteY4" fmla="*/ 0 h 4505124"/>
              <a:gd name="connsiteX0" fmla="*/ 588449 w 3145971"/>
              <a:gd name="connsiteY0" fmla="*/ 4729 h 4495664"/>
              <a:gd name="connsiteX1" fmla="*/ 3145971 w 3145971"/>
              <a:gd name="connsiteY1" fmla="*/ 0 h 4495664"/>
              <a:gd name="connsiteX2" fmla="*/ 3145971 w 3145971"/>
              <a:gd name="connsiteY2" fmla="*/ 4495664 h 4495664"/>
              <a:gd name="connsiteX3" fmla="*/ 0 w 3145971"/>
              <a:gd name="connsiteY3" fmla="*/ 4495664 h 4495664"/>
              <a:gd name="connsiteX4" fmla="*/ 588449 w 3145971"/>
              <a:gd name="connsiteY4" fmla="*/ 4729 h 4495664"/>
              <a:gd name="connsiteX0" fmla="*/ 584896 w 3145971"/>
              <a:gd name="connsiteY0" fmla="*/ 0 h 4505124"/>
              <a:gd name="connsiteX1" fmla="*/ 3145971 w 3145971"/>
              <a:gd name="connsiteY1" fmla="*/ 9460 h 4505124"/>
              <a:gd name="connsiteX2" fmla="*/ 3145971 w 3145971"/>
              <a:gd name="connsiteY2" fmla="*/ 4505124 h 4505124"/>
              <a:gd name="connsiteX3" fmla="*/ 0 w 3145971"/>
              <a:gd name="connsiteY3" fmla="*/ 4505124 h 4505124"/>
              <a:gd name="connsiteX4" fmla="*/ 584896 w 3145971"/>
              <a:gd name="connsiteY4" fmla="*/ 0 h 4505124"/>
              <a:gd name="connsiteX0" fmla="*/ 584896 w 3145971"/>
              <a:gd name="connsiteY0" fmla="*/ 0 h 4495664"/>
              <a:gd name="connsiteX1" fmla="*/ 3145971 w 3145971"/>
              <a:gd name="connsiteY1" fmla="*/ 0 h 4495664"/>
              <a:gd name="connsiteX2" fmla="*/ 3145971 w 3145971"/>
              <a:gd name="connsiteY2" fmla="*/ 4495664 h 4495664"/>
              <a:gd name="connsiteX3" fmla="*/ 0 w 3145971"/>
              <a:gd name="connsiteY3" fmla="*/ 4495664 h 4495664"/>
              <a:gd name="connsiteX4" fmla="*/ 584896 w 3145971"/>
              <a:gd name="connsiteY4" fmla="*/ 0 h 4495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5971" h="4495664">
                <a:moveTo>
                  <a:pt x="584896" y="0"/>
                </a:moveTo>
                <a:lnTo>
                  <a:pt x="3145971" y="0"/>
                </a:lnTo>
                <a:lnTo>
                  <a:pt x="3145971" y="4495664"/>
                </a:lnTo>
                <a:lnTo>
                  <a:pt x="0" y="4495664"/>
                </a:lnTo>
                <a:lnTo>
                  <a:pt x="584896" y="0"/>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69382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8381999" y="1531249"/>
            <a:ext cx="3200400" cy="4572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FE4681DE-5BAF-4822-8702-F6863C3B7855}"/>
              </a:ext>
            </a:extLst>
          </p:cNvPr>
          <p:cNvSpPr/>
          <p:nvPr userDrawn="1"/>
        </p:nvSpPr>
        <p:spPr>
          <a:xfrm>
            <a:off x="4694736" y="1531249"/>
            <a:ext cx="32004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65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364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04825" y="1332216"/>
            <a:ext cx="11182350" cy="3573159"/>
          </a:xfrm>
          <a:prstGeom prst="rect">
            <a:avLst/>
          </a:prstGeom>
          <a:solidFill>
            <a:schemeClr val="bg1">
              <a:lumMod val="95000"/>
            </a:schemeClr>
          </a:solidFill>
          <a:ln w="19050">
            <a:noFill/>
          </a:ln>
        </p:spPr>
        <p:txBody>
          <a:bodyPr anchor="ctr"/>
          <a:lstStyle>
            <a:lvl1pPr marL="0" indent="0" algn="ctr">
              <a:lnSpc>
                <a:spcPct val="100000"/>
              </a:lnSpc>
              <a:buNone/>
              <a:defRPr sz="1800">
                <a:solidFill>
                  <a:schemeClr val="tx1">
                    <a:lumMod val="75000"/>
                    <a:lumOff val="25000"/>
                  </a:schemeClr>
                </a:solidFill>
              </a:defRPr>
            </a:lvl1pPr>
          </a:lstStyle>
          <a:p>
            <a:r>
              <a:rPr lang="en-US" altLang="ko-KR"/>
              <a:t>Place Your Picture Here And Send To Back</a:t>
            </a:r>
            <a:endParaRPr lang="ko-KR" altLang="en-US"/>
          </a:p>
        </p:txBody>
      </p:sp>
      <p:sp>
        <p:nvSpPr>
          <p:cNvPr id="4" name="Text Placeholder 9">
            <a:extLst>
              <a:ext uri="{FF2B5EF4-FFF2-40B4-BE49-F238E27FC236}">
                <a16:creationId xmlns:a16="http://schemas.microsoft.com/office/drawing/2014/main" id="{6407270D-F30C-4E59-9885-1E887CCE4CD2}"/>
              </a:ext>
            </a:extLst>
          </p:cNvPr>
          <p:cNvSpPr>
            <a:spLocks noGrp="1"/>
          </p:cNvSpPr>
          <p:nvPr>
            <p:ph type="body" sz="quarter" idx="10" hasCustomPrompt="1"/>
          </p:nvPr>
        </p:nvSpPr>
        <p:spPr>
          <a:xfrm>
            <a:off x="323529" y="40047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5" name="Group 4">
            <a:extLst>
              <a:ext uri="{FF2B5EF4-FFF2-40B4-BE49-F238E27FC236}">
                <a16:creationId xmlns:a16="http://schemas.microsoft.com/office/drawing/2014/main" id="{569A4DC7-F11A-4541-A572-7A34738C1B1F}"/>
              </a:ext>
            </a:extLst>
          </p:cNvPr>
          <p:cNvGrpSpPr/>
          <p:nvPr userDrawn="1"/>
        </p:nvGrpSpPr>
        <p:grpSpPr>
          <a:xfrm>
            <a:off x="5655129" y="211061"/>
            <a:ext cx="881742" cy="137160"/>
            <a:chOff x="5215346" y="150098"/>
            <a:chExt cx="881742" cy="137160"/>
          </a:xfrm>
        </p:grpSpPr>
        <p:sp>
          <p:nvSpPr>
            <p:cNvPr id="6" name="Rectangle 5">
              <a:extLst>
                <a:ext uri="{FF2B5EF4-FFF2-40B4-BE49-F238E27FC236}">
                  <a16:creationId xmlns:a16="http://schemas.microsoft.com/office/drawing/2014/main" id="{DF96DEA2-6335-4441-A09A-752E3B0015FB}"/>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F43DA0B-E07D-4E09-AE22-3469EAEAA8EE}"/>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71AC3-3CCE-45CA-9497-D1A2E9AFDB58}"/>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8D4E70-D86A-445E-A33A-B73125D722E2}"/>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687AA03-5328-44D4-8731-2D09AD5AA3B5}"/>
              </a:ext>
            </a:extLst>
          </p:cNvPr>
          <p:cNvGrpSpPr/>
          <p:nvPr userDrawn="1"/>
        </p:nvGrpSpPr>
        <p:grpSpPr>
          <a:xfrm>
            <a:off x="5655129" y="6509779"/>
            <a:ext cx="881742" cy="137160"/>
            <a:chOff x="5215346" y="150098"/>
            <a:chExt cx="881742" cy="137160"/>
          </a:xfrm>
        </p:grpSpPr>
        <p:sp>
          <p:nvSpPr>
            <p:cNvPr id="11" name="Rectangle 10">
              <a:extLst>
                <a:ext uri="{FF2B5EF4-FFF2-40B4-BE49-F238E27FC236}">
                  <a16:creationId xmlns:a16="http://schemas.microsoft.com/office/drawing/2014/main" id="{71E2F231-94D5-4DA1-B177-CD8A7088D1F9}"/>
                </a:ext>
              </a:extLst>
            </p:cNvPr>
            <p:cNvSpPr/>
            <p:nvPr userDrawn="1"/>
          </p:nvSpPr>
          <p:spPr>
            <a:xfrm>
              <a:off x="5215346" y="150098"/>
              <a:ext cx="137160" cy="137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71F45D-FE25-4FFD-8A01-ACAD85E5EB2B}"/>
                </a:ext>
              </a:extLst>
            </p:cNvPr>
            <p:cNvSpPr/>
            <p:nvPr userDrawn="1"/>
          </p:nvSpPr>
          <p:spPr>
            <a:xfrm>
              <a:off x="5463540" y="150098"/>
              <a:ext cx="13716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4731872-8762-44D6-9338-C60692946BA5}"/>
                </a:ext>
              </a:extLst>
            </p:cNvPr>
            <p:cNvSpPr/>
            <p:nvPr userDrawn="1"/>
          </p:nvSpPr>
          <p:spPr>
            <a:xfrm>
              <a:off x="5711734" y="150098"/>
              <a:ext cx="137160" cy="1371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E4B4439-FC9B-44DC-A628-E4D77E081443}"/>
                </a:ext>
              </a:extLst>
            </p:cNvPr>
            <p:cNvSpPr/>
            <p:nvPr userDrawn="1"/>
          </p:nvSpPr>
          <p:spPr>
            <a:xfrm>
              <a:off x="5959928" y="150098"/>
              <a:ext cx="13716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61753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FA6D39-9DFD-4F67-94B9-4D1042BB365A}"/>
              </a:ext>
            </a:extLst>
          </p:cNvPr>
          <p:cNvSpPr/>
          <p:nvPr userDrawn="1"/>
        </p:nvSpPr>
        <p:spPr>
          <a:xfrm>
            <a:off x="0" y="0"/>
            <a:ext cx="12192000" cy="6858000"/>
          </a:xfrm>
          <a:prstGeom prst="rect">
            <a:avLst/>
          </a:pr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427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005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4_Images &amp; Contents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D8169D9-66A7-4D0C-8F27-B4C48EFB229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6" name="Straight Connector 5">
              <a:extLst>
                <a:ext uri="{FF2B5EF4-FFF2-40B4-BE49-F238E27FC236}">
                  <a16:creationId xmlns:a16="http://schemas.microsoft.com/office/drawing/2014/main" id="{C7DDC847-3482-4C0B-93A8-A7CFE885AEEA}"/>
                </a:ext>
              </a:extLst>
            </p:cNvPr>
            <p:cNvCxnSpPr>
              <a:cxnSpLocks/>
              <a:stCxn id="70" idx="7"/>
              <a:endCxn id="6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EAA2E8B-8834-41A5-AEE3-BAFEA1225100}"/>
                </a:ext>
              </a:extLst>
            </p:cNvPr>
            <p:cNvCxnSpPr>
              <a:cxnSpLocks/>
              <a:stCxn id="68" idx="4"/>
              <a:endCxn id="8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09B947-4224-4EAB-B828-ED8991609A55}"/>
                </a:ext>
              </a:extLst>
            </p:cNvPr>
            <p:cNvCxnSpPr>
              <a:cxnSpLocks/>
              <a:stCxn id="73" idx="2"/>
              <a:endCxn id="8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645CE3-EE0B-4734-B17A-090A17295F38}"/>
                </a:ext>
              </a:extLst>
            </p:cNvPr>
            <p:cNvCxnSpPr>
              <a:cxnSpLocks/>
              <a:stCxn id="87" idx="5"/>
              <a:endCxn id="7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1DA5A01-B5A6-4AC0-B3CD-0176BBAF7C34}"/>
                </a:ext>
              </a:extLst>
            </p:cNvPr>
            <p:cNvCxnSpPr>
              <a:cxnSpLocks/>
              <a:stCxn id="68" idx="5"/>
              <a:endCxn id="8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B10771-044F-466C-BD19-669667F3EB84}"/>
                </a:ext>
              </a:extLst>
            </p:cNvPr>
            <p:cNvCxnSpPr>
              <a:cxnSpLocks/>
              <a:stCxn id="73" idx="0"/>
              <a:endCxn id="8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63BB138-9A90-404B-BEA0-6C360A02DF35}"/>
                </a:ext>
              </a:extLst>
            </p:cNvPr>
            <p:cNvCxnSpPr>
              <a:cxnSpLocks/>
              <a:stCxn id="87" idx="3"/>
              <a:endCxn id="8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AD0705D-AABA-4EFB-9224-A283F0BC72B6}"/>
                </a:ext>
              </a:extLst>
            </p:cNvPr>
            <p:cNvCxnSpPr>
              <a:cxnSpLocks/>
              <a:stCxn id="193" idx="7"/>
              <a:endCxn id="7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311A25F-8BDA-4F0B-9124-24A9F94D3896}"/>
                </a:ext>
              </a:extLst>
            </p:cNvPr>
            <p:cNvCxnSpPr>
              <a:cxnSpLocks/>
              <a:stCxn id="73" idx="7"/>
              <a:endCxn id="7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C61FB2B-D8B0-4F15-9ACA-9F708408E857}"/>
                </a:ext>
              </a:extLst>
            </p:cNvPr>
            <p:cNvCxnSpPr>
              <a:cxnSpLocks/>
              <a:stCxn id="7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565D16-1293-4AFB-B56C-DFB0B603D4C7}"/>
                </a:ext>
              </a:extLst>
            </p:cNvPr>
            <p:cNvCxnSpPr>
              <a:cxnSpLocks/>
              <a:stCxn id="87" idx="6"/>
              <a:endCxn id="8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8963326-73BD-4209-860B-1DF374ED692D}"/>
                </a:ext>
              </a:extLst>
            </p:cNvPr>
            <p:cNvCxnSpPr>
              <a:cxnSpLocks/>
              <a:stCxn id="72" idx="0"/>
              <a:endCxn id="8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1870609-F139-4A34-86DD-9BB1A0A41231}"/>
                </a:ext>
              </a:extLst>
            </p:cNvPr>
            <p:cNvCxnSpPr>
              <a:cxnSpLocks/>
              <a:stCxn id="86" idx="6"/>
              <a:endCxn id="7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98D5F-B620-4669-BCE4-762A8A2F650F}"/>
                </a:ext>
              </a:extLst>
            </p:cNvPr>
            <p:cNvCxnSpPr>
              <a:cxnSpLocks/>
              <a:stCxn id="74" idx="0"/>
              <a:endCxn id="7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1D36AF-87F8-4185-A1D1-64CD18AC9B4E}"/>
                </a:ext>
              </a:extLst>
            </p:cNvPr>
            <p:cNvCxnSpPr>
              <a:cxnSpLocks/>
              <a:stCxn id="77" idx="1"/>
              <a:endCxn id="7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CB4F02-AC9B-4AA8-9407-C36E2531A565}"/>
                </a:ext>
              </a:extLst>
            </p:cNvPr>
            <p:cNvCxnSpPr>
              <a:cxnSpLocks/>
              <a:stCxn id="77" idx="0"/>
              <a:endCxn id="7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1C8C8B1-C0CE-405A-A258-40B113AB11A6}"/>
                </a:ext>
              </a:extLst>
            </p:cNvPr>
            <p:cNvCxnSpPr>
              <a:cxnSpLocks/>
              <a:stCxn id="76" idx="2"/>
              <a:endCxn id="7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925DAE-462E-4EE0-8C6F-47DBF03AA398}"/>
                </a:ext>
              </a:extLst>
            </p:cNvPr>
            <p:cNvCxnSpPr>
              <a:cxnSpLocks/>
              <a:stCxn id="76" idx="7"/>
              <a:endCxn id="21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91277-6E2C-4AC9-AF76-6C193409B866}"/>
                </a:ext>
              </a:extLst>
            </p:cNvPr>
            <p:cNvCxnSpPr>
              <a:cxnSpLocks/>
              <a:stCxn id="76" idx="6"/>
              <a:endCxn id="8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71809BE-6347-4447-8ACB-1D18AE0E68FD}"/>
                </a:ext>
              </a:extLst>
            </p:cNvPr>
            <p:cNvCxnSpPr>
              <a:cxnSpLocks/>
              <a:stCxn id="83" idx="7"/>
              <a:endCxn id="8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8CFB34-BEE0-45B4-811D-7CA9B265BCDF}"/>
                </a:ext>
              </a:extLst>
            </p:cNvPr>
            <p:cNvCxnSpPr>
              <a:cxnSpLocks/>
              <a:stCxn id="69" idx="0"/>
              <a:endCxn id="6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10DA9A-10F3-450F-B4B2-82E910EAFE59}"/>
                </a:ext>
              </a:extLst>
            </p:cNvPr>
            <p:cNvCxnSpPr>
              <a:cxnSpLocks/>
              <a:stCxn id="85" idx="2"/>
              <a:endCxn id="6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E4063A-7D81-4CAD-9160-5546E59076D7}"/>
                </a:ext>
              </a:extLst>
            </p:cNvPr>
            <p:cNvCxnSpPr>
              <a:cxnSpLocks/>
              <a:stCxn id="72" idx="1"/>
              <a:endCxn id="6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56EFC-22C5-48F9-9A95-965CFBAC7EFF}"/>
                </a:ext>
              </a:extLst>
            </p:cNvPr>
            <p:cNvCxnSpPr>
              <a:cxnSpLocks/>
              <a:stCxn id="71" idx="7"/>
              <a:endCxn id="6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0E34A97-EABA-42DE-92E7-7DF61EEC96FF}"/>
                </a:ext>
              </a:extLst>
            </p:cNvPr>
            <p:cNvCxnSpPr>
              <a:cxnSpLocks/>
              <a:stCxn id="70" idx="6"/>
              <a:endCxn id="6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5B2CB9E-AFAD-41F7-8F1F-02D30919770F}"/>
                </a:ext>
              </a:extLst>
            </p:cNvPr>
            <p:cNvCxnSpPr>
              <a:cxnSpLocks/>
              <a:stCxn id="90" idx="7"/>
              <a:endCxn id="7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023C5-E4DE-4A0D-8DD0-98FC5899696C}"/>
                </a:ext>
              </a:extLst>
            </p:cNvPr>
            <p:cNvCxnSpPr>
              <a:cxnSpLocks/>
              <a:stCxn id="90" idx="6"/>
              <a:endCxn id="7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17DD6CF-3A00-43FA-9882-480FEEF83100}"/>
                </a:ext>
              </a:extLst>
            </p:cNvPr>
            <p:cNvCxnSpPr>
              <a:cxnSpLocks/>
              <a:stCxn id="9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58FD2A-ECA5-4B67-A50C-491C8E7249DA}"/>
                </a:ext>
              </a:extLst>
            </p:cNvPr>
            <p:cNvCxnSpPr>
              <a:cxnSpLocks/>
              <a:stCxn id="7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9695608-3345-4F11-AAB2-8E4C0AC22071}"/>
                </a:ext>
              </a:extLst>
            </p:cNvPr>
            <p:cNvCxnSpPr>
              <a:cxnSpLocks/>
              <a:stCxn id="7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87EB2EF-C0BB-48F8-9D61-FEE6DDA8ED88}"/>
                </a:ext>
              </a:extLst>
            </p:cNvPr>
            <p:cNvCxnSpPr>
              <a:cxnSpLocks/>
              <a:stCxn id="7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CEF3DEE-12CB-4FE0-8928-BF9D4EC9F5E8}"/>
                </a:ext>
              </a:extLst>
            </p:cNvPr>
            <p:cNvCxnSpPr>
              <a:cxnSpLocks/>
              <a:stCxn id="71" idx="6"/>
              <a:endCxn id="7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865F8A-AF83-410B-82D3-B7B5B03A9FEC}"/>
                </a:ext>
              </a:extLst>
            </p:cNvPr>
            <p:cNvCxnSpPr>
              <a:cxnSpLocks/>
              <a:stCxn id="72" idx="6"/>
              <a:endCxn id="7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2E1FEAB-8705-4F2B-BC27-85FDA44BC373}"/>
                </a:ext>
              </a:extLst>
            </p:cNvPr>
            <p:cNvCxnSpPr>
              <a:cxnSpLocks/>
              <a:stCxn id="74" idx="2"/>
              <a:endCxn id="7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E271154-7509-45C5-9BB3-B64AC9EBF53B}"/>
                </a:ext>
              </a:extLst>
            </p:cNvPr>
            <p:cNvCxnSpPr>
              <a:cxnSpLocks/>
              <a:stCxn id="95" idx="0"/>
              <a:endCxn id="7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C88AC78-5DE4-40E4-9F69-A446CDEF6356}"/>
                </a:ext>
              </a:extLst>
            </p:cNvPr>
            <p:cNvCxnSpPr>
              <a:cxnSpLocks/>
              <a:endCxn id="7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D900E7-A502-4C8B-BCDF-6C6BFA1FFDAC}"/>
                </a:ext>
              </a:extLst>
            </p:cNvPr>
            <p:cNvCxnSpPr>
              <a:cxnSpLocks/>
              <a:stCxn id="95" idx="2"/>
              <a:endCxn id="7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15505B7-331B-4FC7-A24B-E673C2AA99FB}"/>
                </a:ext>
              </a:extLst>
            </p:cNvPr>
            <p:cNvCxnSpPr>
              <a:cxnSpLocks/>
              <a:stCxn id="77" idx="2"/>
              <a:endCxn id="7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D3C938-C28B-42F1-8A91-A33536D4A73D}"/>
                </a:ext>
              </a:extLst>
            </p:cNvPr>
            <p:cNvCxnSpPr>
              <a:cxnSpLocks/>
              <a:stCxn id="7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7E7936E-CBAE-4B2C-A836-351BBE89D279}"/>
                </a:ext>
              </a:extLst>
            </p:cNvPr>
            <p:cNvCxnSpPr>
              <a:cxnSpLocks/>
              <a:stCxn id="7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214AAA1-583B-4DC4-B495-CF97AB3A41DB}"/>
                </a:ext>
              </a:extLst>
            </p:cNvPr>
            <p:cNvCxnSpPr>
              <a:cxnSpLocks/>
              <a:stCxn id="78" idx="2"/>
              <a:endCxn id="7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2D25D04-A5EE-4530-8676-92C90A7E3099}"/>
                </a:ext>
              </a:extLst>
            </p:cNvPr>
            <p:cNvCxnSpPr>
              <a:cxnSpLocks/>
              <a:stCxn id="83" idx="4"/>
              <a:endCxn id="7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29E5F88-B847-4004-B89C-2A8AF0EC5B3B}"/>
                </a:ext>
              </a:extLst>
            </p:cNvPr>
            <p:cNvCxnSpPr>
              <a:cxnSpLocks/>
              <a:stCxn id="82" idx="3"/>
              <a:endCxn id="7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C98F344-2A1A-469A-A946-558FAA7F3ABD}"/>
                </a:ext>
              </a:extLst>
            </p:cNvPr>
            <p:cNvCxnSpPr>
              <a:cxnSpLocks/>
              <a:stCxn id="82" idx="2"/>
              <a:endCxn id="8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B8C3A62-136C-4459-9F32-15381F98C450}"/>
                </a:ext>
              </a:extLst>
            </p:cNvPr>
            <p:cNvCxnSpPr>
              <a:cxnSpLocks/>
              <a:stCxn id="82" idx="1"/>
              <a:endCxn id="8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84ADA0B-A04E-4E59-9EA0-E8D089F646FE}"/>
                </a:ext>
              </a:extLst>
            </p:cNvPr>
            <p:cNvCxnSpPr>
              <a:cxnSpLocks/>
              <a:stCxn id="80" idx="1"/>
              <a:endCxn id="8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ADD1DF-6940-4AAF-8526-E4AE034908E9}"/>
                </a:ext>
              </a:extLst>
            </p:cNvPr>
            <p:cNvCxnSpPr>
              <a:cxnSpLocks/>
              <a:stCxn id="80" idx="0"/>
              <a:endCxn id="8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FA5AF44-E22E-40B4-B9F0-6C140426BB28}"/>
                </a:ext>
              </a:extLst>
            </p:cNvPr>
            <p:cNvCxnSpPr>
              <a:cxnSpLocks/>
              <a:stCxn id="152" idx="7"/>
              <a:endCxn id="21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28CBEE2-C710-4DF5-A93A-33971F2D447B}"/>
                </a:ext>
              </a:extLst>
            </p:cNvPr>
            <p:cNvCxnSpPr>
              <a:cxnSpLocks/>
              <a:endCxn id="7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3466B0E-4D44-4C0C-9BCF-9E43AD9F13BA}"/>
                </a:ext>
              </a:extLst>
            </p:cNvPr>
            <p:cNvCxnSpPr>
              <a:cxnSpLocks/>
              <a:stCxn id="152" idx="0"/>
              <a:endCxn id="21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A58425-9499-4B04-A2A0-DDD9379B78F0}"/>
                </a:ext>
              </a:extLst>
            </p:cNvPr>
            <p:cNvCxnSpPr>
              <a:cxnSpLocks/>
              <a:stCxn id="164" idx="0"/>
              <a:endCxn id="21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70B8148-8923-42FE-9F7F-EE6B8AAC50D9}"/>
                </a:ext>
              </a:extLst>
            </p:cNvPr>
            <p:cNvCxnSpPr>
              <a:cxnSpLocks/>
              <a:stCxn id="164" idx="1"/>
              <a:endCxn id="8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C14A4BB-F2CC-4DDC-82B5-ACAF3AAC7D58}"/>
                </a:ext>
              </a:extLst>
            </p:cNvPr>
            <p:cNvCxnSpPr>
              <a:cxnSpLocks/>
              <a:stCxn id="81" idx="2"/>
              <a:endCxn id="8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B11B6C1-84F8-4726-B734-96963CE9C6E8}"/>
                </a:ext>
              </a:extLst>
            </p:cNvPr>
            <p:cNvCxnSpPr>
              <a:cxnSpLocks/>
              <a:stCxn id="80" idx="2"/>
              <a:endCxn id="8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F438110-2E46-4A36-85E2-BE889D4D6A8E}"/>
                </a:ext>
              </a:extLst>
            </p:cNvPr>
            <p:cNvCxnSpPr>
              <a:cxnSpLocks/>
              <a:stCxn id="79" idx="1"/>
              <a:endCxn id="8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0A3A1C7-E3DA-4401-A87E-09069C100E77}"/>
                </a:ext>
              </a:extLst>
            </p:cNvPr>
            <p:cNvCxnSpPr>
              <a:cxnSpLocks/>
              <a:stCxn id="79" idx="3"/>
              <a:endCxn id="9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B5E403E-8BB1-4710-A495-538FFA3FF487}"/>
                </a:ext>
              </a:extLst>
            </p:cNvPr>
            <p:cNvCxnSpPr>
              <a:cxnSpLocks/>
              <a:stCxn id="82" idx="4"/>
              <a:endCxn id="9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D82A6E72-11CB-4784-922B-7746486F8A1B}"/>
                </a:ext>
              </a:extLst>
            </p:cNvPr>
            <p:cNvCxnSpPr>
              <a:cxnSpLocks/>
              <a:stCxn id="78" idx="5"/>
              <a:endCxn id="9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98B4D10-8184-459E-92FF-A934C001BA48}"/>
                </a:ext>
              </a:extLst>
            </p:cNvPr>
            <p:cNvCxnSpPr>
              <a:cxnSpLocks/>
              <a:stCxn id="79" idx="7"/>
              <a:endCxn id="8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8E3AC95-E661-4594-BDC2-A508F633B67A}"/>
                </a:ext>
              </a:extLst>
            </p:cNvPr>
            <p:cNvCxnSpPr>
              <a:cxnSpLocks/>
              <a:stCxn id="77" idx="7"/>
              <a:endCxn id="8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10B3221-10DB-4C46-A702-8E80BA6C7E5C}"/>
                </a:ext>
              </a:extLst>
            </p:cNvPr>
            <p:cNvCxnSpPr>
              <a:cxnSpLocks/>
              <a:endCxn id="7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CDA9F05E-4D0A-42A7-A1DB-87F45A543B5C}"/>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B2F9756-8CD1-4D56-9930-CBEA13BA479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E0F467E7-451E-4FE5-84B1-FCAB7A68D4E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50DF4EF5-B521-4F45-B851-6C0575F04E17}"/>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F864367A-97BF-4872-866A-039F23B17D37}"/>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77FD30E6-E8E6-44E4-88E4-22A9FE37A985}"/>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58FD571-C840-4EBD-B812-30EB6F08788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C3CBBC0-CD63-4295-900C-2C33AD446C7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B5BE416D-6B1B-4271-AC23-E3007798B2EC}"/>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8B0649C-7DF6-408C-9041-55E32D2A640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47C0C44-CB3B-4F6C-BD35-9F6A66D86E5A}"/>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78F225D3-534E-45E5-BBEC-66FF0FDF76C7}"/>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83211BB-D658-43C0-AE4F-63A1F7D05230}"/>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745616-36FC-47DA-A505-1C7E297627FB}"/>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342F728-C50B-4CA5-B6BD-6FD3DD6837A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56D21B6-8111-43CF-842F-B7DD6C7621A3}"/>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E0577A9-64A3-4EE7-A79E-298B7661393F}"/>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6D4AA2E-742F-4A6E-9B9A-C0B6D950A88C}"/>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BBD26DB-4638-45C3-A14B-84CC09E72C1C}"/>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4A1F63CD-8344-4764-883A-0DDA57919D5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EEF00AB4-7326-44F2-AACB-A2251E2DBBC8}"/>
                </a:ext>
              </a:extLst>
            </p:cNvPr>
            <p:cNvCxnSpPr>
              <a:cxnSpLocks/>
              <a:stCxn id="87" idx="2"/>
              <a:endCxn id="6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AFAB60E8-F7EA-48BA-A092-E229780030C6}"/>
                </a:ext>
              </a:extLst>
            </p:cNvPr>
            <p:cNvCxnSpPr>
              <a:cxnSpLocks/>
              <a:stCxn id="70" idx="4"/>
              <a:endCxn id="7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81D0C4DE-55C2-4A0A-81E9-87E3325A8AE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51FAC5D7-B011-470B-8AE8-1752B9AFC43D}"/>
                </a:ext>
              </a:extLst>
            </p:cNvPr>
            <p:cNvCxnSpPr>
              <a:cxnSpLocks/>
              <a:stCxn id="9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200332F-C340-4E08-ABA1-1FD100B63AA9}"/>
                </a:ext>
              </a:extLst>
            </p:cNvPr>
            <p:cNvCxnSpPr>
              <a:cxnSpLocks/>
              <a:stCxn id="9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CDF7196-C49E-433E-9C4B-6D81884330F4}"/>
                </a:ext>
              </a:extLst>
            </p:cNvPr>
            <p:cNvCxnSpPr>
              <a:cxnSpLocks/>
              <a:stCxn id="9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815B5DDA-F300-4633-81D2-F2A1E46F2492}"/>
                </a:ext>
              </a:extLst>
            </p:cNvPr>
            <p:cNvCxnSpPr>
              <a:cxnSpLocks/>
              <a:endCxn id="7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Chord 94">
              <a:extLst>
                <a:ext uri="{FF2B5EF4-FFF2-40B4-BE49-F238E27FC236}">
                  <a16:creationId xmlns:a16="http://schemas.microsoft.com/office/drawing/2014/main" id="{6C118763-90B9-4A11-9D2B-8C4B1E6444C3}"/>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A2473F01-2F6C-4EFC-939F-113856D070B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3B27AC31-48D4-4BBA-BA68-1D004E778C95}"/>
                </a:ext>
              </a:extLst>
            </p:cNvPr>
            <p:cNvCxnSpPr>
              <a:cxnSpLocks/>
              <a:stCxn id="95" idx="1"/>
              <a:endCxn id="7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22F544B-B76E-4AE0-9441-0B55FB521F76}"/>
                </a:ext>
              </a:extLst>
            </p:cNvPr>
            <p:cNvCxnSpPr>
              <a:cxnSpLocks/>
              <a:endCxn id="14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2E70F32B-ACAF-41BC-BFEA-4CDB18162317}"/>
                </a:ext>
              </a:extLst>
            </p:cNvPr>
            <p:cNvCxnSpPr>
              <a:cxnSpLocks/>
              <a:endCxn id="16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38D579E-4777-4050-9C0C-C80125D913AB}"/>
                </a:ext>
              </a:extLst>
            </p:cNvPr>
            <p:cNvCxnSpPr>
              <a:cxnSpLocks/>
              <a:stCxn id="149" idx="0"/>
              <a:endCxn id="16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CA8B2F1-2DD7-4799-B244-B9E80796E69A}"/>
                </a:ext>
              </a:extLst>
            </p:cNvPr>
            <p:cNvCxnSpPr>
              <a:cxnSpLocks/>
              <a:stCxn id="215" idx="2"/>
              <a:endCxn id="15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AE93656-BFAD-4966-A948-CF8E3EA97E52}"/>
                </a:ext>
              </a:extLst>
            </p:cNvPr>
            <p:cNvCxnSpPr>
              <a:cxnSpLocks/>
              <a:stCxn id="149" idx="7"/>
              <a:endCxn id="15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6A9ADF4-2897-4ABC-8E94-B6C31D6D0A8C}"/>
                </a:ext>
              </a:extLst>
            </p:cNvPr>
            <p:cNvCxnSpPr>
              <a:cxnSpLocks/>
              <a:endCxn id="16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BC8694C-AAD0-46F9-9C77-CA8D6D95ADDD}"/>
                </a:ext>
              </a:extLst>
            </p:cNvPr>
            <p:cNvCxnSpPr>
              <a:cxnSpLocks/>
              <a:stCxn id="164" idx="6"/>
              <a:endCxn id="15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67D5824-3E9F-4F12-8920-F804C898E26C}"/>
                </a:ext>
              </a:extLst>
            </p:cNvPr>
            <p:cNvCxnSpPr>
              <a:cxnSpLocks/>
              <a:stCxn id="150" idx="0"/>
              <a:endCxn id="15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788589-8898-470D-8DB1-408B211F827A}"/>
                </a:ext>
              </a:extLst>
            </p:cNvPr>
            <p:cNvCxnSpPr>
              <a:cxnSpLocks/>
              <a:stCxn id="153" idx="1"/>
              <a:endCxn id="15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0DD778-AEAD-4620-AAA2-C3073B434A1C}"/>
                </a:ext>
              </a:extLst>
            </p:cNvPr>
            <p:cNvCxnSpPr>
              <a:cxnSpLocks/>
              <a:stCxn id="153" idx="0"/>
              <a:endCxn id="15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C92A9CD-C471-47B4-BBF2-F63961EA929E}"/>
                </a:ext>
              </a:extLst>
            </p:cNvPr>
            <p:cNvCxnSpPr>
              <a:cxnSpLocks/>
              <a:stCxn id="152" idx="2"/>
              <a:endCxn id="15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895F3FAE-FB99-4E80-99D2-3CA6AE0E49B1}"/>
                </a:ext>
              </a:extLst>
            </p:cNvPr>
            <p:cNvCxnSpPr>
              <a:cxnSpLocks/>
              <a:stCxn id="152" idx="7"/>
              <a:endCxn id="16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FC887AE8-A00A-4CAB-8AFF-E6306B476E17}"/>
                </a:ext>
              </a:extLst>
            </p:cNvPr>
            <p:cNvCxnSpPr>
              <a:cxnSpLocks/>
              <a:stCxn id="152" idx="6"/>
              <a:endCxn id="15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AAC4C25-A90B-4F4A-990D-5125EE8615AF}"/>
                </a:ext>
              </a:extLst>
            </p:cNvPr>
            <p:cNvCxnSpPr>
              <a:cxnSpLocks/>
              <a:stCxn id="159" idx="7"/>
              <a:endCxn id="16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8B25305-B55E-4D42-B14E-0BC3461ECFD5}"/>
                </a:ext>
              </a:extLst>
            </p:cNvPr>
            <p:cNvCxnSpPr>
              <a:cxnSpLocks/>
              <a:stCxn id="216" idx="1"/>
              <a:endCxn id="15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0A8DF0C8-F4E4-4CA1-9DFC-DC49BA52438A}"/>
                </a:ext>
              </a:extLst>
            </p:cNvPr>
            <p:cNvCxnSpPr>
              <a:cxnSpLocks/>
              <a:endCxn id="14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3B10811-B36A-4AD0-B1C3-B9773312F58F}"/>
                </a:ext>
              </a:extLst>
            </p:cNvPr>
            <p:cNvCxnSpPr>
              <a:cxnSpLocks/>
              <a:stCxn id="150" idx="2"/>
              <a:endCxn id="14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EDB9C36-7D89-48ED-B3FC-18A061E4A7A3}"/>
                </a:ext>
              </a:extLst>
            </p:cNvPr>
            <p:cNvCxnSpPr>
              <a:cxnSpLocks/>
              <a:stCxn id="165" idx="0"/>
              <a:endCxn id="14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771B6F4-844A-41A0-A4D7-B2773A20E416}"/>
                </a:ext>
              </a:extLst>
            </p:cNvPr>
            <p:cNvCxnSpPr>
              <a:cxnSpLocks/>
              <a:endCxn id="14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C7431C9F-50D5-4356-AF92-7F68EBE14540}"/>
                </a:ext>
              </a:extLst>
            </p:cNvPr>
            <p:cNvCxnSpPr>
              <a:cxnSpLocks/>
              <a:stCxn id="165" idx="2"/>
              <a:endCxn id="15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CC32A4-39F8-40C5-AE21-ECAB0B51295B}"/>
                </a:ext>
              </a:extLst>
            </p:cNvPr>
            <p:cNvCxnSpPr>
              <a:cxnSpLocks/>
              <a:stCxn id="153" idx="2"/>
              <a:endCxn id="15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5EED85-E319-4AA4-9937-CEDF4ABEB7EF}"/>
                </a:ext>
              </a:extLst>
            </p:cNvPr>
            <p:cNvCxnSpPr>
              <a:cxnSpLocks/>
              <a:stCxn id="15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7A647AD-37B1-4F43-8319-55BF6348E3E3}"/>
                </a:ext>
              </a:extLst>
            </p:cNvPr>
            <p:cNvCxnSpPr>
              <a:cxnSpLocks/>
              <a:stCxn id="15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4BD915B-12CA-4147-87EA-26364D36E213}"/>
                </a:ext>
              </a:extLst>
            </p:cNvPr>
            <p:cNvCxnSpPr>
              <a:cxnSpLocks/>
              <a:stCxn id="154" idx="2"/>
              <a:endCxn id="15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C945BD5-D3EE-449F-BDD4-EE77083ACB9A}"/>
                </a:ext>
              </a:extLst>
            </p:cNvPr>
            <p:cNvCxnSpPr>
              <a:cxnSpLocks/>
              <a:stCxn id="159" idx="4"/>
              <a:endCxn id="15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E230071-FA3B-4901-870E-1CD290D62A0B}"/>
                </a:ext>
              </a:extLst>
            </p:cNvPr>
            <p:cNvCxnSpPr>
              <a:cxnSpLocks/>
              <a:stCxn id="158" idx="3"/>
              <a:endCxn id="15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9D3CDA2C-BF37-4160-9E31-E032C9E4D313}"/>
                </a:ext>
              </a:extLst>
            </p:cNvPr>
            <p:cNvCxnSpPr>
              <a:cxnSpLocks/>
              <a:stCxn id="158" idx="2"/>
              <a:endCxn id="15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B522238-E2C6-4475-A3EA-DDD2AA8101F6}"/>
                </a:ext>
              </a:extLst>
            </p:cNvPr>
            <p:cNvCxnSpPr>
              <a:cxnSpLocks/>
              <a:stCxn id="158" idx="1"/>
              <a:endCxn id="16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233C6D0C-FA96-4E98-A199-5916D8D702D3}"/>
                </a:ext>
              </a:extLst>
            </p:cNvPr>
            <p:cNvCxnSpPr>
              <a:cxnSpLocks/>
              <a:stCxn id="156" idx="1"/>
              <a:endCxn id="16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729AD61-2C90-4A40-9373-111E09D129FF}"/>
                </a:ext>
              </a:extLst>
            </p:cNvPr>
            <p:cNvCxnSpPr>
              <a:cxnSpLocks/>
              <a:stCxn id="156" idx="0"/>
              <a:endCxn id="15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CD5735F-C572-4051-AFD1-2FDB5C9E41CD}"/>
                </a:ext>
              </a:extLst>
            </p:cNvPr>
            <p:cNvCxnSpPr>
              <a:cxnSpLocks/>
              <a:stCxn id="162" idx="0"/>
              <a:endCxn id="16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0FEF02E9-3660-47F0-8B9A-F0001D874234}"/>
                </a:ext>
              </a:extLst>
            </p:cNvPr>
            <p:cNvCxnSpPr>
              <a:cxnSpLocks/>
              <a:stCxn id="190" idx="7"/>
              <a:endCxn id="16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4F3F369-F64B-4F9C-85D1-D648D50CE0B4}"/>
                </a:ext>
              </a:extLst>
            </p:cNvPr>
            <p:cNvCxnSpPr>
              <a:cxnSpLocks/>
              <a:endCxn id="16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F94C582-AC89-4DE1-AA8B-F09965AB1C62}"/>
                </a:ext>
              </a:extLst>
            </p:cNvPr>
            <p:cNvCxnSpPr>
              <a:cxnSpLocks/>
              <a:stCxn id="189" idx="5"/>
              <a:endCxn id="16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523F999-D436-4633-ACDB-24472C3CC257}"/>
                </a:ext>
              </a:extLst>
            </p:cNvPr>
            <p:cNvCxnSpPr>
              <a:cxnSpLocks/>
              <a:endCxn id="16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B3D64676-DB67-40B9-AEC9-9B75F16D631D}"/>
                </a:ext>
              </a:extLst>
            </p:cNvPr>
            <p:cNvCxnSpPr>
              <a:cxnSpLocks/>
              <a:stCxn id="16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F7355A7-F8E5-41B2-9B05-B62EF4732C59}"/>
                </a:ext>
              </a:extLst>
            </p:cNvPr>
            <p:cNvCxnSpPr>
              <a:cxnSpLocks/>
              <a:stCxn id="163" idx="3"/>
              <a:endCxn id="15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9823B59-3C0E-455B-8FF9-04B29851A6A0}"/>
                </a:ext>
              </a:extLst>
            </p:cNvPr>
            <p:cNvCxnSpPr>
              <a:cxnSpLocks/>
              <a:stCxn id="163" idx="1"/>
              <a:endCxn id="15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12ED6C6-4020-4BB9-A786-2506D8F27791}"/>
                </a:ext>
              </a:extLst>
            </p:cNvPr>
            <p:cNvCxnSpPr>
              <a:cxnSpLocks/>
              <a:stCxn id="162" idx="2"/>
              <a:endCxn id="15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9FE7B4C3-08E4-4D39-9F8A-9F58159511B1}"/>
                </a:ext>
              </a:extLst>
            </p:cNvPr>
            <p:cNvCxnSpPr>
              <a:cxnSpLocks/>
              <a:stCxn id="161" idx="3"/>
              <a:endCxn id="15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5B5A73C-6A49-4311-81A1-40E05BC85011}"/>
                </a:ext>
              </a:extLst>
            </p:cNvPr>
            <p:cNvCxnSpPr>
              <a:cxnSpLocks/>
              <a:stCxn id="161" idx="2"/>
              <a:endCxn id="15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B3880C6-3B0F-467B-8B62-1CC43C10042B}"/>
                </a:ext>
              </a:extLst>
            </p:cNvPr>
            <p:cNvCxnSpPr>
              <a:cxnSpLocks/>
              <a:stCxn id="157" idx="1"/>
              <a:endCxn id="16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5C7548A-EB61-44C1-85E4-C4F4D4CEF154}"/>
                </a:ext>
              </a:extLst>
            </p:cNvPr>
            <p:cNvCxnSpPr>
              <a:cxnSpLocks/>
              <a:stCxn id="156" idx="2"/>
              <a:endCxn id="15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FD0F992-182A-4AA4-9AA3-1D667E3305FC}"/>
                </a:ext>
              </a:extLst>
            </p:cNvPr>
            <p:cNvCxnSpPr>
              <a:cxnSpLocks/>
              <a:stCxn id="155" idx="1"/>
              <a:endCxn id="15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35BDD1C-461D-44FD-B830-0C84D42E5C51}"/>
                </a:ext>
              </a:extLst>
            </p:cNvPr>
            <p:cNvCxnSpPr>
              <a:cxnSpLocks/>
              <a:stCxn id="155" idx="3"/>
              <a:endCxn id="16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7DF0928-E9BB-407B-9C07-682EAE36AB7D}"/>
                </a:ext>
              </a:extLst>
            </p:cNvPr>
            <p:cNvCxnSpPr>
              <a:cxnSpLocks/>
              <a:stCxn id="158" idx="4"/>
              <a:endCxn id="16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446533E-7A02-4BE9-BBBC-2CCADCDE0D1E}"/>
                </a:ext>
              </a:extLst>
            </p:cNvPr>
            <p:cNvCxnSpPr>
              <a:cxnSpLocks/>
              <a:stCxn id="154" idx="5"/>
              <a:endCxn id="16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6ECDB391-731C-404B-85D4-C2628967D634}"/>
                </a:ext>
              </a:extLst>
            </p:cNvPr>
            <p:cNvCxnSpPr>
              <a:cxnSpLocks/>
              <a:stCxn id="155" idx="7"/>
              <a:endCxn id="15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96D2F6C9-FEC3-4ADF-AA24-325DDE138937}"/>
                </a:ext>
              </a:extLst>
            </p:cNvPr>
            <p:cNvCxnSpPr>
              <a:cxnSpLocks/>
              <a:stCxn id="153" idx="7"/>
              <a:endCxn id="15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12357E-FF6B-4E99-89D4-6B33CE456113}"/>
                </a:ext>
              </a:extLst>
            </p:cNvPr>
            <p:cNvCxnSpPr>
              <a:cxnSpLocks/>
              <a:endCxn id="15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BB8C5EF-8D5B-411B-931F-BAE9CF677D5C}"/>
                </a:ext>
              </a:extLst>
            </p:cNvPr>
            <p:cNvCxnSpPr>
              <a:cxnSpLocks/>
              <a:stCxn id="163" idx="7"/>
              <a:endCxn id="16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9" name="Oval 148">
              <a:extLst>
                <a:ext uri="{FF2B5EF4-FFF2-40B4-BE49-F238E27FC236}">
                  <a16:creationId xmlns:a16="http://schemas.microsoft.com/office/drawing/2014/main" id="{918CD5B5-7BA7-4AAA-B55C-52A783DED9C2}"/>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B1867FA9-EA25-46D4-955D-D750DF4202F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4EB8A289-7281-4C44-A8FA-CF490A67DE5F}"/>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DE92BBD4-127C-4A55-B360-F0703EF3281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4E8DC9A0-C9AE-4F6B-B074-554E988FD7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50E12A7-92D2-4832-8C11-D2EF077CAA6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997A0C3D-DE6B-47AF-BF4D-355EE879A62D}"/>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AF18318-0B39-401E-A80B-5022BF0A5F7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5E4ED360-1F4F-4BF4-B7E4-939726B8139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63E9B74E-BA0F-489D-87B1-DC19435EBCA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45BAFD2B-A9A5-481D-88DA-82FDB857E53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FC3C5CD-DEBC-43B6-BCA5-62C5367D370A}"/>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9633E220-DACF-41BA-887C-0F82F1ED870A}"/>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DE42CE21-B5FF-4B0C-9889-7E06D3130A30}"/>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471B7682-0FDC-42EA-812E-4E3FDB250781}"/>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F4E72050-C69C-42F9-96C3-C2957922C80E}"/>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Chord 164">
              <a:extLst>
                <a:ext uri="{FF2B5EF4-FFF2-40B4-BE49-F238E27FC236}">
                  <a16:creationId xmlns:a16="http://schemas.microsoft.com/office/drawing/2014/main" id="{7CA00376-0EE2-4B06-9D7B-B125A6E09ABD}"/>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hord 165">
              <a:extLst>
                <a:ext uri="{FF2B5EF4-FFF2-40B4-BE49-F238E27FC236}">
                  <a16:creationId xmlns:a16="http://schemas.microsoft.com/office/drawing/2014/main" id="{57F280ED-BB4E-4E25-A44A-6CD8135A8B9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7" name="Straight Connector 166">
              <a:extLst>
                <a:ext uri="{FF2B5EF4-FFF2-40B4-BE49-F238E27FC236}">
                  <a16:creationId xmlns:a16="http://schemas.microsoft.com/office/drawing/2014/main" id="{AA77E452-5747-46E5-ABF3-6AC157DCCC70}"/>
                </a:ext>
              </a:extLst>
            </p:cNvPr>
            <p:cNvCxnSpPr>
              <a:cxnSpLocks/>
              <a:stCxn id="165" idx="1"/>
              <a:endCxn id="15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20CDE5E1-34A1-481A-B2E2-387B2CBD1241}"/>
                </a:ext>
              </a:extLst>
            </p:cNvPr>
            <p:cNvCxnSpPr>
              <a:cxnSpLocks/>
              <a:stCxn id="187" idx="6"/>
              <a:endCxn id="16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BF83BC1-9A13-4D9A-8782-5A73E98B3ADD}"/>
                </a:ext>
              </a:extLst>
            </p:cNvPr>
            <p:cNvCxnSpPr>
              <a:cxnSpLocks/>
              <a:stCxn id="184" idx="4"/>
              <a:endCxn id="19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C8FFE22-7453-4801-944E-F13F978920C6}"/>
                </a:ext>
              </a:extLst>
            </p:cNvPr>
            <p:cNvCxnSpPr>
              <a:cxnSpLocks/>
              <a:stCxn id="190" idx="4"/>
              <a:endCxn id="18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E3E1655-67D3-4AF8-8B80-CBDAC34258E9}"/>
                </a:ext>
              </a:extLst>
            </p:cNvPr>
            <p:cNvCxnSpPr>
              <a:cxnSpLocks/>
              <a:stCxn id="18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DC782EA-CD84-4EEA-9A37-9C9284079F0D}"/>
                </a:ext>
              </a:extLst>
            </p:cNvPr>
            <p:cNvCxnSpPr>
              <a:cxnSpLocks/>
              <a:stCxn id="188" idx="0"/>
              <a:endCxn id="18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3764B74-6C2F-4126-8046-5794168C5A1F}"/>
                </a:ext>
              </a:extLst>
            </p:cNvPr>
            <p:cNvCxnSpPr>
              <a:cxnSpLocks/>
              <a:stCxn id="198" idx="1"/>
              <a:endCxn id="18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4EDF647-0DDC-4B1F-9D35-50264C207371}"/>
                </a:ext>
              </a:extLst>
            </p:cNvPr>
            <p:cNvCxnSpPr>
              <a:cxnSpLocks/>
              <a:stCxn id="189" idx="2"/>
              <a:endCxn id="19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C1C349FE-A8BE-41F1-8263-96E3CCB375CE}"/>
                </a:ext>
              </a:extLst>
            </p:cNvPr>
            <p:cNvCxnSpPr>
              <a:cxnSpLocks/>
              <a:stCxn id="18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FEC21BE-0572-4FDB-990B-9FBE780FFD20}"/>
                </a:ext>
              </a:extLst>
            </p:cNvPr>
            <p:cNvCxnSpPr>
              <a:cxnSpLocks/>
              <a:stCxn id="161" idx="1"/>
              <a:endCxn id="6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5D8913D-7314-4DF7-8A8F-6298A4FBEAA7}"/>
                </a:ext>
              </a:extLst>
            </p:cNvPr>
            <p:cNvCxnSpPr>
              <a:cxnSpLocks/>
              <a:stCxn id="186" idx="6"/>
              <a:endCxn id="18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682DBBFD-3D61-4A35-9A53-CDB7F1CF5F1A}"/>
                </a:ext>
              </a:extLst>
            </p:cNvPr>
            <p:cNvCxnSpPr>
              <a:cxnSpLocks/>
              <a:stCxn id="184" idx="7"/>
              <a:endCxn id="18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B056A01-E964-4B68-8AD0-CBCD03C45EDF}"/>
                </a:ext>
              </a:extLst>
            </p:cNvPr>
            <p:cNvCxnSpPr>
              <a:cxnSpLocks/>
              <a:stCxn id="184" idx="5"/>
              <a:endCxn id="18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B54F9885-287A-4DC7-9137-2CDE4D7CA098}"/>
                </a:ext>
              </a:extLst>
            </p:cNvPr>
            <p:cNvCxnSpPr>
              <a:cxnSpLocks/>
              <a:stCxn id="185" idx="3"/>
              <a:endCxn id="18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B26F277-DC45-4628-B233-EB399E4EB57A}"/>
                </a:ext>
              </a:extLst>
            </p:cNvPr>
            <p:cNvCxnSpPr>
              <a:cxnSpLocks/>
              <a:stCxn id="187" idx="4"/>
              <a:endCxn id="19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9C7A482-614F-4EE2-8116-F8EBFBAABF53}"/>
                </a:ext>
              </a:extLst>
            </p:cNvPr>
            <p:cNvCxnSpPr>
              <a:cxnSpLocks/>
              <a:stCxn id="163" idx="2"/>
              <a:endCxn id="18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E28BA0-7308-40E5-98FF-FC21503A5B6A}"/>
                </a:ext>
              </a:extLst>
            </p:cNvPr>
            <p:cNvCxnSpPr>
              <a:cxnSpLocks/>
              <a:endCxn id="18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F684A9A5-FD03-43F7-821E-7CAED02F8CE0}"/>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4B1FF205-9F88-462C-8123-8D3230362A05}"/>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DD0BCC4B-B86D-416D-8CA4-2F28B8158BF7}"/>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35BA151-9715-4892-9B9F-44AD33558115}"/>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F69DD253-2962-479B-ABCC-E4A5E437198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526D8040-2E7B-4197-85D2-2B53408667B6}"/>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D970FB96-3383-4573-B5CC-C540DD214A8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F2D68DB8-1D21-4EF0-9E48-1574CCAA9B74}"/>
                </a:ext>
              </a:extLst>
            </p:cNvPr>
            <p:cNvCxnSpPr>
              <a:cxnSpLocks/>
              <a:stCxn id="19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BCDDE6E-EA52-40A5-BB3F-79FF9E5D281F}"/>
                </a:ext>
              </a:extLst>
            </p:cNvPr>
            <p:cNvCxnSpPr>
              <a:cxnSpLocks/>
              <a:stCxn id="186" idx="4"/>
              <a:endCxn id="18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3" name="Oval 192">
              <a:extLst>
                <a:ext uri="{FF2B5EF4-FFF2-40B4-BE49-F238E27FC236}">
                  <a16:creationId xmlns:a16="http://schemas.microsoft.com/office/drawing/2014/main" id="{CCA03371-1F8C-40B6-AA4E-F18321AC69C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B76A6D09-DC0C-458E-9093-BB5321FB7005}"/>
                </a:ext>
              </a:extLst>
            </p:cNvPr>
            <p:cNvCxnSpPr>
              <a:cxnSpLocks/>
              <a:stCxn id="193" idx="3"/>
              <a:endCxn id="15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2CD88CD-0A38-4CC0-8654-B7A7F993F91F}"/>
                </a:ext>
              </a:extLst>
            </p:cNvPr>
            <p:cNvCxnSpPr>
              <a:cxnSpLocks/>
              <a:stCxn id="193" idx="2"/>
              <a:endCxn id="6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F02F2C51-8333-441A-9C35-4657792FD377}"/>
                </a:ext>
              </a:extLst>
            </p:cNvPr>
            <p:cNvCxnSpPr>
              <a:cxnSpLocks/>
              <a:stCxn id="186" idx="7"/>
              <a:endCxn id="7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19E20C2C-3D8B-4180-A382-8A897EC4A50C}"/>
                </a:ext>
              </a:extLst>
            </p:cNvPr>
            <p:cNvCxnSpPr>
              <a:cxnSpLocks/>
              <a:endCxn id="18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Chord 197">
              <a:extLst>
                <a:ext uri="{FF2B5EF4-FFF2-40B4-BE49-F238E27FC236}">
                  <a16:creationId xmlns:a16="http://schemas.microsoft.com/office/drawing/2014/main" id="{BA8AAD6F-48DD-4B4A-8B07-8D14F0482F25}"/>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5619848B-D2DD-45E2-9E98-6D843AAFC00F}"/>
                </a:ext>
              </a:extLst>
            </p:cNvPr>
            <p:cNvCxnSpPr>
              <a:cxnSpLocks/>
              <a:stCxn id="18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F4F32B7E-8633-40E7-BCCF-C102FDD59C1A}"/>
                </a:ext>
              </a:extLst>
            </p:cNvPr>
            <p:cNvCxnSpPr>
              <a:cxnSpLocks/>
              <a:stCxn id="185" idx="6"/>
              <a:endCxn id="6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1652FB14-5DFE-48A7-A91A-ABBB3E05BE8B}"/>
                </a:ext>
              </a:extLst>
            </p:cNvPr>
            <p:cNvCxnSpPr>
              <a:cxnSpLocks/>
              <a:stCxn id="185" idx="5"/>
              <a:endCxn id="16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1F0BB60-FEE5-4AFD-96DD-718BD92A9334}"/>
                </a:ext>
              </a:extLst>
            </p:cNvPr>
            <p:cNvCxnSpPr>
              <a:cxnSpLocks/>
              <a:stCxn id="70" idx="0"/>
              <a:endCxn id="18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64AE5D89-BAF1-436F-8C2D-335C798AECC2}"/>
                </a:ext>
              </a:extLst>
            </p:cNvPr>
            <p:cNvCxnSpPr>
              <a:cxnSpLocks/>
              <a:stCxn id="190" idx="5"/>
              <a:endCxn id="16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65529D6-F12E-4CDA-A0D6-C3EDD27398E7}"/>
                </a:ext>
              </a:extLst>
            </p:cNvPr>
            <p:cNvCxnSpPr>
              <a:cxnSpLocks/>
              <a:stCxn id="157" idx="7"/>
              <a:endCxn id="6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4B7F7E3-3FE7-4599-A41F-54E61B46C73F}"/>
                </a:ext>
              </a:extLst>
            </p:cNvPr>
            <p:cNvCxnSpPr>
              <a:cxnSpLocks/>
              <a:stCxn id="86" idx="7"/>
              <a:endCxn id="19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66318CED-53D0-44E7-A885-CB55EB0AD117}"/>
                </a:ext>
              </a:extLst>
            </p:cNvPr>
            <p:cNvCxnSpPr>
              <a:cxnSpLocks/>
              <a:stCxn id="160" idx="7"/>
              <a:endCxn id="7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8946FED9-2169-44E8-A754-AB62DA037F0A}"/>
                </a:ext>
              </a:extLst>
            </p:cNvPr>
            <p:cNvCxnSpPr>
              <a:cxnSpLocks/>
              <a:stCxn id="160" idx="6"/>
              <a:endCxn id="19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0B37CBF4-9C3B-48B5-AA98-461BAB810D12}"/>
                </a:ext>
              </a:extLst>
            </p:cNvPr>
            <p:cNvCxnSpPr>
              <a:cxnSpLocks/>
              <a:stCxn id="76" idx="0"/>
              <a:endCxn id="16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07ACB1E0-C614-417B-889A-FE4A3B7587F6}"/>
                </a:ext>
              </a:extLst>
            </p:cNvPr>
            <p:cNvCxnSpPr>
              <a:cxnSpLocks/>
              <a:stCxn id="216" idx="0"/>
              <a:endCxn id="21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3309A7A1-7982-4C1F-A2DF-41C106014407}"/>
                </a:ext>
              </a:extLst>
            </p:cNvPr>
            <p:cNvCxnSpPr>
              <a:cxnSpLocks/>
              <a:stCxn id="84" idx="0"/>
              <a:endCxn id="21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B4C1051-A852-40BC-9B46-737F248DB59D}"/>
                </a:ext>
              </a:extLst>
            </p:cNvPr>
            <p:cNvCxnSpPr>
              <a:cxnSpLocks/>
              <a:stCxn id="83" idx="0"/>
              <a:endCxn id="21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3356B23-C110-432A-B5BD-D8DAF0D562C5}"/>
                </a:ext>
              </a:extLst>
            </p:cNvPr>
            <p:cNvCxnSpPr>
              <a:cxnSpLocks/>
              <a:stCxn id="160" idx="1"/>
              <a:endCxn id="21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4D5028F-BDBA-4D80-A3AE-9A52527CC849}"/>
                </a:ext>
              </a:extLst>
            </p:cNvPr>
            <p:cNvCxnSpPr>
              <a:cxnSpLocks/>
              <a:stCxn id="76" idx="0"/>
              <a:endCxn id="21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B7C5C6B-4C3C-4375-968A-AC135645C31E}"/>
                </a:ext>
              </a:extLst>
            </p:cNvPr>
            <p:cNvCxnSpPr>
              <a:cxnSpLocks/>
              <a:stCxn id="217" idx="7"/>
              <a:endCxn id="21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CEF204AF-7FC9-4D6C-A985-4FEA30A8B7D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AD5E5801-7F9B-452B-8250-1C6C1CD5B2EE}"/>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3E8B1BA6-41C6-482C-AB43-908F91646B5C}"/>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8" name="Straight Connector 217">
              <a:extLst>
                <a:ext uri="{FF2B5EF4-FFF2-40B4-BE49-F238E27FC236}">
                  <a16:creationId xmlns:a16="http://schemas.microsoft.com/office/drawing/2014/main" id="{A903B2E3-0088-4A7E-A8DA-16B33C3CC211}"/>
                </a:ext>
              </a:extLst>
            </p:cNvPr>
            <p:cNvCxnSpPr>
              <a:cxnSpLocks/>
              <a:stCxn id="81" idx="0"/>
              <a:endCxn id="21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25F9924A-2C18-42D0-BE32-4582BDDC2523}"/>
                </a:ext>
              </a:extLst>
            </p:cNvPr>
            <p:cNvCxnSpPr>
              <a:cxnSpLocks/>
              <a:endCxn id="8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 name="Rectangle 2">
            <a:extLst>
              <a:ext uri="{FF2B5EF4-FFF2-40B4-BE49-F238E27FC236}">
                <a16:creationId xmlns:a16="http://schemas.microsoft.com/office/drawing/2014/main" id="{C670D5AB-725A-48A6-9103-3AD03CA8FC5D}"/>
              </a:ext>
            </a:extLst>
          </p:cNvPr>
          <p:cNvSpPr/>
          <p:nvPr userDrawn="1"/>
        </p:nvSpPr>
        <p:spPr>
          <a:xfrm flipH="1">
            <a:off x="7824192" y="0"/>
            <a:ext cx="43678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Picture Placeholder 2"/>
          <p:cNvSpPr>
            <a:spLocks noGrp="1"/>
          </p:cNvSpPr>
          <p:nvPr>
            <p:ph type="pic" idx="10" hasCustomPrompt="1"/>
          </p:nvPr>
        </p:nvSpPr>
        <p:spPr>
          <a:xfrm>
            <a:off x="6272301" y="540477"/>
            <a:ext cx="4200812" cy="5777046"/>
          </a:xfrm>
          <a:prstGeom prst="rect">
            <a:avLst/>
          </a:prstGeom>
          <a:solidFill>
            <a:schemeClr val="bg1">
              <a:lumMod val="95000"/>
            </a:schemeClr>
          </a:solidFill>
        </p:spPr>
        <p:txBody>
          <a:bodyPr anchor="ct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 And Send To Back </a:t>
            </a:r>
            <a:endParaRPr lang="ko-KR" altLang="en-US"/>
          </a:p>
        </p:txBody>
      </p:sp>
    </p:spTree>
    <p:extLst>
      <p:ext uri="{BB962C8B-B14F-4D97-AF65-F5344CB8AC3E}">
        <p14:creationId xmlns:p14="http://schemas.microsoft.com/office/powerpoint/2010/main" val="177166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1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47C9B81F-C347-4BEF-BFDF-29C42F48304A}" type="datetimeFigureOut">
              <a:rPr lang="en-US" smtClean="0"/>
              <a:pPr/>
              <a:t>6/8/2023</a:t>
            </a:fld>
            <a:endParaRPr lang="en-US"/>
          </a:p>
        </p:txBody>
      </p:sp>
      <p:sp>
        <p:nvSpPr>
          <p:cNvPr id="5" name="4 Marcador de pie de página"/>
          <p:cNvSpPr>
            <a:spLocks noGrp="1"/>
          </p:cNvSpPr>
          <p:nvPr>
            <p:ph type="ftr" sz="quarter" idx="11"/>
          </p:nvPr>
        </p:nvSpPr>
        <p:spPr/>
        <p:txBody>
          <a:bodyPr/>
          <a:lstStyle/>
          <a:p>
            <a:endParaRPr kumimoji="0" lang="en-US"/>
          </a:p>
        </p:txBody>
      </p:sp>
      <p:sp>
        <p:nvSpPr>
          <p:cNvPr id="6" name="5 Marcador de número de diapositiva"/>
          <p:cNvSpPr>
            <a:spLocks noGrp="1"/>
          </p:cNvSpPr>
          <p:nvPr>
            <p:ph type="sldNum" sz="quarter" idx="12"/>
          </p:nvPr>
        </p:nvSpPr>
        <p:spPr/>
        <p:txBody>
          <a:bodyPr/>
          <a:lstStyle/>
          <a:p>
            <a:fld id="{042AED99-7FB4-404E-8A97-64753DCE42EC}" type="slidenum">
              <a:rPr kumimoji="0" lang="en-US" smtClean="0"/>
              <a:pPr/>
              <a:t>‹Nº›</a:t>
            </a:fld>
            <a:endParaRPr kumimoji="0" lang="en-US"/>
          </a:p>
        </p:txBody>
      </p:sp>
    </p:spTree>
    <p:extLst>
      <p:ext uri="{BB962C8B-B14F-4D97-AF65-F5344CB8AC3E}">
        <p14:creationId xmlns:p14="http://schemas.microsoft.com/office/powerpoint/2010/main" val="4285304502"/>
      </p:ext>
    </p:extLst>
  </p:cSld>
  <p:clrMapOvr>
    <a:overrideClrMapping bg1="dk1" tx1="lt1" bg2="dk2" tx2="lt2" accent1="accent1" accent2="accent2" accent3="accent3" accent4="accent4" accent5="accent5" accent6="accent6" hlink="hlink" folHlink="folHlink"/>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74573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84" r:id="rId3"/>
    <p:sldLayoutId id="2147483685" r:id="rId4"/>
    <p:sldLayoutId id="2147483686" r:id="rId5"/>
    <p:sldLayoutId id="2147483687" r:id="rId6"/>
    <p:sldLayoutId id="2147483688" r:id="rId7"/>
    <p:sldLayoutId id="2147483689" r:id="rId8"/>
    <p:sldLayoutId id="2147483690" r:id="rId9"/>
    <p:sldLayoutId id="2147483693" r:id="rId10"/>
    <p:sldLayoutId id="2147483694" r:id="rId11"/>
    <p:sldLayoutId id="2147483695" r:id="rId12"/>
    <p:sldLayoutId id="214748369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70" r:id="rId4"/>
    <p:sldLayoutId id="2147483671" r:id="rId5"/>
    <p:sldLayoutId id="2147483672" r:id="rId6"/>
    <p:sldLayoutId id="2147483673" r:id="rId7"/>
    <p:sldLayoutId id="2147483674" r:id="rId8"/>
    <p:sldLayoutId id="2147483675" r:id="rId9"/>
    <p:sldLayoutId id="2147483676" r:id="rId10"/>
    <p:sldLayoutId id="2147483665" r:id="rId11"/>
    <p:sldLayoutId id="2147483669" r:id="rId12"/>
    <p:sldLayoutId id="2147483677" r:id="rId13"/>
    <p:sldLayoutId id="2147483679" r:id="rId14"/>
    <p:sldLayoutId id="2147483678" r:id="rId15"/>
    <p:sldLayoutId id="2147483680" r:id="rId16"/>
    <p:sldLayoutId id="214748368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4" descr="Google Nexus 4 Wallpaper - WallpaperSafari | Red and black wallpaper, Dark  black wallpaper, Black desktop background">
            <a:extLst>
              <a:ext uri="{FF2B5EF4-FFF2-40B4-BE49-F238E27FC236}">
                <a16:creationId xmlns:a16="http://schemas.microsoft.com/office/drawing/2014/main" id="{076F7BE1-0E34-43B2-B859-0A16A115B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7" name="4 Marcador de pie de página">
            <a:extLst>
              <a:ext uri="{FF2B5EF4-FFF2-40B4-BE49-F238E27FC236}">
                <a16:creationId xmlns:a16="http://schemas.microsoft.com/office/drawing/2014/main" id="{D5BFF09B-2143-4BDD-BC4D-EA6350364326}"/>
              </a:ext>
            </a:extLst>
          </p:cNvPr>
          <p:cNvSpPr txBox="1">
            <a:spLocks/>
          </p:cNvSpPr>
          <p:nvPr/>
        </p:nvSpPr>
        <p:spPr>
          <a:xfrm>
            <a:off x="171338" y="6310312"/>
            <a:ext cx="5540145" cy="365125"/>
          </a:xfrm>
          <a:prstGeom prst="rect">
            <a:avLst/>
          </a:prstGeom>
        </p:spPr>
        <p:txBody>
          <a:bodyPr vert="horz" lIns="0" tIns="0" rIns="0" bIns="0" anchor="b"/>
          <a:lstStyle>
            <a:defPPr>
              <a:defRPr lang="en-US"/>
            </a:defPPr>
            <a:lvl1pPr marL="0" algn="l" defTabSz="914400" rtl="0" eaLnBrk="1" latinLnBrk="0" hangingPunct="1">
              <a:defRPr kumimoji="0" sz="1200" kern="1200">
                <a:solidFill>
                  <a:schemeClr val="tx1"/>
                </a:solidFill>
                <a:effectLst>
                  <a:outerShdw blurRad="38100" dist="38100" dir="2700000" algn="tl">
                    <a:srgbClr val="000000">
                      <a:alpha val="43137"/>
                    </a:srgbClr>
                  </a:outerShdw>
                </a:effectLst>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solidFill>
                  <a:schemeClr val="bg1">
                    <a:lumMod val="75000"/>
                    <a:lumOff val="25000"/>
                  </a:schemeClr>
                </a:solidFill>
              </a:rPr>
              <a:t>Algoritmos y Estructuras de Datos I – Unidad 2 Tipos e Instrucciones</a:t>
            </a:r>
          </a:p>
        </p:txBody>
      </p:sp>
      <p:sp>
        <p:nvSpPr>
          <p:cNvPr id="16" name="Rectangle 5">
            <a:extLst>
              <a:ext uri="{FF2B5EF4-FFF2-40B4-BE49-F238E27FC236}">
                <a16:creationId xmlns:a16="http://schemas.microsoft.com/office/drawing/2014/main" id="{87203AE6-F5A6-4660-966A-9904F52EDE9C}"/>
              </a:ext>
            </a:extLst>
          </p:cNvPr>
          <p:cNvSpPr/>
          <p:nvPr/>
        </p:nvSpPr>
        <p:spPr>
          <a:xfrm>
            <a:off x="2077609" y="3270288"/>
            <a:ext cx="12854354" cy="1577573"/>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20C8F30-9C91-4D39-A29C-BCE4134E41E9}"/>
              </a:ext>
            </a:extLst>
          </p:cNvPr>
          <p:cNvSpPr txBox="1"/>
          <p:nvPr/>
        </p:nvSpPr>
        <p:spPr>
          <a:xfrm>
            <a:off x="-79509" y="3713189"/>
            <a:ext cx="12192000" cy="646331"/>
          </a:xfrm>
          <a:prstGeom prst="rect">
            <a:avLst/>
          </a:prstGeom>
          <a:noFill/>
        </p:spPr>
        <p:txBody>
          <a:bodyPr wrap="square" rtlCol="0" anchor="ctr">
            <a:spAutoFit/>
          </a:bodyPr>
          <a:lstStyle/>
          <a:p>
            <a:pPr algn="ctr"/>
            <a:r>
              <a:rPr lang="en-US" altLang="ko-KR" sz="3600" dirty="0">
                <a:solidFill>
                  <a:schemeClr val="bg1"/>
                </a:solidFill>
                <a:cs typeface="Arial" pitchFamily="34" charset="0"/>
              </a:rPr>
              <a:t>BIENVENIDOS</a:t>
            </a:r>
            <a:endParaRPr lang="ko-KR" altLang="en-US" sz="3600" dirty="0">
              <a:solidFill>
                <a:schemeClr val="bg1"/>
              </a:solidFill>
              <a:cs typeface="Arial" pitchFamily="34" charset="0"/>
            </a:endParaRPr>
          </a:p>
        </p:txBody>
      </p:sp>
      <p:sp>
        <p:nvSpPr>
          <p:cNvPr id="4" name="TextBox 3">
            <a:extLst>
              <a:ext uri="{FF2B5EF4-FFF2-40B4-BE49-F238E27FC236}">
                <a16:creationId xmlns:a16="http://schemas.microsoft.com/office/drawing/2014/main" id="{298CF959-4651-4C64-A08C-8F2BDE46A824}"/>
              </a:ext>
            </a:extLst>
          </p:cNvPr>
          <p:cNvSpPr txBox="1"/>
          <p:nvPr/>
        </p:nvSpPr>
        <p:spPr>
          <a:xfrm>
            <a:off x="115623" y="4334036"/>
            <a:ext cx="12191852" cy="338554"/>
          </a:xfrm>
          <a:prstGeom prst="rect">
            <a:avLst/>
          </a:prstGeom>
          <a:noFill/>
        </p:spPr>
        <p:txBody>
          <a:bodyPr wrap="square" rtlCol="0" anchor="ctr">
            <a:spAutoFit/>
          </a:bodyPr>
          <a:lstStyle/>
          <a:p>
            <a:pPr algn="ctr"/>
            <a:r>
              <a:rPr lang="en-US" altLang="ko-KR" sz="1600" dirty="0">
                <a:solidFill>
                  <a:schemeClr val="bg1"/>
                </a:solidFill>
                <a:cs typeface="Arial" pitchFamily="34" charset="0"/>
              </a:rPr>
              <a:t>Isftn151 | AS | AYED I </a:t>
            </a:r>
            <a:endParaRPr lang="ko-KR" altLang="en-US" sz="1600" dirty="0">
              <a:solidFill>
                <a:schemeClr val="bg1"/>
              </a:solidFill>
              <a:cs typeface="Arial" pitchFamily="34" charset="0"/>
            </a:endParaRPr>
          </a:p>
        </p:txBody>
      </p:sp>
      <p:grpSp>
        <p:nvGrpSpPr>
          <p:cNvPr id="5" name="Group 4">
            <a:extLst>
              <a:ext uri="{FF2B5EF4-FFF2-40B4-BE49-F238E27FC236}">
                <a16:creationId xmlns:a16="http://schemas.microsoft.com/office/drawing/2014/main" id="{A795E6C6-E728-4964-884A-D05AE1EA6B1A}"/>
              </a:ext>
            </a:extLst>
          </p:cNvPr>
          <p:cNvGrpSpPr/>
          <p:nvPr/>
        </p:nvGrpSpPr>
        <p:grpSpPr>
          <a:xfrm>
            <a:off x="8032445" y="4921613"/>
            <a:ext cx="881742" cy="137160"/>
            <a:chOff x="5215346" y="150098"/>
            <a:chExt cx="881742" cy="137160"/>
          </a:xfrm>
          <a:solidFill>
            <a:schemeClr val="bg1"/>
          </a:solidFill>
        </p:grpSpPr>
        <p:sp>
          <p:nvSpPr>
            <p:cNvPr id="6" name="Rectangle 5">
              <a:extLst>
                <a:ext uri="{FF2B5EF4-FFF2-40B4-BE49-F238E27FC236}">
                  <a16:creationId xmlns:a16="http://schemas.microsoft.com/office/drawing/2014/main" id="{C04EA634-8988-45C1-85E2-AF0B27F4A83E}"/>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CC4C736D-D4E2-4A6E-AA8F-A39527332EED}"/>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F3568D6C-739E-4E50-A44F-D75A571CD193}"/>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EBA573B1-77EB-4AC0-8EBD-1465AB9FB4E4}"/>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10" name="Group 9">
            <a:extLst>
              <a:ext uri="{FF2B5EF4-FFF2-40B4-BE49-F238E27FC236}">
                <a16:creationId xmlns:a16="http://schemas.microsoft.com/office/drawing/2014/main" id="{520FA3AE-1B39-46DB-BAFE-D2046864A49D}"/>
              </a:ext>
            </a:extLst>
          </p:cNvPr>
          <p:cNvGrpSpPr/>
          <p:nvPr/>
        </p:nvGrpSpPr>
        <p:grpSpPr>
          <a:xfrm>
            <a:off x="4458390" y="3056297"/>
            <a:ext cx="881742" cy="137160"/>
            <a:chOff x="5215346" y="150098"/>
            <a:chExt cx="881742" cy="137160"/>
          </a:xfrm>
          <a:solidFill>
            <a:schemeClr val="bg1"/>
          </a:solidFill>
        </p:grpSpPr>
        <p:sp>
          <p:nvSpPr>
            <p:cNvPr id="11" name="Rectangle 10">
              <a:extLst>
                <a:ext uri="{FF2B5EF4-FFF2-40B4-BE49-F238E27FC236}">
                  <a16:creationId xmlns:a16="http://schemas.microsoft.com/office/drawing/2014/main" id="{DA10EB0C-9DDA-4075-8757-A5A0E29DAF88}"/>
                </a:ext>
              </a:extLst>
            </p:cNvPr>
            <p:cNvSpPr/>
            <p:nvPr/>
          </p:nvSpPr>
          <p:spPr>
            <a:xfrm>
              <a:off x="5215346"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a:extLst>
                <a:ext uri="{FF2B5EF4-FFF2-40B4-BE49-F238E27FC236}">
                  <a16:creationId xmlns:a16="http://schemas.microsoft.com/office/drawing/2014/main" id="{1EA331E6-CA97-412D-8FE9-C2A5CB52D369}"/>
                </a:ext>
              </a:extLst>
            </p:cNvPr>
            <p:cNvSpPr/>
            <p:nvPr/>
          </p:nvSpPr>
          <p:spPr>
            <a:xfrm>
              <a:off x="5463540"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BEFAFF58-7C0C-4719-940D-9F5B7CFFC068}"/>
                </a:ext>
              </a:extLst>
            </p:cNvPr>
            <p:cNvSpPr/>
            <p:nvPr/>
          </p:nvSpPr>
          <p:spPr>
            <a:xfrm>
              <a:off x="5711734"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Rectangle 13">
              <a:extLst>
                <a:ext uri="{FF2B5EF4-FFF2-40B4-BE49-F238E27FC236}">
                  <a16:creationId xmlns:a16="http://schemas.microsoft.com/office/drawing/2014/main" id="{12D800E5-985C-4788-AF1F-0565AA8BB2D3}"/>
                </a:ext>
              </a:extLst>
            </p:cNvPr>
            <p:cNvSpPr/>
            <p:nvPr/>
          </p:nvSpPr>
          <p:spPr>
            <a:xfrm>
              <a:off x="5959928" y="150098"/>
              <a:ext cx="137160" cy="1371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 name="CuadroTexto 1"/>
          <p:cNvSpPr txBox="1"/>
          <p:nvPr/>
        </p:nvSpPr>
        <p:spPr>
          <a:xfrm>
            <a:off x="10028179" y="4834632"/>
            <a:ext cx="2003818" cy="307777"/>
          </a:xfrm>
          <a:prstGeom prst="rect">
            <a:avLst/>
          </a:prstGeom>
          <a:noFill/>
        </p:spPr>
        <p:txBody>
          <a:bodyPr wrap="none" rtlCol="0">
            <a:spAutoFit/>
          </a:bodyPr>
          <a:lstStyle/>
          <a:p>
            <a:r>
              <a:rPr lang="es-AR" sz="1400" dirty="0">
                <a:solidFill>
                  <a:schemeClr val="bg1">
                    <a:lumMod val="50000"/>
                  </a:schemeClr>
                </a:solidFill>
              </a:rPr>
              <a:t>Un Momento por favor.</a:t>
            </a:r>
          </a:p>
        </p:txBody>
      </p:sp>
      <p:grpSp>
        <p:nvGrpSpPr>
          <p:cNvPr id="17" name="Group 76">
            <a:extLst>
              <a:ext uri="{FF2B5EF4-FFF2-40B4-BE49-F238E27FC236}">
                <a16:creationId xmlns:a16="http://schemas.microsoft.com/office/drawing/2014/main" id="{626E2E02-64BD-4169-A614-FA66BF5B698B}"/>
              </a:ext>
            </a:extLst>
          </p:cNvPr>
          <p:cNvGrpSpPr/>
          <p:nvPr/>
        </p:nvGrpSpPr>
        <p:grpSpPr>
          <a:xfrm>
            <a:off x="10223012" y="2275256"/>
            <a:ext cx="1616096" cy="2506537"/>
            <a:chOff x="8606304" y="2313703"/>
            <a:chExt cx="3463288" cy="4339293"/>
          </a:xfrm>
        </p:grpSpPr>
        <p:grpSp>
          <p:nvGrpSpPr>
            <p:cNvPr id="18" name="Group 48">
              <a:extLst>
                <a:ext uri="{FF2B5EF4-FFF2-40B4-BE49-F238E27FC236}">
                  <a16:creationId xmlns:a16="http://schemas.microsoft.com/office/drawing/2014/main" id="{A74F33D9-6D3E-469C-B5E6-1EEF71C8A329}"/>
                </a:ext>
              </a:extLst>
            </p:cNvPr>
            <p:cNvGrpSpPr/>
            <p:nvPr/>
          </p:nvGrpSpPr>
          <p:grpSpPr>
            <a:xfrm>
              <a:off x="8606304" y="4750154"/>
              <a:ext cx="3463288" cy="1902842"/>
              <a:chOff x="-548507" y="477868"/>
              <a:chExt cx="11570449" cy="6357177"/>
            </a:xfrm>
          </p:grpSpPr>
          <p:sp>
            <p:nvSpPr>
              <p:cNvPr id="23" name="Freeform: Shape 49">
                <a:extLst>
                  <a:ext uri="{FF2B5EF4-FFF2-40B4-BE49-F238E27FC236}">
                    <a16:creationId xmlns:a16="http://schemas.microsoft.com/office/drawing/2014/main" id="{A15CA5B2-E5F6-490F-9592-3805EB08C7D6}"/>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p>
            </p:txBody>
          </p:sp>
          <p:sp>
            <p:nvSpPr>
              <p:cNvPr id="24" name="Freeform: Shape 50">
                <a:extLst>
                  <a:ext uri="{FF2B5EF4-FFF2-40B4-BE49-F238E27FC236}">
                    <a16:creationId xmlns:a16="http://schemas.microsoft.com/office/drawing/2014/main" id="{6CD52039-C517-40AA-9504-E70ACFFBDCC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25" name="Freeform: Shape 51">
                <a:extLst>
                  <a:ext uri="{FF2B5EF4-FFF2-40B4-BE49-F238E27FC236}">
                    <a16:creationId xmlns:a16="http://schemas.microsoft.com/office/drawing/2014/main" id="{5C2DD39E-DC5F-48B7-8AFD-B662A20F46B8}"/>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p>
            </p:txBody>
          </p:sp>
          <p:sp>
            <p:nvSpPr>
              <p:cNvPr id="26" name="Freeform: Shape 52">
                <a:extLst>
                  <a:ext uri="{FF2B5EF4-FFF2-40B4-BE49-F238E27FC236}">
                    <a16:creationId xmlns:a16="http://schemas.microsoft.com/office/drawing/2014/main" id="{C474017B-EE7C-4F7E-9FEE-1876971131A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7" name="Freeform: Shape 53">
                <a:extLst>
                  <a:ext uri="{FF2B5EF4-FFF2-40B4-BE49-F238E27FC236}">
                    <a16:creationId xmlns:a16="http://schemas.microsoft.com/office/drawing/2014/main" id="{A7F49C14-8859-46FF-95F2-7B03B4EE87C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p>
            </p:txBody>
          </p:sp>
          <p:grpSp>
            <p:nvGrpSpPr>
              <p:cNvPr id="28" name="Group 54">
                <a:extLst>
                  <a:ext uri="{FF2B5EF4-FFF2-40B4-BE49-F238E27FC236}">
                    <a16:creationId xmlns:a16="http://schemas.microsoft.com/office/drawing/2014/main" id="{4C2286A0-6B82-406D-BA12-0C9334FA6CC7}"/>
                  </a:ext>
                </a:extLst>
              </p:cNvPr>
              <p:cNvGrpSpPr/>
              <p:nvPr/>
            </p:nvGrpSpPr>
            <p:grpSpPr>
              <a:xfrm>
                <a:off x="1606" y="6382978"/>
                <a:ext cx="413937" cy="115242"/>
                <a:chOff x="5955" y="6353672"/>
                <a:chExt cx="413937" cy="115242"/>
              </a:xfrm>
            </p:grpSpPr>
            <p:sp>
              <p:nvSpPr>
                <p:cNvPr id="33" name="Rectangle: Rounded Corners 59">
                  <a:extLst>
                    <a:ext uri="{FF2B5EF4-FFF2-40B4-BE49-F238E27FC236}">
                      <a16:creationId xmlns:a16="http://schemas.microsoft.com/office/drawing/2014/main" id="{355AA021-D052-4ED9-9011-618FF2595FDD}"/>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60">
                  <a:extLst>
                    <a:ext uri="{FF2B5EF4-FFF2-40B4-BE49-F238E27FC236}">
                      <a16:creationId xmlns:a16="http://schemas.microsoft.com/office/drawing/2014/main" id="{6F3925EF-604F-4ED3-997E-44B278BA270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55">
                <a:extLst>
                  <a:ext uri="{FF2B5EF4-FFF2-40B4-BE49-F238E27FC236}">
                    <a16:creationId xmlns:a16="http://schemas.microsoft.com/office/drawing/2014/main" id="{511E5C30-2404-4585-9027-1C9237A195D8}"/>
                  </a:ext>
                </a:extLst>
              </p:cNvPr>
              <p:cNvGrpSpPr/>
              <p:nvPr/>
            </p:nvGrpSpPr>
            <p:grpSpPr>
              <a:xfrm>
                <a:off x="9855291" y="6381600"/>
                <a:ext cx="885989" cy="115242"/>
                <a:chOff x="5955" y="6353672"/>
                <a:chExt cx="413937" cy="115242"/>
              </a:xfrm>
            </p:grpSpPr>
            <p:sp>
              <p:nvSpPr>
                <p:cNvPr id="31" name="Rectangle: Rounded Corners 57">
                  <a:extLst>
                    <a:ext uri="{FF2B5EF4-FFF2-40B4-BE49-F238E27FC236}">
                      <a16:creationId xmlns:a16="http://schemas.microsoft.com/office/drawing/2014/main" id="{67191180-8392-457A-96CA-26B15B81995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58">
                  <a:extLst>
                    <a:ext uri="{FF2B5EF4-FFF2-40B4-BE49-F238E27FC236}">
                      <a16:creationId xmlns:a16="http://schemas.microsoft.com/office/drawing/2014/main" id="{F76300A7-A5D0-4916-88B5-AEA5C346B6A6}"/>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56">
                <a:extLst>
                  <a:ext uri="{FF2B5EF4-FFF2-40B4-BE49-F238E27FC236}">
                    <a16:creationId xmlns:a16="http://schemas.microsoft.com/office/drawing/2014/main" id="{777EF98B-82D2-4BFA-BBA7-6480C24B511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9" name="자유형: 도형 56">
              <a:extLst>
                <a:ext uri="{FF2B5EF4-FFF2-40B4-BE49-F238E27FC236}">
                  <a16:creationId xmlns:a16="http://schemas.microsoft.com/office/drawing/2014/main" id="{B95B6A3E-7DC3-49C1-87F7-90F923611347}"/>
                </a:ext>
              </a:extLst>
            </p:cNvPr>
            <p:cNvSpPr/>
            <p:nvPr/>
          </p:nvSpPr>
          <p:spPr>
            <a:xfrm>
              <a:off x="9071606" y="3867756"/>
              <a:ext cx="2489219" cy="2531902"/>
            </a:xfrm>
            <a:custGeom>
              <a:avLst/>
              <a:gdLst>
                <a:gd name="connsiteX0" fmla="*/ 1105472 w 2315872"/>
                <a:gd name="connsiteY0" fmla="*/ 0 h 2531903"/>
                <a:gd name="connsiteX1" fmla="*/ 1303018 w 2315872"/>
                <a:gd name="connsiteY1" fmla="*/ 0 h 2531903"/>
                <a:gd name="connsiteX2" fmla="*/ 1461252 w 2315872"/>
                <a:gd name="connsiteY2" fmla="*/ 853676 h 2531903"/>
                <a:gd name="connsiteX3" fmla="*/ 1468099 w 2315872"/>
                <a:gd name="connsiteY3" fmla="*/ 875733 h 2531903"/>
                <a:gd name="connsiteX4" fmla="*/ 1481512 w 2315872"/>
                <a:gd name="connsiteY4" fmla="*/ 874451 h 2531903"/>
                <a:gd name="connsiteX5" fmla="*/ 1693009 w 2315872"/>
                <a:gd name="connsiteY5" fmla="*/ 951693 h 2531903"/>
                <a:gd name="connsiteX6" fmla="*/ 1778864 w 2315872"/>
                <a:gd name="connsiteY6" fmla="*/ 939250 h 2531903"/>
                <a:gd name="connsiteX7" fmla="*/ 1937868 w 2315872"/>
                <a:gd name="connsiteY7" fmla="*/ 980789 h 2531903"/>
                <a:gd name="connsiteX8" fmla="*/ 2073680 w 2315872"/>
                <a:gd name="connsiteY8" fmla="*/ 951181 h 2531903"/>
                <a:gd name="connsiteX9" fmla="*/ 2306734 w 2315872"/>
                <a:gd name="connsiteY9" fmla="*/ 1049617 h 2531903"/>
                <a:gd name="connsiteX10" fmla="*/ 2315872 w 2315872"/>
                <a:gd name="connsiteY10" fmla="*/ 2531903 h 2531903"/>
                <a:gd name="connsiteX11" fmla="*/ 0 w 2315872"/>
                <a:gd name="connsiteY11" fmla="*/ 2527276 h 2531903"/>
                <a:gd name="connsiteX12" fmla="*/ 0 w 2315872"/>
                <a:gd name="connsiteY12" fmla="*/ 1366197 h 2531903"/>
                <a:gd name="connsiteX13" fmla="*/ 9341 w 2315872"/>
                <a:gd name="connsiteY13" fmla="*/ 1367196 h 2531903"/>
                <a:gd name="connsiteX14" fmla="*/ 318333 w 2315872"/>
                <a:gd name="connsiteY14" fmla="*/ 1139063 h 2531903"/>
                <a:gd name="connsiteX15" fmla="*/ 343347 w 2315872"/>
                <a:gd name="connsiteY15" fmla="*/ 1141452 h 2531903"/>
                <a:gd name="connsiteX16" fmla="*/ 335416 w 2315872"/>
                <a:gd name="connsiteY16" fmla="*/ 1077386 h 2531903"/>
                <a:gd name="connsiteX17" fmla="*/ 655539 w 2315872"/>
                <a:gd name="connsiteY17" fmla="*/ 773978 h 2531903"/>
                <a:gd name="connsiteX18" fmla="*/ 750325 w 2315872"/>
                <a:gd name="connsiteY18" fmla="*/ 787508 h 2531903"/>
                <a:gd name="connsiteX19" fmla="*/ 829107 w 2315872"/>
                <a:gd name="connsiteY19" fmla="*/ 760300 h 2531903"/>
                <a:gd name="connsiteX20" fmla="*/ 954349 w 2315872"/>
                <a:gd name="connsiteY20" fmla="*/ 646554 h 2531903"/>
                <a:gd name="connsiteX21" fmla="*/ 988090 w 2315872"/>
                <a:gd name="connsiteY21" fmla="*/ 633279 h 253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15872" h="2531903">
                  <a:moveTo>
                    <a:pt x="1105472" y="0"/>
                  </a:moveTo>
                  <a:lnTo>
                    <a:pt x="1303018" y="0"/>
                  </a:lnTo>
                  <a:lnTo>
                    <a:pt x="1461252" y="853676"/>
                  </a:lnTo>
                  <a:lnTo>
                    <a:pt x="1468099" y="875733"/>
                  </a:lnTo>
                  <a:lnTo>
                    <a:pt x="1481512" y="874451"/>
                  </a:lnTo>
                  <a:cubicBezTo>
                    <a:pt x="1562957" y="874451"/>
                    <a:pt x="1637299" y="903278"/>
                    <a:pt x="1693009" y="951693"/>
                  </a:cubicBezTo>
                  <a:cubicBezTo>
                    <a:pt x="1720087" y="943127"/>
                    <a:pt x="1748998" y="939250"/>
                    <a:pt x="1778864" y="939250"/>
                  </a:cubicBezTo>
                  <a:cubicBezTo>
                    <a:pt x="1837001" y="939250"/>
                    <a:pt x="1891518" y="953939"/>
                    <a:pt x="1937868" y="980789"/>
                  </a:cubicBezTo>
                  <a:cubicBezTo>
                    <a:pt x="1978812" y="961490"/>
                    <a:pt x="2024976" y="951181"/>
                    <a:pt x="2073680" y="951181"/>
                  </a:cubicBezTo>
                  <a:cubicBezTo>
                    <a:pt x="2166341" y="951181"/>
                    <a:pt x="2249809" y="988495"/>
                    <a:pt x="2306734" y="1049617"/>
                  </a:cubicBezTo>
                  <a:lnTo>
                    <a:pt x="2315872" y="2531903"/>
                  </a:lnTo>
                  <a:lnTo>
                    <a:pt x="0" y="2527276"/>
                  </a:lnTo>
                  <a:lnTo>
                    <a:pt x="0" y="1366197"/>
                  </a:lnTo>
                  <a:lnTo>
                    <a:pt x="9341" y="1367196"/>
                  </a:lnTo>
                  <a:cubicBezTo>
                    <a:pt x="43658" y="1235892"/>
                    <a:pt x="169064" y="1139063"/>
                    <a:pt x="318333" y="1139063"/>
                  </a:cubicBezTo>
                  <a:cubicBezTo>
                    <a:pt x="326787" y="1139063"/>
                    <a:pt x="335166" y="1139373"/>
                    <a:pt x="343347" y="1141452"/>
                  </a:cubicBezTo>
                  <a:cubicBezTo>
                    <a:pt x="337896" y="1120918"/>
                    <a:pt x="335416" y="1099426"/>
                    <a:pt x="335416" y="1077386"/>
                  </a:cubicBezTo>
                  <a:cubicBezTo>
                    <a:pt x="335416" y="909819"/>
                    <a:pt x="478741" y="773978"/>
                    <a:pt x="655539" y="773978"/>
                  </a:cubicBezTo>
                  <a:cubicBezTo>
                    <a:pt x="688541" y="773978"/>
                    <a:pt x="720376" y="778711"/>
                    <a:pt x="750325" y="787508"/>
                  </a:cubicBezTo>
                  <a:lnTo>
                    <a:pt x="829107" y="760300"/>
                  </a:lnTo>
                  <a:cubicBezTo>
                    <a:pt x="861027" y="713053"/>
                    <a:pt x="904014" y="673898"/>
                    <a:pt x="954349" y="646554"/>
                  </a:cubicBezTo>
                  <a:lnTo>
                    <a:pt x="988090" y="63327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0" name="자유형: 도형 55">
              <a:extLst>
                <a:ext uri="{FF2B5EF4-FFF2-40B4-BE49-F238E27FC236}">
                  <a16:creationId xmlns:a16="http://schemas.microsoft.com/office/drawing/2014/main" id="{5E9FDD35-93A6-4A71-8D82-5E5A2B839F26}"/>
                </a:ext>
              </a:extLst>
            </p:cNvPr>
            <p:cNvSpPr/>
            <p:nvPr/>
          </p:nvSpPr>
          <p:spPr>
            <a:xfrm>
              <a:off x="9108759" y="3824942"/>
              <a:ext cx="2479398" cy="2545135"/>
            </a:xfrm>
            <a:custGeom>
              <a:avLst/>
              <a:gdLst>
                <a:gd name="connsiteX0" fmla="*/ 1150510 w 2306734"/>
                <a:gd name="connsiteY0" fmla="*/ 0 h 2545135"/>
                <a:gd name="connsiteX1" fmla="*/ 1257994 w 2306734"/>
                <a:gd name="connsiteY1" fmla="*/ 0 h 2545135"/>
                <a:gd name="connsiteX2" fmla="*/ 1369590 w 2306734"/>
                <a:gd name="connsiteY2" fmla="*/ 1306465 h 2545135"/>
                <a:gd name="connsiteX3" fmla="*/ 1407581 w 2306734"/>
                <a:gd name="connsiteY3" fmla="*/ 1350335 h 2545135"/>
                <a:gd name="connsiteX4" fmla="*/ 1624338 w 2306734"/>
                <a:gd name="connsiteY4" fmla="*/ 1503312 h 2545135"/>
                <a:gd name="connsiteX5" fmla="*/ 1733275 w 2306734"/>
                <a:gd name="connsiteY5" fmla="*/ 1482313 h 2545135"/>
                <a:gd name="connsiteX6" fmla="*/ 1820687 w 2306734"/>
                <a:gd name="connsiteY6" fmla="*/ 1496631 h 2545135"/>
                <a:gd name="connsiteX7" fmla="*/ 2109550 w 2306734"/>
                <a:gd name="connsiteY7" fmla="*/ 1281367 h 2545135"/>
                <a:gd name="connsiteX8" fmla="*/ 2306734 w 2306734"/>
                <a:gd name="connsiteY8" fmla="*/ 1357093 h 2545135"/>
                <a:gd name="connsiteX9" fmla="*/ 2306734 w 2306734"/>
                <a:gd name="connsiteY9" fmla="*/ 2545135 h 2545135"/>
                <a:gd name="connsiteX10" fmla="*/ 0 w 2306734"/>
                <a:gd name="connsiteY10" fmla="*/ 2545135 h 2545135"/>
                <a:gd name="connsiteX11" fmla="*/ 0 w 2306734"/>
                <a:gd name="connsiteY11" fmla="*/ 1864764 h 2545135"/>
                <a:gd name="connsiteX12" fmla="*/ 210730 w 2306734"/>
                <a:gd name="connsiteY12" fmla="*/ 1778935 h 2545135"/>
                <a:gd name="connsiteX13" fmla="*/ 346789 w 2306734"/>
                <a:gd name="connsiteY13" fmla="*/ 1812526 h 2545135"/>
                <a:gd name="connsiteX14" fmla="*/ 539025 w 2306734"/>
                <a:gd name="connsiteY14" fmla="*/ 1602716 h 2545135"/>
                <a:gd name="connsiteX15" fmla="*/ 836862 w 2306734"/>
                <a:gd name="connsiteY15" fmla="*/ 1354583 h 2545135"/>
                <a:gd name="connsiteX16" fmla="*/ 861940 w 2306734"/>
                <a:gd name="connsiteY16" fmla="*/ 1358186 h 2545135"/>
                <a:gd name="connsiteX17" fmla="*/ 866201 w 2306734"/>
                <a:gd name="connsiteY17" fmla="*/ 1350335 h 2545135"/>
                <a:gd name="connsiteX18" fmla="*/ 981290 w 2306734"/>
                <a:gd name="connsiteY18" fmla="*/ 1245810 h 2545135"/>
                <a:gd name="connsiteX19" fmla="*/ 1046280 w 2306734"/>
                <a:gd name="connsiteY19" fmla="*/ 1220240 h 2545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06734" h="2545135">
                  <a:moveTo>
                    <a:pt x="1150510" y="0"/>
                  </a:moveTo>
                  <a:lnTo>
                    <a:pt x="1257994" y="0"/>
                  </a:lnTo>
                  <a:lnTo>
                    <a:pt x="1369590" y="1306465"/>
                  </a:lnTo>
                  <a:lnTo>
                    <a:pt x="1407581" y="1350335"/>
                  </a:lnTo>
                  <a:cubicBezTo>
                    <a:pt x="1543841" y="1383039"/>
                    <a:pt x="1561230" y="1415744"/>
                    <a:pt x="1624338" y="1503312"/>
                  </a:cubicBezTo>
                  <a:cubicBezTo>
                    <a:pt x="1657942" y="1489486"/>
                    <a:pt x="1694771" y="1482313"/>
                    <a:pt x="1733275" y="1482313"/>
                  </a:cubicBezTo>
                  <a:cubicBezTo>
                    <a:pt x="1763818" y="1482313"/>
                    <a:pt x="1793307" y="1486827"/>
                    <a:pt x="1820687" y="1496631"/>
                  </a:cubicBezTo>
                  <a:cubicBezTo>
                    <a:pt x="1857174" y="1371843"/>
                    <a:pt x="1972797" y="1281367"/>
                    <a:pt x="2109550" y="1281367"/>
                  </a:cubicBezTo>
                  <a:cubicBezTo>
                    <a:pt x="2185561" y="1281367"/>
                    <a:pt x="2255041" y="1309319"/>
                    <a:pt x="2306734" y="1357093"/>
                  </a:cubicBezTo>
                  <a:lnTo>
                    <a:pt x="2306734" y="2545135"/>
                  </a:lnTo>
                  <a:lnTo>
                    <a:pt x="0" y="2545135"/>
                  </a:lnTo>
                  <a:lnTo>
                    <a:pt x="0" y="1864764"/>
                  </a:lnTo>
                  <a:cubicBezTo>
                    <a:pt x="54196" y="1811523"/>
                    <a:pt x="128658" y="1778935"/>
                    <a:pt x="210730" y="1778935"/>
                  </a:cubicBezTo>
                  <a:cubicBezTo>
                    <a:pt x="259882" y="1778935"/>
                    <a:pt x="306307" y="1790624"/>
                    <a:pt x="346789" y="1812526"/>
                  </a:cubicBezTo>
                  <a:cubicBezTo>
                    <a:pt x="369874" y="1713549"/>
                    <a:pt x="443556" y="1634731"/>
                    <a:pt x="539025" y="1602716"/>
                  </a:cubicBezTo>
                  <a:cubicBezTo>
                    <a:pt x="564520" y="1461492"/>
                    <a:pt x="688206" y="1354583"/>
                    <a:pt x="836862" y="1354583"/>
                  </a:cubicBezTo>
                  <a:lnTo>
                    <a:pt x="861940" y="1358186"/>
                  </a:lnTo>
                  <a:lnTo>
                    <a:pt x="866201" y="1350335"/>
                  </a:lnTo>
                  <a:cubicBezTo>
                    <a:pt x="895533" y="1306918"/>
                    <a:pt x="935036" y="1270937"/>
                    <a:pt x="981290" y="1245810"/>
                  </a:cubicBezTo>
                  <a:lnTo>
                    <a:pt x="1046280" y="122024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1" name="Oval 17">
              <a:extLst>
                <a:ext uri="{FF2B5EF4-FFF2-40B4-BE49-F238E27FC236}">
                  <a16:creationId xmlns:a16="http://schemas.microsoft.com/office/drawing/2014/main" id="{E7FBF37F-DB47-4730-A1A5-3A3AAAD33BE2}"/>
                </a:ext>
              </a:extLst>
            </p:cNvPr>
            <p:cNvSpPr/>
            <p:nvPr/>
          </p:nvSpPr>
          <p:spPr>
            <a:xfrm>
              <a:off x="9854521" y="2313703"/>
              <a:ext cx="1080103" cy="1777970"/>
            </a:xfrm>
            <a:custGeom>
              <a:avLst/>
              <a:gdLst>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081285 h 4007282"/>
                <a:gd name="connsiteX1" fmla="*/ 1668701 w 2487611"/>
                <a:gd name="connsiteY1" fmla="*/ 3381869 h 4007282"/>
                <a:gd name="connsiteX2" fmla="*/ 1698103 w 2487611"/>
                <a:gd name="connsiteY2" fmla="*/ 3725512 h 4007282"/>
                <a:gd name="connsiteX3" fmla="*/ 1503571 w 2487611"/>
                <a:gd name="connsiteY3" fmla="*/ 3508020 h 4007282"/>
                <a:gd name="connsiteX4" fmla="*/ 1461585 w 2487611"/>
                <a:gd name="connsiteY4" fmla="*/ 3721761 h 4007282"/>
                <a:gd name="connsiteX5" fmla="*/ 1244671 w 2487611"/>
                <a:gd name="connsiteY5" fmla="*/ 4007282 h 4007282"/>
                <a:gd name="connsiteX6" fmla="*/ 1079392 w 2487611"/>
                <a:gd name="connsiteY6" fmla="*/ 3701523 h 4007282"/>
                <a:gd name="connsiteX7" fmla="*/ 987763 w 2487611"/>
                <a:gd name="connsiteY7" fmla="*/ 3569325 h 4007282"/>
                <a:gd name="connsiteX8" fmla="*/ 854400 w 2487611"/>
                <a:gd name="connsiteY8" fmla="*/ 3636047 h 4007282"/>
                <a:gd name="connsiteX9" fmla="*/ 869102 w 2487611"/>
                <a:gd name="connsiteY9" fmla="*/ 3312632 h 4007282"/>
                <a:gd name="connsiteX10" fmla="*/ 1052587 w 2487611"/>
                <a:gd name="connsiteY10" fmla="*/ 3115087 h 4007282"/>
                <a:gd name="connsiteX11" fmla="*/ 1019981 w 2487611"/>
                <a:gd name="connsiteY11" fmla="*/ 3159110 h 4007282"/>
                <a:gd name="connsiteX12" fmla="*/ 1012121 w 2487611"/>
                <a:gd name="connsiteY12" fmla="*/ 3332027 h 4007282"/>
                <a:gd name="connsiteX13" fmla="*/ 1083424 w 2487611"/>
                <a:gd name="connsiteY13" fmla="*/ 3296354 h 4007282"/>
                <a:gd name="connsiteX14" fmla="*/ 1132416 w 2487611"/>
                <a:gd name="connsiteY14" fmla="*/ 3367034 h 4007282"/>
                <a:gd name="connsiteX15" fmla="*/ 1220783 w 2487611"/>
                <a:gd name="connsiteY15" fmla="*/ 3530511 h 4007282"/>
                <a:gd name="connsiteX16" fmla="*/ 1336759 w 2487611"/>
                <a:gd name="connsiteY16" fmla="*/ 3377854 h 4007282"/>
                <a:gd name="connsiteX17" fmla="*/ 1359207 w 2487611"/>
                <a:gd name="connsiteY17" fmla="*/ 3263575 h 4007282"/>
                <a:gd name="connsiteX18" fmla="*/ 1463216 w 2487611"/>
                <a:gd name="connsiteY18" fmla="*/ 3379859 h 4007282"/>
                <a:gd name="connsiteX19" fmla="*/ 1447496 w 2487611"/>
                <a:gd name="connsiteY19" fmla="*/ 3196127 h 4007282"/>
                <a:gd name="connsiteX20" fmla="*/ 1355591 w 2487611"/>
                <a:gd name="connsiteY20" fmla="*/ 3081285 h 4007282"/>
                <a:gd name="connsiteX21" fmla="*/ 803026 w 2487611"/>
                <a:gd name="connsiteY21" fmla="*/ 2773720 h 4007282"/>
                <a:gd name="connsiteX22" fmla="*/ 1689473 w 2487611"/>
                <a:gd name="connsiteY22" fmla="*/ 2773720 h 4007282"/>
                <a:gd name="connsiteX23" fmla="*/ 1482985 w 2487611"/>
                <a:gd name="connsiteY23" fmla="*/ 3053768 h 4007282"/>
                <a:gd name="connsiteX24" fmla="*/ 1009514 w 2487611"/>
                <a:gd name="connsiteY24" fmla="*/ 3053768 h 4007282"/>
                <a:gd name="connsiteX25" fmla="*/ 803026 w 2487611"/>
                <a:gd name="connsiteY25" fmla="*/ 2773720 h 4007282"/>
                <a:gd name="connsiteX26" fmla="*/ 1246249 w 2487611"/>
                <a:gd name="connsiteY26" fmla="*/ 1473655 h 4007282"/>
                <a:gd name="connsiteX27" fmla="*/ 1346518 w 2487611"/>
                <a:gd name="connsiteY27" fmla="*/ 1573924 h 4007282"/>
                <a:gd name="connsiteX28" fmla="*/ 1246249 w 2487611"/>
                <a:gd name="connsiteY28" fmla="*/ 1674193 h 4007282"/>
                <a:gd name="connsiteX29" fmla="*/ 1145980 w 2487611"/>
                <a:gd name="connsiteY29" fmla="*/ 1573924 h 4007282"/>
                <a:gd name="connsiteX30" fmla="*/ 1246249 w 2487611"/>
                <a:gd name="connsiteY30" fmla="*/ 1473655 h 4007282"/>
                <a:gd name="connsiteX31" fmla="*/ 1246249 w 2487611"/>
                <a:gd name="connsiteY31" fmla="*/ 1404149 h 4007282"/>
                <a:gd name="connsiteX32" fmla="*/ 1076474 w 2487611"/>
                <a:gd name="connsiteY32" fmla="*/ 1573924 h 4007282"/>
                <a:gd name="connsiteX33" fmla="*/ 1246249 w 2487611"/>
                <a:gd name="connsiteY33" fmla="*/ 1743699 h 4007282"/>
                <a:gd name="connsiteX34" fmla="*/ 1416024 w 2487611"/>
                <a:gd name="connsiteY34" fmla="*/ 1573924 h 4007282"/>
                <a:gd name="connsiteX35" fmla="*/ 1246249 w 2487611"/>
                <a:gd name="connsiteY35" fmla="*/ 1404149 h 4007282"/>
                <a:gd name="connsiteX36" fmla="*/ 1246249 w 2487611"/>
                <a:gd name="connsiteY36" fmla="*/ 650779 h 4007282"/>
                <a:gd name="connsiteX37" fmla="*/ 1446787 w 2487611"/>
                <a:gd name="connsiteY37" fmla="*/ 851317 h 4007282"/>
                <a:gd name="connsiteX38" fmla="*/ 1246249 w 2487611"/>
                <a:gd name="connsiteY38" fmla="*/ 1051855 h 4007282"/>
                <a:gd name="connsiteX39" fmla="*/ 1045711 w 2487611"/>
                <a:gd name="connsiteY39" fmla="*/ 851317 h 4007282"/>
                <a:gd name="connsiteX40" fmla="*/ 1246249 w 2487611"/>
                <a:gd name="connsiteY40" fmla="*/ 650779 h 4007282"/>
                <a:gd name="connsiteX41" fmla="*/ 1246249 w 2487611"/>
                <a:gd name="connsiteY41" fmla="*/ 511767 h 4007282"/>
                <a:gd name="connsiteX42" fmla="*/ 906699 w 2487611"/>
                <a:gd name="connsiteY42" fmla="*/ 851317 h 4007282"/>
                <a:gd name="connsiteX43" fmla="*/ 1246249 w 2487611"/>
                <a:gd name="connsiteY43" fmla="*/ 1190867 h 4007282"/>
                <a:gd name="connsiteX44" fmla="*/ 1585799 w 2487611"/>
                <a:gd name="connsiteY44" fmla="*/ 851317 h 4007282"/>
                <a:gd name="connsiteX45" fmla="*/ 1246249 w 2487611"/>
                <a:gd name="connsiteY45" fmla="*/ 511767 h 4007282"/>
                <a:gd name="connsiteX46" fmla="*/ 1236486 w 2487611"/>
                <a:gd name="connsiteY46" fmla="*/ 0 h 4007282"/>
                <a:gd name="connsiteX47" fmla="*/ 1243449 w 2487611"/>
                <a:gd name="connsiteY47" fmla="*/ 468 h 4007282"/>
                <a:gd name="connsiteX48" fmla="*/ 1250411 w 2487611"/>
                <a:gd name="connsiteY48" fmla="*/ 0 h 4007282"/>
                <a:gd name="connsiteX49" fmla="*/ 1891856 w 2487611"/>
                <a:gd name="connsiteY49" fmla="*/ 602756 h 4007282"/>
                <a:gd name="connsiteX50" fmla="*/ 2096831 w 2487611"/>
                <a:gd name="connsiteY50" fmla="*/ 1442023 h 4007282"/>
                <a:gd name="connsiteX51" fmla="*/ 2003408 w 2487611"/>
                <a:gd name="connsiteY51" fmla="*/ 1943608 h 4007282"/>
                <a:gd name="connsiteX52" fmla="*/ 2224895 w 2487611"/>
                <a:gd name="connsiteY52" fmla="*/ 2078968 h 4007282"/>
                <a:gd name="connsiteX53" fmla="*/ 2487611 w 2487611"/>
                <a:gd name="connsiteY53" fmla="*/ 2809123 h 4007282"/>
                <a:gd name="connsiteX54" fmla="*/ 1777602 w 2487611"/>
                <a:gd name="connsiteY54" fmla="*/ 2545137 h 4007282"/>
                <a:gd name="connsiteX55" fmla="*/ 1697050 w 2487611"/>
                <a:gd name="connsiteY55" fmla="*/ 2693117 h 4007282"/>
                <a:gd name="connsiteX56" fmla="*/ 789847 w 2487611"/>
                <a:gd name="connsiteY56" fmla="*/ 2693117 h 4007282"/>
                <a:gd name="connsiteX57" fmla="*/ 709405 w 2487611"/>
                <a:gd name="connsiteY57" fmla="*/ 2545362 h 4007282"/>
                <a:gd name="connsiteX58" fmla="*/ 0 w 2487611"/>
                <a:gd name="connsiteY58" fmla="*/ 2809123 h 4007282"/>
                <a:gd name="connsiteX59" fmla="*/ 262716 w 2487611"/>
                <a:gd name="connsiteY59" fmla="*/ 2078968 h 4007282"/>
                <a:gd name="connsiteX60" fmla="*/ 483603 w 2487611"/>
                <a:gd name="connsiteY60" fmla="*/ 1943974 h 4007282"/>
                <a:gd name="connsiteX61" fmla="*/ 390066 w 2487611"/>
                <a:gd name="connsiteY61" fmla="*/ 1442023 h 4007282"/>
                <a:gd name="connsiteX62" fmla="*/ 595041 w 2487611"/>
                <a:gd name="connsiteY62" fmla="*/ 602756 h 4007282"/>
                <a:gd name="connsiteX63" fmla="*/ 1236486 w 2487611"/>
                <a:gd name="connsiteY63" fmla="*/ 0 h 4007282"/>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0411 w 2487611"/>
                <a:gd name="connsiteY48" fmla="*/ 101253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82538 h 4108535"/>
                <a:gd name="connsiteX1" fmla="*/ 1668701 w 2487611"/>
                <a:gd name="connsiteY1" fmla="*/ 3483122 h 4108535"/>
                <a:gd name="connsiteX2" fmla="*/ 1698103 w 2487611"/>
                <a:gd name="connsiteY2" fmla="*/ 3826765 h 4108535"/>
                <a:gd name="connsiteX3" fmla="*/ 1503571 w 2487611"/>
                <a:gd name="connsiteY3" fmla="*/ 3609273 h 4108535"/>
                <a:gd name="connsiteX4" fmla="*/ 1461585 w 2487611"/>
                <a:gd name="connsiteY4" fmla="*/ 3823014 h 4108535"/>
                <a:gd name="connsiteX5" fmla="*/ 1244671 w 2487611"/>
                <a:gd name="connsiteY5" fmla="*/ 4108535 h 4108535"/>
                <a:gd name="connsiteX6" fmla="*/ 1079392 w 2487611"/>
                <a:gd name="connsiteY6" fmla="*/ 3802776 h 4108535"/>
                <a:gd name="connsiteX7" fmla="*/ 987763 w 2487611"/>
                <a:gd name="connsiteY7" fmla="*/ 3670578 h 4108535"/>
                <a:gd name="connsiteX8" fmla="*/ 854400 w 2487611"/>
                <a:gd name="connsiteY8" fmla="*/ 3737300 h 4108535"/>
                <a:gd name="connsiteX9" fmla="*/ 869102 w 2487611"/>
                <a:gd name="connsiteY9" fmla="*/ 3413885 h 4108535"/>
                <a:gd name="connsiteX10" fmla="*/ 1052587 w 2487611"/>
                <a:gd name="connsiteY10" fmla="*/ 3216340 h 4108535"/>
                <a:gd name="connsiteX11" fmla="*/ 1019981 w 2487611"/>
                <a:gd name="connsiteY11" fmla="*/ 3260363 h 4108535"/>
                <a:gd name="connsiteX12" fmla="*/ 1012121 w 2487611"/>
                <a:gd name="connsiteY12" fmla="*/ 3433280 h 4108535"/>
                <a:gd name="connsiteX13" fmla="*/ 1083424 w 2487611"/>
                <a:gd name="connsiteY13" fmla="*/ 3397607 h 4108535"/>
                <a:gd name="connsiteX14" fmla="*/ 1132416 w 2487611"/>
                <a:gd name="connsiteY14" fmla="*/ 3468287 h 4108535"/>
                <a:gd name="connsiteX15" fmla="*/ 1220783 w 2487611"/>
                <a:gd name="connsiteY15" fmla="*/ 3631764 h 4108535"/>
                <a:gd name="connsiteX16" fmla="*/ 1336759 w 2487611"/>
                <a:gd name="connsiteY16" fmla="*/ 3479107 h 4108535"/>
                <a:gd name="connsiteX17" fmla="*/ 1359207 w 2487611"/>
                <a:gd name="connsiteY17" fmla="*/ 3364828 h 4108535"/>
                <a:gd name="connsiteX18" fmla="*/ 1463216 w 2487611"/>
                <a:gd name="connsiteY18" fmla="*/ 3481112 h 4108535"/>
                <a:gd name="connsiteX19" fmla="*/ 1447496 w 2487611"/>
                <a:gd name="connsiteY19" fmla="*/ 3297380 h 4108535"/>
                <a:gd name="connsiteX20" fmla="*/ 1355591 w 2487611"/>
                <a:gd name="connsiteY20" fmla="*/ 3182538 h 4108535"/>
                <a:gd name="connsiteX21" fmla="*/ 803026 w 2487611"/>
                <a:gd name="connsiteY21" fmla="*/ 2874973 h 4108535"/>
                <a:gd name="connsiteX22" fmla="*/ 1689473 w 2487611"/>
                <a:gd name="connsiteY22" fmla="*/ 2874973 h 4108535"/>
                <a:gd name="connsiteX23" fmla="*/ 1482985 w 2487611"/>
                <a:gd name="connsiteY23" fmla="*/ 3155021 h 4108535"/>
                <a:gd name="connsiteX24" fmla="*/ 1009514 w 2487611"/>
                <a:gd name="connsiteY24" fmla="*/ 3155021 h 4108535"/>
                <a:gd name="connsiteX25" fmla="*/ 803026 w 2487611"/>
                <a:gd name="connsiteY25" fmla="*/ 2874973 h 4108535"/>
                <a:gd name="connsiteX26" fmla="*/ 1246249 w 2487611"/>
                <a:gd name="connsiteY26" fmla="*/ 1574908 h 4108535"/>
                <a:gd name="connsiteX27" fmla="*/ 1346518 w 2487611"/>
                <a:gd name="connsiteY27" fmla="*/ 1675177 h 4108535"/>
                <a:gd name="connsiteX28" fmla="*/ 1246249 w 2487611"/>
                <a:gd name="connsiteY28" fmla="*/ 1775446 h 4108535"/>
                <a:gd name="connsiteX29" fmla="*/ 1145980 w 2487611"/>
                <a:gd name="connsiteY29" fmla="*/ 1675177 h 4108535"/>
                <a:gd name="connsiteX30" fmla="*/ 1246249 w 2487611"/>
                <a:gd name="connsiteY30" fmla="*/ 1574908 h 4108535"/>
                <a:gd name="connsiteX31" fmla="*/ 1246249 w 2487611"/>
                <a:gd name="connsiteY31" fmla="*/ 1505402 h 4108535"/>
                <a:gd name="connsiteX32" fmla="*/ 1076474 w 2487611"/>
                <a:gd name="connsiteY32" fmla="*/ 1675177 h 4108535"/>
                <a:gd name="connsiteX33" fmla="*/ 1246249 w 2487611"/>
                <a:gd name="connsiteY33" fmla="*/ 1844952 h 4108535"/>
                <a:gd name="connsiteX34" fmla="*/ 1416024 w 2487611"/>
                <a:gd name="connsiteY34" fmla="*/ 1675177 h 4108535"/>
                <a:gd name="connsiteX35" fmla="*/ 1246249 w 2487611"/>
                <a:gd name="connsiteY35" fmla="*/ 1505402 h 4108535"/>
                <a:gd name="connsiteX36" fmla="*/ 1246249 w 2487611"/>
                <a:gd name="connsiteY36" fmla="*/ 752032 h 4108535"/>
                <a:gd name="connsiteX37" fmla="*/ 1446787 w 2487611"/>
                <a:gd name="connsiteY37" fmla="*/ 952570 h 4108535"/>
                <a:gd name="connsiteX38" fmla="*/ 1246249 w 2487611"/>
                <a:gd name="connsiteY38" fmla="*/ 1153108 h 4108535"/>
                <a:gd name="connsiteX39" fmla="*/ 1045711 w 2487611"/>
                <a:gd name="connsiteY39" fmla="*/ 952570 h 4108535"/>
                <a:gd name="connsiteX40" fmla="*/ 1246249 w 2487611"/>
                <a:gd name="connsiteY40" fmla="*/ 752032 h 4108535"/>
                <a:gd name="connsiteX41" fmla="*/ 1246249 w 2487611"/>
                <a:gd name="connsiteY41" fmla="*/ 613020 h 4108535"/>
                <a:gd name="connsiteX42" fmla="*/ 906699 w 2487611"/>
                <a:gd name="connsiteY42" fmla="*/ 952570 h 4108535"/>
                <a:gd name="connsiteX43" fmla="*/ 1246249 w 2487611"/>
                <a:gd name="connsiteY43" fmla="*/ 1292120 h 4108535"/>
                <a:gd name="connsiteX44" fmla="*/ 1585799 w 2487611"/>
                <a:gd name="connsiteY44" fmla="*/ 952570 h 4108535"/>
                <a:gd name="connsiteX45" fmla="*/ 1246249 w 2487611"/>
                <a:gd name="connsiteY45" fmla="*/ 613020 h 4108535"/>
                <a:gd name="connsiteX46" fmla="*/ 1247310 w 2487611"/>
                <a:gd name="connsiteY46" fmla="*/ 0 h 4108535"/>
                <a:gd name="connsiteX47" fmla="*/ 1243449 w 2487611"/>
                <a:gd name="connsiteY47" fmla="*/ 101721 h 4108535"/>
                <a:gd name="connsiteX48" fmla="*/ 1258169 w 2487611"/>
                <a:gd name="connsiteY48" fmla="*/ 3411 h 4108535"/>
                <a:gd name="connsiteX49" fmla="*/ 1891856 w 2487611"/>
                <a:gd name="connsiteY49" fmla="*/ 704009 h 4108535"/>
                <a:gd name="connsiteX50" fmla="*/ 2096831 w 2487611"/>
                <a:gd name="connsiteY50" fmla="*/ 1543276 h 4108535"/>
                <a:gd name="connsiteX51" fmla="*/ 2003408 w 2487611"/>
                <a:gd name="connsiteY51" fmla="*/ 2044861 h 4108535"/>
                <a:gd name="connsiteX52" fmla="*/ 2224895 w 2487611"/>
                <a:gd name="connsiteY52" fmla="*/ 2180221 h 4108535"/>
                <a:gd name="connsiteX53" fmla="*/ 2487611 w 2487611"/>
                <a:gd name="connsiteY53" fmla="*/ 2910376 h 4108535"/>
                <a:gd name="connsiteX54" fmla="*/ 1777602 w 2487611"/>
                <a:gd name="connsiteY54" fmla="*/ 2646390 h 4108535"/>
                <a:gd name="connsiteX55" fmla="*/ 1697050 w 2487611"/>
                <a:gd name="connsiteY55" fmla="*/ 2794370 h 4108535"/>
                <a:gd name="connsiteX56" fmla="*/ 789847 w 2487611"/>
                <a:gd name="connsiteY56" fmla="*/ 2794370 h 4108535"/>
                <a:gd name="connsiteX57" fmla="*/ 709405 w 2487611"/>
                <a:gd name="connsiteY57" fmla="*/ 2646615 h 4108535"/>
                <a:gd name="connsiteX58" fmla="*/ 0 w 2487611"/>
                <a:gd name="connsiteY58" fmla="*/ 2910376 h 4108535"/>
                <a:gd name="connsiteX59" fmla="*/ 262716 w 2487611"/>
                <a:gd name="connsiteY59" fmla="*/ 2180221 h 4108535"/>
                <a:gd name="connsiteX60" fmla="*/ 483603 w 2487611"/>
                <a:gd name="connsiteY60" fmla="*/ 2045227 h 4108535"/>
                <a:gd name="connsiteX61" fmla="*/ 390066 w 2487611"/>
                <a:gd name="connsiteY61" fmla="*/ 1543276 h 4108535"/>
                <a:gd name="connsiteX62" fmla="*/ 595041 w 2487611"/>
                <a:gd name="connsiteY62" fmla="*/ 704009 h 4108535"/>
                <a:gd name="connsiteX63" fmla="*/ 1247310 w 2487611"/>
                <a:gd name="connsiteY63" fmla="*/ 0 h 4108535"/>
                <a:gd name="connsiteX0" fmla="*/ 1355591 w 2487611"/>
                <a:gd name="connsiteY0" fmla="*/ 3191732 h 4117729"/>
                <a:gd name="connsiteX1" fmla="*/ 1668701 w 2487611"/>
                <a:gd name="connsiteY1" fmla="*/ 3492316 h 4117729"/>
                <a:gd name="connsiteX2" fmla="*/ 1698103 w 2487611"/>
                <a:gd name="connsiteY2" fmla="*/ 3835959 h 4117729"/>
                <a:gd name="connsiteX3" fmla="*/ 1503571 w 2487611"/>
                <a:gd name="connsiteY3" fmla="*/ 3618467 h 4117729"/>
                <a:gd name="connsiteX4" fmla="*/ 1461585 w 2487611"/>
                <a:gd name="connsiteY4" fmla="*/ 3832208 h 4117729"/>
                <a:gd name="connsiteX5" fmla="*/ 1244671 w 2487611"/>
                <a:gd name="connsiteY5" fmla="*/ 4117729 h 4117729"/>
                <a:gd name="connsiteX6" fmla="*/ 1079392 w 2487611"/>
                <a:gd name="connsiteY6" fmla="*/ 3811970 h 4117729"/>
                <a:gd name="connsiteX7" fmla="*/ 987763 w 2487611"/>
                <a:gd name="connsiteY7" fmla="*/ 3679772 h 4117729"/>
                <a:gd name="connsiteX8" fmla="*/ 854400 w 2487611"/>
                <a:gd name="connsiteY8" fmla="*/ 3746494 h 4117729"/>
                <a:gd name="connsiteX9" fmla="*/ 869102 w 2487611"/>
                <a:gd name="connsiteY9" fmla="*/ 3423079 h 4117729"/>
                <a:gd name="connsiteX10" fmla="*/ 1052587 w 2487611"/>
                <a:gd name="connsiteY10" fmla="*/ 3225534 h 4117729"/>
                <a:gd name="connsiteX11" fmla="*/ 1019981 w 2487611"/>
                <a:gd name="connsiteY11" fmla="*/ 3269557 h 4117729"/>
                <a:gd name="connsiteX12" fmla="*/ 1012121 w 2487611"/>
                <a:gd name="connsiteY12" fmla="*/ 3442474 h 4117729"/>
                <a:gd name="connsiteX13" fmla="*/ 1083424 w 2487611"/>
                <a:gd name="connsiteY13" fmla="*/ 3406801 h 4117729"/>
                <a:gd name="connsiteX14" fmla="*/ 1132416 w 2487611"/>
                <a:gd name="connsiteY14" fmla="*/ 3477481 h 4117729"/>
                <a:gd name="connsiteX15" fmla="*/ 1220783 w 2487611"/>
                <a:gd name="connsiteY15" fmla="*/ 3640958 h 4117729"/>
                <a:gd name="connsiteX16" fmla="*/ 1336759 w 2487611"/>
                <a:gd name="connsiteY16" fmla="*/ 3488301 h 4117729"/>
                <a:gd name="connsiteX17" fmla="*/ 1359207 w 2487611"/>
                <a:gd name="connsiteY17" fmla="*/ 3374022 h 4117729"/>
                <a:gd name="connsiteX18" fmla="*/ 1463216 w 2487611"/>
                <a:gd name="connsiteY18" fmla="*/ 3490306 h 4117729"/>
                <a:gd name="connsiteX19" fmla="*/ 1447496 w 2487611"/>
                <a:gd name="connsiteY19" fmla="*/ 3306574 h 4117729"/>
                <a:gd name="connsiteX20" fmla="*/ 1355591 w 2487611"/>
                <a:gd name="connsiteY20" fmla="*/ 3191732 h 4117729"/>
                <a:gd name="connsiteX21" fmla="*/ 803026 w 2487611"/>
                <a:gd name="connsiteY21" fmla="*/ 2884167 h 4117729"/>
                <a:gd name="connsiteX22" fmla="*/ 1689473 w 2487611"/>
                <a:gd name="connsiteY22" fmla="*/ 2884167 h 4117729"/>
                <a:gd name="connsiteX23" fmla="*/ 1482985 w 2487611"/>
                <a:gd name="connsiteY23" fmla="*/ 3164215 h 4117729"/>
                <a:gd name="connsiteX24" fmla="*/ 1009514 w 2487611"/>
                <a:gd name="connsiteY24" fmla="*/ 3164215 h 4117729"/>
                <a:gd name="connsiteX25" fmla="*/ 803026 w 2487611"/>
                <a:gd name="connsiteY25" fmla="*/ 2884167 h 4117729"/>
                <a:gd name="connsiteX26" fmla="*/ 1246249 w 2487611"/>
                <a:gd name="connsiteY26" fmla="*/ 1584102 h 4117729"/>
                <a:gd name="connsiteX27" fmla="*/ 1346518 w 2487611"/>
                <a:gd name="connsiteY27" fmla="*/ 1684371 h 4117729"/>
                <a:gd name="connsiteX28" fmla="*/ 1246249 w 2487611"/>
                <a:gd name="connsiteY28" fmla="*/ 1784640 h 4117729"/>
                <a:gd name="connsiteX29" fmla="*/ 1145980 w 2487611"/>
                <a:gd name="connsiteY29" fmla="*/ 1684371 h 4117729"/>
                <a:gd name="connsiteX30" fmla="*/ 1246249 w 2487611"/>
                <a:gd name="connsiteY30" fmla="*/ 1584102 h 4117729"/>
                <a:gd name="connsiteX31" fmla="*/ 1246249 w 2487611"/>
                <a:gd name="connsiteY31" fmla="*/ 1514596 h 4117729"/>
                <a:gd name="connsiteX32" fmla="*/ 1076474 w 2487611"/>
                <a:gd name="connsiteY32" fmla="*/ 1684371 h 4117729"/>
                <a:gd name="connsiteX33" fmla="*/ 1246249 w 2487611"/>
                <a:gd name="connsiteY33" fmla="*/ 1854146 h 4117729"/>
                <a:gd name="connsiteX34" fmla="*/ 1416024 w 2487611"/>
                <a:gd name="connsiteY34" fmla="*/ 1684371 h 4117729"/>
                <a:gd name="connsiteX35" fmla="*/ 1246249 w 2487611"/>
                <a:gd name="connsiteY35" fmla="*/ 1514596 h 4117729"/>
                <a:gd name="connsiteX36" fmla="*/ 1246249 w 2487611"/>
                <a:gd name="connsiteY36" fmla="*/ 761226 h 4117729"/>
                <a:gd name="connsiteX37" fmla="*/ 1446787 w 2487611"/>
                <a:gd name="connsiteY37" fmla="*/ 961764 h 4117729"/>
                <a:gd name="connsiteX38" fmla="*/ 1246249 w 2487611"/>
                <a:gd name="connsiteY38" fmla="*/ 1162302 h 4117729"/>
                <a:gd name="connsiteX39" fmla="*/ 1045711 w 2487611"/>
                <a:gd name="connsiteY39" fmla="*/ 961764 h 4117729"/>
                <a:gd name="connsiteX40" fmla="*/ 1246249 w 2487611"/>
                <a:gd name="connsiteY40" fmla="*/ 761226 h 4117729"/>
                <a:gd name="connsiteX41" fmla="*/ 1246249 w 2487611"/>
                <a:gd name="connsiteY41" fmla="*/ 622214 h 4117729"/>
                <a:gd name="connsiteX42" fmla="*/ 906699 w 2487611"/>
                <a:gd name="connsiteY42" fmla="*/ 961764 h 4117729"/>
                <a:gd name="connsiteX43" fmla="*/ 1246249 w 2487611"/>
                <a:gd name="connsiteY43" fmla="*/ 1301314 h 4117729"/>
                <a:gd name="connsiteX44" fmla="*/ 1585799 w 2487611"/>
                <a:gd name="connsiteY44" fmla="*/ 961764 h 4117729"/>
                <a:gd name="connsiteX45" fmla="*/ 1246249 w 2487611"/>
                <a:gd name="connsiteY45" fmla="*/ 622214 h 4117729"/>
                <a:gd name="connsiteX46" fmla="*/ 1237076 w 2487611"/>
                <a:gd name="connsiteY46" fmla="*/ 0 h 4117729"/>
                <a:gd name="connsiteX47" fmla="*/ 1243449 w 2487611"/>
                <a:gd name="connsiteY47" fmla="*/ 110915 h 4117729"/>
                <a:gd name="connsiteX48" fmla="*/ 1258169 w 2487611"/>
                <a:gd name="connsiteY48" fmla="*/ 12605 h 4117729"/>
                <a:gd name="connsiteX49" fmla="*/ 1891856 w 2487611"/>
                <a:gd name="connsiteY49" fmla="*/ 713203 h 4117729"/>
                <a:gd name="connsiteX50" fmla="*/ 2096831 w 2487611"/>
                <a:gd name="connsiteY50" fmla="*/ 1552470 h 4117729"/>
                <a:gd name="connsiteX51" fmla="*/ 2003408 w 2487611"/>
                <a:gd name="connsiteY51" fmla="*/ 2054055 h 4117729"/>
                <a:gd name="connsiteX52" fmla="*/ 2224895 w 2487611"/>
                <a:gd name="connsiteY52" fmla="*/ 2189415 h 4117729"/>
                <a:gd name="connsiteX53" fmla="*/ 2487611 w 2487611"/>
                <a:gd name="connsiteY53" fmla="*/ 2919570 h 4117729"/>
                <a:gd name="connsiteX54" fmla="*/ 1777602 w 2487611"/>
                <a:gd name="connsiteY54" fmla="*/ 2655584 h 4117729"/>
                <a:gd name="connsiteX55" fmla="*/ 1697050 w 2487611"/>
                <a:gd name="connsiteY55" fmla="*/ 2803564 h 4117729"/>
                <a:gd name="connsiteX56" fmla="*/ 789847 w 2487611"/>
                <a:gd name="connsiteY56" fmla="*/ 2803564 h 4117729"/>
                <a:gd name="connsiteX57" fmla="*/ 709405 w 2487611"/>
                <a:gd name="connsiteY57" fmla="*/ 2655809 h 4117729"/>
                <a:gd name="connsiteX58" fmla="*/ 0 w 2487611"/>
                <a:gd name="connsiteY58" fmla="*/ 2919570 h 4117729"/>
                <a:gd name="connsiteX59" fmla="*/ 262716 w 2487611"/>
                <a:gd name="connsiteY59" fmla="*/ 2189415 h 4117729"/>
                <a:gd name="connsiteX60" fmla="*/ 483603 w 2487611"/>
                <a:gd name="connsiteY60" fmla="*/ 2054421 h 4117729"/>
                <a:gd name="connsiteX61" fmla="*/ 390066 w 2487611"/>
                <a:gd name="connsiteY61" fmla="*/ 1552470 h 4117729"/>
                <a:gd name="connsiteX62" fmla="*/ 595041 w 2487611"/>
                <a:gd name="connsiteY62" fmla="*/ 713203 h 4117729"/>
                <a:gd name="connsiteX63" fmla="*/ 1237076 w 2487611"/>
                <a:gd name="connsiteY63" fmla="*/ 0 h 411772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7076 w 2487611"/>
                <a:gd name="connsiteY46" fmla="*/ 544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7076 w 2487611"/>
                <a:gd name="connsiteY63" fmla="*/ 5440 h 4123169"/>
                <a:gd name="connsiteX0" fmla="*/ 1355591 w 2487611"/>
                <a:gd name="connsiteY0" fmla="*/ 3197172 h 4123169"/>
                <a:gd name="connsiteX1" fmla="*/ 1668701 w 2487611"/>
                <a:gd name="connsiteY1" fmla="*/ 3497756 h 4123169"/>
                <a:gd name="connsiteX2" fmla="*/ 1698103 w 2487611"/>
                <a:gd name="connsiteY2" fmla="*/ 3841399 h 4123169"/>
                <a:gd name="connsiteX3" fmla="*/ 1503571 w 2487611"/>
                <a:gd name="connsiteY3" fmla="*/ 3623907 h 4123169"/>
                <a:gd name="connsiteX4" fmla="*/ 1461585 w 2487611"/>
                <a:gd name="connsiteY4" fmla="*/ 3837648 h 4123169"/>
                <a:gd name="connsiteX5" fmla="*/ 1244671 w 2487611"/>
                <a:gd name="connsiteY5" fmla="*/ 4123169 h 4123169"/>
                <a:gd name="connsiteX6" fmla="*/ 1079392 w 2487611"/>
                <a:gd name="connsiteY6" fmla="*/ 3817410 h 4123169"/>
                <a:gd name="connsiteX7" fmla="*/ 987763 w 2487611"/>
                <a:gd name="connsiteY7" fmla="*/ 3685212 h 4123169"/>
                <a:gd name="connsiteX8" fmla="*/ 854400 w 2487611"/>
                <a:gd name="connsiteY8" fmla="*/ 3751934 h 4123169"/>
                <a:gd name="connsiteX9" fmla="*/ 869102 w 2487611"/>
                <a:gd name="connsiteY9" fmla="*/ 3428519 h 4123169"/>
                <a:gd name="connsiteX10" fmla="*/ 1052587 w 2487611"/>
                <a:gd name="connsiteY10" fmla="*/ 3230974 h 4123169"/>
                <a:gd name="connsiteX11" fmla="*/ 1019981 w 2487611"/>
                <a:gd name="connsiteY11" fmla="*/ 3274997 h 4123169"/>
                <a:gd name="connsiteX12" fmla="*/ 1012121 w 2487611"/>
                <a:gd name="connsiteY12" fmla="*/ 3447914 h 4123169"/>
                <a:gd name="connsiteX13" fmla="*/ 1083424 w 2487611"/>
                <a:gd name="connsiteY13" fmla="*/ 3412241 h 4123169"/>
                <a:gd name="connsiteX14" fmla="*/ 1132416 w 2487611"/>
                <a:gd name="connsiteY14" fmla="*/ 3482921 h 4123169"/>
                <a:gd name="connsiteX15" fmla="*/ 1220783 w 2487611"/>
                <a:gd name="connsiteY15" fmla="*/ 3646398 h 4123169"/>
                <a:gd name="connsiteX16" fmla="*/ 1336759 w 2487611"/>
                <a:gd name="connsiteY16" fmla="*/ 3493741 h 4123169"/>
                <a:gd name="connsiteX17" fmla="*/ 1359207 w 2487611"/>
                <a:gd name="connsiteY17" fmla="*/ 3379462 h 4123169"/>
                <a:gd name="connsiteX18" fmla="*/ 1463216 w 2487611"/>
                <a:gd name="connsiteY18" fmla="*/ 3495746 h 4123169"/>
                <a:gd name="connsiteX19" fmla="*/ 1447496 w 2487611"/>
                <a:gd name="connsiteY19" fmla="*/ 3312014 h 4123169"/>
                <a:gd name="connsiteX20" fmla="*/ 1355591 w 2487611"/>
                <a:gd name="connsiteY20" fmla="*/ 3197172 h 4123169"/>
                <a:gd name="connsiteX21" fmla="*/ 803026 w 2487611"/>
                <a:gd name="connsiteY21" fmla="*/ 2889607 h 4123169"/>
                <a:gd name="connsiteX22" fmla="*/ 1689473 w 2487611"/>
                <a:gd name="connsiteY22" fmla="*/ 2889607 h 4123169"/>
                <a:gd name="connsiteX23" fmla="*/ 1482985 w 2487611"/>
                <a:gd name="connsiteY23" fmla="*/ 3169655 h 4123169"/>
                <a:gd name="connsiteX24" fmla="*/ 1009514 w 2487611"/>
                <a:gd name="connsiteY24" fmla="*/ 3169655 h 4123169"/>
                <a:gd name="connsiteX25" fmla="*/ 803026 w 2487611"/>
                <a:gd name="connsiteY25" fmla="*/ 2889607 h 4123169"/>
                <a:gd name="connsiteX26" fmla="*/ 1246249 w 2487611"/>
                <a:gd name="connsiteY26" fmla="*/ 1589542 h 4123169"/>
                <a:gd name="connsiteX27" fmla="*/ 1346518 w 2487611"/>
                <a:gd name="connsiteY27" fmla="*/ 1689811 h 4123169"/>
                <a:gd name="connsiteX28" fmla="*/ 1246249 w 2487611"/>
                <a:gd name="connsiteY28" fmla="*/ 1790080 h 4123169"/>
                <a:gd name="connsiteX29" fmla="*/ 1145980 w 2487611"/>
                <a:gd name="connsiteY29" fmla="*/ 1689811 h 4123169"/>
                <a:gd name="connsiteX30" fmla="*/ 1246249 w 2487611"/>
                <a:gd name="connsiteY30" fmla="*/ 1589542 h 4123169"/>
                <a:gd name="connsiteX31" fmla="*/ 1246249 w 2487611"/>
                <a:gd name="connsiteY31" fmla="*/ 1520036 h 4123169"/>
                <a:gd name="connsiteX32" fmla="*/ 1076474 w 2487611"/>
                <a:gd name="connsiteY32" fmla="*/ 1689811 h 4123169"/>
                <a:gd name="connsiteX33" fmla="*/ 1246249 w 2487611"/>
                <a:gd name="connsiteY33" fmla="*/ 1859586 h 4123169"/>
                <a:gd name="connsiteX34" fmla="*/ 1416024 w 2487611"/>
                <a:gd name="connsiteY34" fmla="*/ 1689811 h 4123169"/>
                <a:gd name="connsiteX35" fmla="*/ 1246249 w 2487611"/>
                <a:gd name="connsiteY35" fmla="*/ 1520036 h 4123169"/>
                <a:gd name="connsiteX36" fmla="*/ 1246249 w 2487611"/>
                <a:gd name="connsiteY36" fmla="*/ 766666 h 4123169"/>
                <a:gd name="connsiteX37" fmla="*/ 1446787 w 2487611"/>
                <a:gd name="connsiteY37" fmla="*/ 967204 h 4123169"/>
                <a:gd name="connsiteX38" fmla="*/ 1246249 w 2487611"/>
                <a:gd name="connsiteY38" fmla="*/ 1167742 h 4123169"/>
                <a:gd name="connsiteX39" fmla="*/ 1045711 w 2487611"/>
                <a:gd name="connsiteY39" fmla="*/ 967204 h 4123169"/>
                <a:gd name="connsiteX40" fmla="*/ 1246249 w 2487611"/>
                <a:gd name="connsiteY40" fmla="*/ 766666 h 4123169"/>
                <a:gd name="connsiteX41" fmla="*/ 1246249 w 2487611"/>
                <a:gd name="connsiteY41" fmla="*/ 627654 h 4123169"/>
                <a:gd name="connsiteX42" fmla="*/ 906699 w 2487611"/>
                <a:gd name="connsiteY42" fmla="*/ 967204 h 4123169"/>
                <a:gd name="connsiteX43" fmla="*/ 1246249 w 2487611"/>
                <a:gd name="connsiteY43" fmla="*/ 1306754 h 4123169"/>
                <a:gd name="connsiteX44" fmla="*/ 1585799 w 2487611"/>
                <a:gd name="connsiteY44" fmla="*/ 967204 h 4123169"/>
                <a:gd name="connsiteX45" fmla="*/ 1246249 w 2487611"/>
                <a:gd name="connsiteY45" fmla="*/ 627654 h 4123169"/>
                <a:gd name="connsiteX46" fmla="*/ 1238115 w 2487611"/>
                <a:gd name="connsiteY46" fmla="*/ 24870 h 4123169"/>
                <a:gd name="connsiteX47" fmla="*/ 1243449 w 2487611"/>
                <a:gd name="connsiteY47" fmla="*/ 116355 h 4123169"/>
                <a:gd name="connsiteX48" fmla="*/ 1231224 w 2487611"/>
                <a:gd name="connsiteY48" fmla="*/ 0 h 4123169"/>
                <a:gd name="connsiteX49" fmla="*/ 1891856 w 2487611"/>
                <a:gd name="connsiteY49" fmla="*/ 718643 h 4123169"/>
                <a:gd name="connsiteX50" fmla="*/ 2096831 w 2487611"/>
                <a:gd name="connsiteY50" fmla="*/ 1557910 h 4123169"/>
                <a:gd name="connsiteX51" fmla="*/ 2003408 w 2487611"/>
                <a:gd name="connsiteY51" fmla="*/ 2059495 h 4123169"/>
                <a:gd name="connsiteX52" fmla="*/ 2224895 w 2487611"/>
                <a:gd name="connsiteY52" fmla="*/ 2194855 h 4123169"/>
                <a:gd name="connsiteX53" fmla="*/ 2487611 w 2487611"/>
                <a:gd name="connsiteY53" fmla="*/ 2925010 h 4123169"/>
                <a:gd name="connsiteX54" fmla="*/ 1777602 w 2487611"/>
                <a:gd name="connsiteY54" fmla="*/ 2661024 h 4123169"/>
                <a:gd name="connsiteX55" fmla="*/ 1697050 w 2487611"/>
                <a:gd name="connsiteY55" fmla="*/ 2809004 h 4123169"/>
                <a:gd name="connsiteX56" fmla="*/ 789847 w 2487611"/>
                <a:gd name="connsiteY56" fmla="*/ 2809004 h 4123169"/>
                <a:gd name="connsiteX57" fmla="*/ 709405 w 2487611"/>
                <a:gd name="connsiteY57" fmla="*/ 2661249 h 4123169"/>
                <a:gd name="connsiteX58" fmla="*/ 0 w 2487611"/>
                <a:gd name="connsiteY58" fmla="*/ 2925010 h 4123169"/>
                <a:gd name="connsiteX59" fmla="*/ 262716 w 2487611"/>
                <a:gd name="connsiteY59" fmla="*/ 2194855 h 4123169"/>
                <a:gd name="connsiteX60" fmla="*/ 483603 w 2487611"/>
                <a:gd name="connsiteY60" fmla="*/ 2059861 h 4123169"/>
                <a:gd name="connsiteX61" fmla="*/ 390066 w 2487611"/>
                <a:gd name="connsiteY61" fmla="*/ 1557910 h 4123169"/>
                <a:gd name="connsiteX62" fmla="*/ 595041 w 2487611"/>
                <a:gd name="connsiteY62" fmla="*/ 718643 h 4123169"/>
                <a:gd name="connsiteX63" fmla="*/ 1238115 w 2487611"/>
                <a:gd name="connsiteY63" fmla="*/ 24870 h 4123169"/>
                <a:gd name="connsiteX0" fmla="*/ 1355591 w 2487611"/>
                <a:gd name="connsiteY0" fmla="*/ 3172302 h 4098299"/>
                <a:gd name="connsiteX1" fmla="*/ 1668701 w 2487611"/>
                <a:gd name="connsiteY1" fmla="*/ 3472886 h 4098299"/>
                <a:gd name="connsiteX2" fmla="*/ 1698103 w 2487611"/>
                <a:gd name="connsiteY2" fmla="*/ 3816529 h 4098299"/>
                <a:gd name="connsiteX3" fmla="*/ 1503571 w 2487611"/>
                <a:gd name="connsiteY3" fmla="*/ 3599037 h 4098299"/>
                <a:gd name="connsiteX4" fmla="*/ 1461585 w 2487611"/>
                <a:gd name="connsiteY4" fmla="*/ 3812778 h 4098299"/>
                <a:gd name="connsiteX5" fmla="*/ 1244671 w 2487611"/>
                <a:gd name="connsiteY5" fmla="*/ 4098299 h 4098299"/>
                <a:gd name="connsiteX6" fmla="*/ 1079392 w 2487611"/>
                <a:gd name="connsiteY6" fmla="*/ 3792540 h 4098299"/>
                <a:gd name="connsiteX7" fmla="*/ 987763 w 2487611"/>
                <a:gd name="connsiteY7" fmla="*/ 3660342 h 4098299"/>
                <a:gd name="connsiteX8" fmla="*/ 854400 w 2487611"/>
                <a:gd name="connsiteY8" fmla="*/ 3727064 h 4098299"/>
                <a:gd name="connsiteX9" fmla="*/ 869102 w 2487611"/>
                <a:gd name="connsiteY9" fmla="*/ 3403649 h 4098299"/>
                <a:gd name="connsiteX10" fmla="*/ 1052587 w 2487611"/>
                <a:gd name="connsiteY10" fmla="*/ 3206104 h 4098299"/>
                <a:gd name="connsiteX11" fmla="*/ 1019981 w 2487611"/>
                <a:gd name="connsiteY11" fmla="*/ 3250127 h 4098299"/>
                <a:gd name="connsiteX12" fmla="*/ 1012121 w 2487611"/>
                <a:gd name="connsiteY12" fmla="*/ 3423044 h 4098299"/>
                <a:gd name="connsiteX13" fmla="*/ 1083424 w 2487611"/>
                <a:gd name="connsiteY13" fmla="*/ 3387371 h 4098299"/>
                <a:gd name="connsiteX14" fmla="*/ 1132416 w 2487611"/>
                <a:gd name="connsiteY14" fmla="*/ 3458051 h 4098299"/>
                <a:gd name="connsiteX15" fmla="*/ 1220783 w 2487611"/>
                <a:gd name="connsiteY15" fmla="*/ 3621528 h 4098299"/>
                <a:gd name="connsiteX16" fmla="*/ 1336759 w 2487611"/>
                <a:gd name="connsiteY16" fmla="*/ 3468871 h 4098299"/>
                <a:gd name="connsiteX17" fmla="*/ 1359207 w 2487611"/>
                <a:gd name="connsiteY17" fmla="*/ 3354592 h 4098299"/>
                <a:gd name="connsiteX18" fmla="*/ 1463216 w 2487611"/>
                <a:gd name="connsiteY18" fmla="*/ 3470876 h 4098299"/>
                <a:gd name="connsiteX19" fmla="*/ 1447496 w 2487611"/>
                <a:gd name="connsiteY19" fmla="*/ 3287144 h 4098299"/>
                <a:gd name="connsiteX20" fmla="*/ 1355591 w 2487611"/>
                <a:gd name="connsiteY20" fmla="*/ 3172302 h 4098299"/>
                <a:gd name="connsiteX21" fmla="*/ 803026 w 2487611"/>
                <a:gd name="connsiteY21" fmla="*/ 2864737 h 4098299"/>
                <a:gd name="connsiteX22" fmla="*/ 1689473 w 2487611"/>
                <a:gd name="connsiteY22" fmla="*/ 2864737 h 4098299"/>
                <a:gd name="connsiteX23" fmla="*/ 1482985 w 2487611"/>
                <a:gd name="connsiteY23" fmla="*/ 3144785 h 4098299"/>
                <a:gd name="connsiteX24" fmla="*/ 1009514 w 2487611"/>
                <a:gd name="connsiteY24" fmla="*/ 3144785 h 4098299"/>
                <a:gd name="connsiteX25" fmla="*/ 803026 w 2487611"/>
                <a:gd name="connsiteY25" fmla="*/ 2864737 h 4098299"/>
                <a:gd name="connsiteX26" fmla="*/ 1246249 w 2487611"/>
                <a:gd name="connsiteY26" fmla="*/ 1564672 h 4098299"/>
                <a:gd name="connsiteX27" fmla="*/ 1346518 w 2487611"/>
                <a:gd name="connsiteY27" fmla="*/ 1664941 h 4098299"/>
                <a:gd name="connsiteX28" fmla="*/ 1246249 w 2487611"/>
                <a:gd name="connsiteY28" fmla="*/ 1765210 h 4098299"/>
                <a:gd name="connsiteX29" fmla="*/ 1145980 w 2487611"/>
                <a:gd name="connsiteY29" fmla="*/ 1664941 h 4098299"/>
                <a:gd name="connsiteX30" fmla="*/ 1246249 w 2487611"/>
                <a:gd name="connsiteY30" fmla="*/ 1564672 h 4098299"/>
                <a:gd name="connsiteX31" fmla="*/ 1246249 w 2487611"/>
                <a:gd name="connsiteY31" fmla="*/ 1495166 h 4098299"/>
                <a:gd name="connsiteX32" fmla="*/ 1076474 w 2487611"/>
                <a:gd name="connsiteY32" fmla="*/ 1664941 h 4098299"/>
                <a:gd name="connsiteX33" fmla="*/ 1246249 w 2487611"/>
                <a:gd name="connsiteY33" fmla="*/ 1834716 h 4098299"/>
                <a:gd name="connsiteX34" fmla="*/ 1416024 w 2487611"/>
                <a:gd name="connsiteY34" fmla="*/ 1664941 h 4098299"/>
                <a:gd name="connsiteX35" fmla="*/ 1246249 w 2487611"/>
                <a:gd name="connsiteY35" fmla="*/ 1495166 h 4098299"/>
                <a:gd name="connsiteX36" fmla="*/ 1246249 w 2487611"/>
                <a:gd name="connsiteY36" fmla="*/ 741796 h 4098299"/>
                <a:gd name="connsiteX37" fmla="*/ 1446787 w 2487611"/>
                <a:gd name="connsiteY37" fmla="*/ 942334 h 4098299"/>
                <a:gd name="connsiteX38" fmla="*/ 1246249 w 2487611"/>
                <a:gd name="connsiteY38" fmla="*/ 1142872 h 4098299"/>
                <a:gd name="connsiteX39" fmla="*/ 1045711 w 2487611"/>
                <a:gd name="connsiteY39" fmla="*/ 942334 h 4098299"/>
                <a:gd name="connsiteX40" fmla="*/ 1246249 w 2487611"/>
                <a:gd name="connsiteY40" fmla="*/ 741796 h 4098299"/>
                <a:gd name="connsiteX41" fmla="*/ 1246249 w 2487611"/>
                <a:gd name="connsiteY41" fmla="*/ 602784 h 4098299"/>
                <a:gd name="connsiteX42" fmla="*/ 906699 w 2487611"/>
                <a:gd name="connsiteY42" fmla="*/ 942334 h 4098299"/>
                <a:gd name="connsiteX43" fmla="*/ 1246249 w 2487611"/>
                <a:gd name="connsiteY43" fmla="*/ 1281884 h 4098299"/>
                <a:gd name="connsiteX44" fmla="*/ 1585799 w 2487611"/>
                <a:gd name="connsiteY44" fmla="*/ 942334 h 4098299"/>
                <a:gd name="connsiteX45" fmla="*/ 1246249 w 2487611"/>
                <a:gd name="connsiteY45" fmla="*/ 602784 h 4098299"/>
                <a:gd name="connsiteX46" fmla="*/ 1238115 w 2487611"/>
                <a:gd name="connsiteY46" fmla="*/ 0 h 4098299"/>
                <a:gd name="connsiteX47" fmla="*/ 1243449 w 2487611"/>
                <a:gd name="connsiteY47" fmla="*/ 91485 h 4098299"/>
                <a:gd name="connsiteX48" fmla="*/ 1229544 w 2487611"/>
                <a:gd name="connsiteY48" fmla="*/ 4448 h 4098299"/>
                <a:gd name="connsiteX49" fmla="*/ 1891856 w 2487611"/>
                <a:gd name="connsiteY49" fmla="*/ 693773 h 4098299"/>
                <a:gd name="connsiteX50" fmla="*/ 2096831 w 2487611"/>
                <a:gd name="connsiteY50" fmla="*/ 1533040 h 4098299"/>
                <a:gd name="connsiteX51" fmla="*/ 2003408 w 2487611"/>
                <a:gd name="connsiteY51" fmla="*/ 2034625 h 4098299"/>
                <a:gd name="connsiteX52" fmla="*/ 2224895 w 2487611"/>
                <a:gd name="connsiteY52" fmla="*/ 2169985 h 4098299"/>
                <a:gd name="connsiteX53" fmla="*/ 2487611 w 2487611"/>
                <a:gd name="connsiteY53" fmla="*/ 2900140 h 4098299"/>
                <a:gd name="connsiteX54" fmla="*/ 1777602 w 2487611"/>
                <a:gd name="connsiteY54" fmla="*/ 2636154 h 4098299"/>
                <a:gd name="connsiteX55" fmla="*/ 1697050 w 2487611"/>
                <a:gd name="connsiteY55" fmla="*/ 2784134 h 4098299"/>
                <a:gd name="connsiteX56" fmla="*/ 789847 w 2487611"/>
                <a:gd name="connsiteY56" fmla="*/ 2784134 h 4098299"/>
                <a:gd name="connsiteX57" fmla="*/ 709405 w 2487611"/>
                <a:gd name="connsiteY57" fmla="*/ 2636379 h 4098299"/>
                <a:gd name="connsiteX58" fmla="*/ 0 w 2487611"/>
                <a:gd name="connsiteY58" fmla="*/ 2900140 h 4098299"/>
                <a:gd name="connsiteX59" fmla="*/ 262716 w 2487611"/>
                <a:gd name="connsiteY59" fmla="*/ 2169985 h 4098299"/>
                <a:gd name="connsiteX60" fmla="*/ 483603 w 2487611"/>
                <a:gd name="connsiteY60" fmla="*/ 2034991 h 4098299"/>
                <a:gd name="connsiteX61" fmla="*/ 390066 w 2487611"/>
                <a:gd name="connsiteY61" fmla="*/ 1533040 h 4098299"/>
                <a:gd name="connsiteX62" fmla="*/ 595041 w 2487611"/>
                <a:gd name="connsiteY62" fmla="*/ 693773 h 4098299"/>
                <a:gd name="connsiteX63" fmla="*/ 1238115 w 2487611"/>
                <a:gd name="connsiteY63" fmla="*/ 0 h 4098299"/>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43449 w 2487611"/>
                <a:gd name="connsiteY47" fmla="*/ 87037 h 4093851"/>
                <a:gd name="connsiteX48" fmla="*/ 1229544 w 2487611"/>
                <a:gd name="connsiteY48" fmla="*/ 0 h 4093851"/>
                <a:gd name="connsiteX49" fmla="*/ 1891856 w 2487611"/>
                <a:gd name="connsiteY49" fmla="*/ 689325 h 4093851"/>
                <a:gd name="connsiteX50" fmla="*/ 2096831 w 2487611"/>
                <a:gd name="connsiteY50" fmla="*/ 1528592 h 4093851"/>
                <a:gd name="connsiteX51" fmla="*/ 2003408 w 2487611"/>
                <a:gd name="connsiteY51" fmla="*/ 2030177 h 4093851"/>
                <a:gd name="connsiteX52" fmla="*/ 2224895 w 2487611"/>
                <a:gd name="connsiteY52" fmla="*/ 2165537 h 4093851"/>
                <a:gd name="connsiteX53" fmla="*/ 2487611 w 2487611"/>
                <a:gd name="connsiteY53" fmla="*/ 2895692 h 4093851"/>
                <a:gd name="connsiteX54" fmla="*/ 1777602 w 2487611"/>
                <a:gd name="connsiteY54" fmla="*/ 2631706 h 4093851"/>
                <a:gd name="connsiteX55" fmla="*/ 1697050 w 2487611"/>
                <a:gd name="connsiteY55" fmla="*/ 2779686 h 4093851"/>
                <a:gd name="connsiteX56" fmla="*/ 789847 w 2487611"/>
                <a:gd name="connsiteY56" fmla="*/ 2779686 h 4093851"/>
                <a:gd name="connsiteX57" fmla="*/ 709405 w 2487611"/>
                <a:gd name="connsiteY57" fmla="*/ 2631931 h 4093851"/>
                <a:gd name="connsiteX58" fmla="*/ 0 w 2487611"/>
                <a:gd name="connsiteY58" fmla="*/ 2895692 h 4093851"/>
                <a:gd name="connsiteX59" fmla="*/ 262716 w 2487611"/>
                <a:gd name="connsiteY59" fmla="*/ 2165537 h 4093851"/>
                <a:gd name="connsiteX60" fmla="*/ 483603 w 2487611"/>
                <a:gd name="connsiteY60" fmla="*/ 2030543 h 4093851"/>
                <a:gd name="connsiteX61" fmla="*/ 390066 w 2487611"/>
                <a:gd name="connsiteY61" fmla="*/ 1528592 h 4093851"/>
                <a:gd name="connsiteX62" fmla="*/ 595041 w 2487611"/>
                <a:gd name="connsiteY62" fmla="*/ 689325 h 4093851"/>
                <a:gd name="connsiteX63" fmla="*/ 1225855 w 2487611"/>
                <a:gd name="connsiteY63" fmla="*/ 9198 h 4093851"/>
                <a:gd name="connsiteX0" fmla="*/ 1355591 w 2487611"/>
                <a:gd name="connsiteY0" fmla="*/ 3167854 h 4093851"/>
                <a:gd name="connsiteX1" fmla="*/ 1668701 w 2487611"/>
                <a:gd name="connsiteY1" fmla="*/ 3468438 h 4093851"/>
                <a:gd name="connsiteX2" fmla="*/ 1698103 w 2487611"/>
                <a:gd name="connsiteY2" fmla="*/ 3812081 h 4093851"/>
                <a:gd name="connsiteX3" fmla="*/ 1503571 w 2487611"/>
                <a:gd name="connsiteY3" fmla="*/ 3594589 h 4093851"/>
                <a:gd name="connsiteX4" fmla="*/ 1461585 w 2487611"/>
                <a:gd name="connsiteY4" fmla="*/ 3808330 h 4093851"/>
                <a:gd name="connsiteX5" fmla="*/ 1244671 w 2487611"/>
                <a:gd name="connsiteY5" fmla="*/ 4093851 h 4093851"/>
                <a:gd name="connsiteX6" fmla="*/ 1079392 w 2487611"/>
                <a:gd name="connsiteY6" fmla="*/ 3788092 h 4093851"/>
                <a:gd name="connsiteX7" fmla="*/ 987763 w 2487611"/>
                <a:gd name="connsiteY7" fmla="*/ 3655894 h 4093851"/>
                <a:gd name="connsiteX8" fmla="*/ 854400 w 2487611"/>
                <a:gd name="connsiteY8" fmla="*/ 3722616 h 4093851"/>
                <a:gd name="connsiteX9" fmla="*/ 869102 w 2487611"/>
                <a:gd name="connsiteY9" fmla="*/ 3399201 h 4093851"/>
                <a:gd name="connsiteX10" fmla="*/ 1052587 w 2487611"/>
                <a:gd name="connsiteY10" fmla="*/ 3201656 h 4093851"/>
                <a:gd name="connsiteX11" fmla="*/ 1019981 w 2487611"/>
                <a:gd name="connsiteY11" fmla="*/ 3245679 h 4093851"/>
                <a:gd name="connsiteX12" fmla="*/ 1012121 w 2487611"/>
                <a:gd name="connsiteY12" fmla="*/ 3418596 h 4093851"/>
                <a:gd name="connsiteX13" fmla="*/ 1083424 w 2487611"/>
                <a:gd name="connsiteY13" fmla="*/ 3382923 h 4093851"/>
                <a:gd name="connsiteX14" fmla="*/ 1132416 w 2487611"/>
                <a:gd name="connsiteY14" fmla="*/ 3453603 h 4093851"/>
                <a:gd name="connsiteX15" fmla="*/ 1220783 w 2487611"/>
                <a:gd name="connsiteY15" fmla="*/ 3617080 h 4093851"/>
                <a:gd name="connsiteX16" fmla="*/ 1336759 w 2487611"/>
                <a:gd name="connsiteY16" fmla="*/ 3464423 h 4093851"/>
                <a:gd name="connsiteX17" fmla="*/ 1359207 w 2487611"/>
                <a:gd name="connsiteY17" fmla="*/ 3350144 h 4093851"/>
                <a:gd name="connsiteX18" fmla="*/ 1463216 w 2487611"/>
                <a:gd name="connsiteY18" fmla="*/ 3466428 h 4093851"/>
                <a:gd name="connsiteX19" fmla="*/ 1447496 w 2487611"/>
                <a:gd name="connsiteY19" fmla="*/ 3282696 h 4093851"/>
                <a:gd name="connsiteX20" fmla="*/ 1355591 w 2487611"/>
                <a:gd name="connsiteY20" fmla="*/ 3167854 h 4093851"/>
                <a:gd name="connsiteX21" fmla="*/ 803026 w 2487611"/>
                <a:gd name="connsiteY21" fmla="*/ 2860289 h 4093851"/>
                <a:gd name="connsiteX22" fmla="*/ 1689473 w 2487611"/>
                <a:gd name="connsiteY22" fmla="*/ 2860289 h 4093851"/>
                <a:gd name="connsiteX23" fmla="*/ 1482985 w 2487611"/>
                <a:gd name="connsiteY23" fmla="*/ 3140337 h 4093851"/>
                <a:gd name="connsiteX24" fmla="*/ 1009514 w 2487611"/>
                <a:gd name="connsiteY24" fmla="*/ 3140337 h 4093851"/>
                <a:gd name="connsiteX25" fmla="*/ 803026 w 2487611"/>
                <a:gd name="connsiteY25" fmla="*/ 2860289 h 4093851"/>
                <a:gd name="connsiteX26" fmla="*/ 1246249 w 2487611"/>
                <a:gd name="connsiteY26" fmla="*/ 1560224 h 4093851"/>
                <a:gd name="connsiteX27" fmla="*/ 1346518 w 2487611"/>
                <a:gd name="connsiteY27" fmla="*/ 1660493 h 4093851"/>
                <a:gd name="connsiteX28" fmla="*/ 1246249 w 2487611"/>
                <a:gd name="connsiteY28" fmla="*/ 1760762 h 4093851"/>
                <a:gd name="connsiteX29" fmla="*/ 1145980 w 2487611"/>
                <a:gd name="connsiteY29" fmla="*/ 1660493 h 4093851"/>
                <a:gd name="connsiteX30" fmla="*/ 1246249 w 2487611"/>
                <a:gd name="connsiteY30" fmla="*/ 1560224 h 4093851"/>
                <a:gd name="connsiteX31" fmla="*/ 1246249 w 2487611"/>
                <a:gd name="connsiteY31" fmla="*/ 1490718 h 4093851"/>
                <a:gd name="connsiteX32" fmla="*/ 1076474 w 2487611"/>
                <a:gd name="connsiteY32" fmla="*/ 1660493 h 4093851"/>
                <a:gd name="connsiteX33" fmla="*/ 1246249 w 2487611"/>
                <a:gd name="connsiteY33" fmla="*/ 1830268 h 4093851"/>
                <a:gd name="connsiteX34" fmla="*/ 1416024 w 2487611"/>
                <a:gd name="connsiteY34" fmla="*/ 1660493 h 4093851"/>
                <a:gd name="connsiteX35" fmla="*/ 1246249 w 2487611"/>
                <a:gd name="connsiteY35" fmla="*/ 1490718 h 4093851"/>
                <a:gd name="connsiteX36" fmla="*/ 1246249 w 2487611"/>
                <a:gd name="connsiteY36" fmla="*/ 737348 h 4093851"/>
                <a:gd name="connsiteX37" fmla="*/ 1446787 w 2487611"/>
                <a:gd name="connsiteY37" fmla="*/ 937886 h 4093851"/>
                <a:gd name="connsiteX38" fmla="*/ 1246249 w 2487611"/>
                <a:gd name="connsiteY38" fmla="*/ 1138424 h 4093851"/>
                <a:gd name="connsiteX39" fmla="*/ 1045711 w 2487611"/>
                <a:gd name="connsiteY39" fmla="*/ 937886 h 4093851"/>
                <a:gd name="connsiteX40" fmla="*/ 1246249 w 2487611"/>
                <a:gd name="connsiteY40" fmla="*/ 737348 h 4093851"/>
                <a:gd name="connsiteX41" fmla="*/ 1246249 w 2487611"/>
                <a:gd name="connsiteY41" fmla="*/ 598336 h 4093851"/>
                <a:gd name="connsiteX42" fmla="*/ 906699 w 2487611"/>
                <a:gd name="connsiteY42" fmla="*/ 937886 h 4093851"/>
                <a:gd name="connsiteX43" fmla="*/ 1246249 w 2487611"/>
                <a:gd name="connsiteY43" fmla="*/ 1277436 h 4093851"/>
                <a:gd name="connsiteX44" fmla="*/ 1585799 w 2487611"/>
                <a:gd name="connsiteY44" fmla="*/ 937886 h 4093851"/>
                <a:gd name="connsiteX45" fmla="*/ 1246249 w 2487611"/>
                <a:gd name="connsiteY45" fmla="*/ 598336 h 4093851"/>
                <a:gd name="connsiteX46" fmla="*/ 1225855 w 2487611"/>
                <a:gd name="connsiteY46" fmla="*/ 9198 h 4093851"/>
                <a:gd name="connsiteX47" fmla="*/ 1229544 w 2487611"/>
                <a:gd name="connsiteY47" fmla="*/ 0 h 4093851"/>
                <a:gd name="connsiteX48" fmla="*/ 1891856 w 2487611"/>
                <a:gd name="connsiteY48" fmla="*/ 689325 h 4093851"/>
                <a:gd name="connsiteX49" fmla="*/ 2096831 w 2487611"/>
                <a:gd name="connsiteY49" fmla="*/ 1528592 h 4093851"/>
                <a:gd name="connsiteX50" fmla="*/ 2003408 w 2487611"/>
                <a:gd name="connsiteY50" fmla="*/ 2030177 h 4093851"/>
                <a:gd name="connsiteX51" fmla="*/ 2224895 w 2487611"/>
                <a:gd name="connsiteY51" fmla="*/ 2165537 h 4093851"/>
                <a:gd name="connsiteX52" fmla="*/ 2487611 w 2487611"/>
                <a:gd name="connsiteY52" fmla="*/ 2895692 h 4093851"/>
                <a:gd name="connsiteX53" fmla="*/ 1777602 w 2487611"/>
                <a:gd name="connsiteY53" fmla="*/ 2631706 h 4093851"/>
                <a:gd name="connsiteX54" fmla="*/ 1697050 w 2487611"/>
                <a:gd name="connsiteY54" fmla="*/ 2779686 h 4093851"/>
                <a:gd name="connsiteX55" fmla="*/ 789847 w 2487611"/>
                <a:gd name="connsiteY55" fmla="*/ 2779686 h 4093851"/>
                <a:gd name="connsiteX56" fmla="*/ 709405 w 2487611"/>
                <a:gd name="connsiteY56" fmla="*/ 2631931 h 4093851"/>
                <a:gd name="connsiteX57" fmla="*/ 0 w 2487611"/>
                <a:gd name="connsiteY57" fmla="*/ 2895692 h 4093851"/>
                <a:gd name="connsiteX58" fmla="*/ 262716 w 2487611"/>
                <a:gd name="connsiteY58" fmla="*/ 2165537 h 4093851"/>
                <a:gd name="connsiteX59" fmla="*/ 483603 w 2487611"/>
                <a:gd name="connsiteY59" fmla="*/ 2030543 h 4093851"/>
                <a:gd name="connsiteX60" fmla="*/ 390066 w 2487611"/>
                <a:gd name="connsiteY60" fmla="*/ 1528592 h 4093851"/>
                <a:gd name="connsiteX61" fmla="*/ 595041 w 2487611"/>
                <a:gd name="connsiteY61" fmla="*/ 689325 h 4093851"/>
                <a:gd name="connsiteX62" fmla="*/ 1225855 w 2487611"/>
                <a:gd name="connsiteY62" fmla="*/ 9198 h 4093851"/>
                <a:gd name="connsiteX0" fmla="*/ 1355591 w 2487611"/>
                <a:gd name="connsiteY0" fmla="*/ 3168890 h 4094887"/>
                <a:gd name="connsiteX1" fmla="*/ 1668701 w 2487611"/>
                <a:gd name="connsiteY1" fmla="*/ 3469474 h 4094887"/>
                <a:gd name="connsiteX2" fmla="*/ 1698103 w 2487611"/>
                <a:gd name="connsiteY2" fmla="*/ 3813117 h 4094887"/>
                <a:gd name="connsiteX3" fmla="*/ 1503571 w 2487611"/>
                <a:gd name="connsiteY3" fmla="*/ 3595625 h 4094887"/>
                <a:gd name="connsiteX4" fmla="*/ 1461585 w 2487611"/>
                <a:gd name="connsiteY4" fmla="*/ 3809366 h 4094887"/>
                <a:gd name="connsiteX5" fmla="*/ 1244671 w 2487611"/>
                <a:gd name="connsiteY5" fmla="*/ 4094887 h 4094887"/>
                <a:gd name="connsiteX6" fmla="*/ 1079392 w 2487611"/>
                <a:gd name="connsiteY6" fmla="*/ 3789128 h 4094887"/>
                <a:gd name="connsiteX7" fmla="*/ 987763 w 2487611"/>
                <a:gd name="connsiteY7" fmla="*/ 3656930 h 4094887"/>
                <a:gd name="connsiteX8" fmla="*/ 854400 w 2487611"/>
                <a:gd name="connsiteY8" fmla="*/ 3723652 h 4094887"/>
                <a:gd name="connsiteX9" fmla="*/ 869102 w 2487611"/>
                <a:gd name="connsiteY9" fmla="*/ 3400237 h 4094887"/>
                <a:gd name="connsiteX10" fmla="*/ 1052587 w 2487611"/>
                <a:gd name="connsiteY10" fmla="*/ 3202692 h 4094887"/>
                <a:gd name="connsiteX11" fmla="*/ 1019981 w 2487611"/>
                <a:gd name="connsiteY11" fmla="*/ 3246715 h 4094887"/>
                <a:gd name="connsiteX12" fmla="*/ 1012121 w 2487611"/>
                <a:gd name="connsiteY12" fmla="*/ 3419632 h 4094887"/>
                <a:gd name="connsiteX13" fmla="*/ 1083424 w 2487611"/>
                <a:gd name="connsiteY13" fmla="*/ 3383959 h 4094887"/>
                <a:gd name="connsiteX14" fmla="*/ 1132416 w 2487611"/>
                <a:gd name="connsiteY14" fmla="*/ 3454639 h 4094887"/>
                <a:gd name="connsiteX15" fmla="*/ 1220783 w 2487611"/>
                <a:gd name="connsiteY15" fmla="*/ 3618116 h 4094887"/>
                <a:gd name="connsiteX16" fmla="*/ 1336759 w 2487611"/>
                <a:gd name="connsiteY16" fmla="*/ 3465459 h 4094887"/>
                <a:gd name="connsiteX17" fmla="*/ 1359207 w 2487611"/>
                <a:gd name="connsiteY17" fmla="*/ 3351180 h 4094887"/>
                <a:gd name="connsiteX18" fmla="*/ 1463216 w 2487611"/>
                <a:gd name="connsiteY18" fmla="*/ 3467464 h 4094887"/>
                <a:gd name="connsiteX19" fmla="*/ 1447496 w 2487611"/>
                <a:gd name="connsiteY19" fmla="*/ 3283732 h 4094887"/>
                <a:gd name="connsiteX20" fmla="*/ 1355591 w 2487611"/>
                <a:gd name="connsiteY20" fmla="*/ 3168890 h 4094887"/>
                <a:gd name="connsiteX21" fmla="*/ 803026 w 2487611"/>
                <a:gd name="connsiteY21" fmla="*/ 2861325 h 4094887"/>
                <a:gd name="connsiteX22" fmla="*/ 1689473 w 2487611"/>
                <a:gd name="connsiteY22" fmla="*/ 2861325 h 4094887"/>
                <a:gd name="connsiteX23" fmla="*/ 1482985 w 2487611"/>
                <a:gd name="connsiteY23" fmla="*/ 3141373 h 4094887"/>
                <a:gd name="connsiteX24" fmla="*/ 1009514 w 2487611"/>
                <a:gd name="connsiteY24" fmla="*/ 3141373 h 4094887"/>
                <a:gd name="connsiteX25" fmla="*/ 803026 w 2487611"/>
                <a:gd name="connsiteY25" fmla="*/ 2861325 h 4094887"/>
                <a:gd name="connsiteX26" fmla="*/ 1246249 w 2487611"/>
                <a:gd name="connsiteY26" fmla="*/ 1561260 h 4094887"/>
                <a:gd name="connsiteX27" fmla="*/ 1346518 w 2487611"/>
                <a:gd name="connsiteY27" fmla="*/ 1661529 h 4094887"/>
                <a:gd name="connsiteX28" fmla="*/ 1246249 w 2487611"/>
                <a:gd name="connsiteY28" fmla="*/ 1761798 h 4094887"/>
                <a:gd name="connsiteX29" fmla="*/ 1145980 w 2487611"/>
                <a:gd name="connsiteY29" fmla="*/ 1661529 h 4094887"/>
                <a:gd name="connsiteX30" fmla="*/ 1246249 w 2487611"/>
                <a:gd name="connsiteY30" fmla="*/ 1561260 h 4094887"/>
                <a:gd name="connsiteX31" fmla="*/ 1246249 w 2487611"/>
                <a:gd name="connsiteY31" fmla="*/ 1491754 h 4094887"/>
                <a:gd name="connsiteX32" fmla="*/ 1076474 w 2487611"/>
                <a:gd name="connsiteY32" fmla="*/ 1661529 h 4094887"/>
                <a:gd name="connsiteX33" fmla="*/ 1246249 w 2487611"/>
                <a:gd name="connsiteY33" fmla="*/ 1831304 h 4094887"/>
                <a:gd name="connsiteX34" fmla="*/ 1416024 w 2487611"/>
                <a:gd name="connsiteY34" fmla="*/ 1661529 h 4094887"/>
                <a:gd name="connsiteX35" fmla="*/ 1246249 w 2487611"/>
                <a:gd name="connsiteY35" fmla="*/ 1491754 h 4094887"/>
                <a:gd name="connsiteX36" fmla="*/ 1246249 w 2487611"/>
                <a:gd name="connsiteY36" fmla="*/ 738384 h 4094887"/>
                <a:gd name="connsiteX37" fmla="*/ 1446787 w 2487611"/>
                <a:gd name="connsiteY37" fmla="*/ 938922 h 4094887"/>
                <a:gd name="connsiteX38" fmla="*/ 1246249 w 2487611"/>
                <a:gd name="connsiteY38" fmla="*/ 1139460 h 4094887"/>
                <a:gd name="connsiteX39" fmla="*/ 1045711 w 2487611"/>
                <a:gd name="connsiteY39" fmla="*/ 938922 h 4094887"/>
                <a:gd name="connsiteX40" fmla="*/ 1246249 w 2487611"/>
                <a:gd name="connsiteY40" fmla="*/ 738384 h 4094887"/>
                <a:gd name="connsiteX41" fmla="*/ 1246249 w 2487611"/>
                <a:gd name="connsiteY41" fmla="*/ 599372 h 4094887"/>
                <a:gd name="connsiteX42" fmla="*/ 906699 w 2487611"/>
                <a:gd name="connsiteY42" fmla="*/ 938922 h 4094887"/>
                <a:gd name="connsiteX43" fmla="*/ 1246249 w 2487611"/>
                <a:gd name="connsiteY43" fmla="*/ 1278472 h 4094887"/>
                <a:gd name="connsiteX44" fmla="*/ 1585799 w 2487611"/>
                <a:gd name="connsiteY44" fmla="*/ 938922 h 4094887"/>
                <a:gd name="connsiteX45" fmla="*/ 1246249 w 2487611"/>
                <a:gd name="connsiteY45" fmla="*/ 599372 h 4094887"/>
                <a:gd name="connsiteX46" fmla="*/ 1235050 w 2487611"/>
                <a:gd name="connsiteY46" fmla="*/ 0 h 4094887"/>
                <a:gd name="connsiteX47" fmla="*/ 1229544 w 2487611"/>
                <a:gd name="connsiteY47" fmla="*/ 1036 h 4094887"/>
                <a:gd name="connsiteX48" fmla="*/ 1891856 w 2487611"/>
                <a:gd name="connsiteY48" fmla="*/ 690361 h 4094887"/>
                <a:gd name="connsiteX49" fmla="*/ 2096831 w 2487611"/>
                <a:gd name="connsiteY49" fmla="*/ 1529628 h 4094887"/>
                <a:gd name="connsiteX50" fmla="*/ 2003408 w 2487611"/>
                <a:gd name="connsiteY50" fmla="*/ 2031213 h 4094887"/>
                <a:gd name="connsiteX51" fmla="*/ 2224895 w 2487611"/>
                <a:gd name="connsiteY51" fmla="*/ 2166573 h 4094887"/>
                <a:gd name="connsiteX52" fmla="*/ 2487611 w 2487611"/>
                <a:gd name="connsiteY52" fmla="*/ 2896728 h 4094887"/>
                <a:gd name="connsiteX53" fmla="*/ 1777602 w 2487611"/>
                <a:gd name="connsiteY53" fmla="*/ 2632742 h 4094887"/>
                <a:gd name="connsiteX54" fmla="*/ 1697050 w 2487611"/>
                <a:gd name="connsiteY54" fmla="*/ 2780722 h 4094887"/>
                <a:gd name="connsiteX55" fmla="*/ 789847 w 2487611"/>
                <a:gd name="connsiteY55" fmla="*/ 2780722 h 4094887"/>
                <a:gd name="connsiteX56" fmla="*/ 709405 w 2487611"/>
                <a:gd name="connsiteY56" fmla="*/ 2632967 h 4094887"/>
                <a:gd name="connsiteX57" fmla="*/ 0 w 2487611"/>
                <a:gd name="connsiteY57" fmla="*/ 2896728 h 4094887"/>
                <a:gd name="connsiteX58" fmla="*/ 262716 w 2487611"/>
                <a:gd name="connsiteY58" fmla="*/ 2166573 h 4094887"/>
                <a:gd name="connsiteX59" fmla="*/ 483603 w 2487611"/>
                <a:gd name="connsiteY59" fmla="*/ 2031579 h 4094887"/>
                <a:gd name="connsiteX60" fmla="*/ 390066 w 2487611"/>
                <a:gd name="connsiteY60" fmla="*/ 1529628 h 4094887"/>
                <a:gd name="connsiteX61" fmla="*/ 595041 w 2487611"/>
                <a:gd name="connsiteY61" fmla="*/ 690361 h 4094887"/>
                <a:gd name="connsiteX62" fmla="*/ 1235050 w 2487611"/>
                <a:gd name="connsiteY62" fmla="*/ 0 h 409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2487611" h="4094887">
                  <a:moveTo>
                    <a:pt x="1355591" y="3168890"/>
                  </a:moveTo>
                  <a:cubicBezTo>
                    <a:pt x="1473595" y="3210993"/>
                    <a:pt x="1581876" y="3305191"/>
                    <a:pt x="1668701" y="3469474"/>
                  </a:cubicBezTo>
                  <a:cubicBezTo>
                    <a:pt x="1695925" y="3526851"/>
                    <a:pt x="1780322" y="3714906"/>
                    <a:pt x="1698103" y="3813117"/>
                  </a:cubicBezTo>
                  <a:cubicBezTo>
                    <a:pt x="1602299" y="3649464"/>
                    <a:pt x="1614173" y="3625906"/>
                    <a:pt x="1503571" y="3595625"/>
                  </a:cubicBezTo>
                  <a:cubicBezTo>
                    <a:pt x="1496942" y="3685463"/>
                    <a:pt x="1467966" y="3774165"/>
                    <a:pt x="1461585" y="3809366"/>
                  </a:cubicBezTo>
                  <a:cubicBezTo>
                    <a:pt x="1385470" y="3978592"/>
                    <a:pt x="1404096" y="3968132"/>
                    <a:pt x="1244671" y="4094887"/>
                  </a:cubicBezTo>
                  <a:cubicBezTo>
                    <a:pt x="1246206" y="3880802"/>
                    <a:pt x="1159532" y="3834965"/>
                    <a:pt x="1079392" y="3789128"/>
                  </a:cubicBezTo>
                  <a:cubicBezTo>
                    <a:pt x="1026853" y="3769315"/>
                    <a:pt x="996695" y="3717697"/>
                    <a:pt x="987763" y="3656930"/>
                  </a:cubicBezTo>
                  <a:cubicBezTo>
                    <a:pt x="943900" y="3685346"/>
                    <a:pt x="898437" y="3695225"/>
                    <a:pt x="854400" y="3723652"/>
                  </a:cubicBezTo>
                  <a:cubicBezTo>
                    <a:pt x="854400" y="3658863"/>
                    <a:pt x="789060" y="3535267"/>
                    <a:pt x="869102" y="3400237"/>
                  </a:cubicBezTo>
                  <a:cubicBezTo>
                    <a:pt x="905823" y="3342803"/>
                    <a:pt x="973047" y="3258718"/>
                    <a:pt x="1052587" y="3202692"/>
                  </a:cubicBezTo>
                  <a:lnTo>
                    <a:pt x="1019981" y="3246715"/>
                  </a:lnTo>
                  <a:cubicBezTo>
                    <a:pt x="977187" y="3318910"/>
                    <a:pt x="1012121" y="3384991"/>
                    <a:pt x="1012121" y="3419632"/>
                  </a:cubicBezTo>
                  <a:cubicBezTo>
                    <a:pt x="1035665" y="3404433"/>
                    <a:pt x="1059972" y="3399151"/>
                    <a:pt x="1083424" y="3383959"/>
                  </a:cubicBezTo>
                  <a:cubicBezTo>
                    <a:pt x="1088200" y="3416448"/>
                    <a:pt x="1104325" y="3444046"/>
                    <a:pt x="1132416" y="3454639"/>
                  </a:cubicBezTo>
                  <a:cubicBezTo>
                    <a:pt x="1175263" y="3479146"/>
                    <a:pt x="1221604" y="3503653"/>
                    <a:pt x="1220783" y="3618116"/>
                  </a:cubicBezTo>
                  <a:cubicBezTo>
                    <a:pt x="1306022" y="3550346"/>
                    <a:pt x="1296063" y="3555938"/>
                    <a:pt x="1336759" y="3465459"/>
                  </a:cubicBezTo>
                  <a:cubicBezTo>
                    <a:pt x="1340170" y="3446638"/>
                    <a:pt x="1355662" y="3399214"/>
                    <a:pt x="1359207" y="3351180"/>
                  </a:cubicBezTo>
                  <a:cubicBezTo>
                    <a:pt x="1418341" y="3367371"/>
                    <a:pt x="1411993" y="3379966"/>
                    <a:pt x="1463216" y="3467464"/>
                  </a:cubicBezTo>
                  <a:cubicBezTo>
                    <a:pt x="1507175" y="3414955"/>
                    <a:pt x="1462051" y="3314410"/>
                    <a:pt x="1447496" y="3283732"/>
                  </a:cubicBezTo>
                  <a:cubicBezTo>
                    <a:pt x="1420721" y="3233074"/>
                    <a:pt x="1390133" y="3194880"/>
                    <a:pt x="1355591" y="3168890"/>
                  </a:cubicBezTo>
                  <a:close/>
                  <a:moveTo>
                    <a:pt x="803026" y="2861325"/>
                  </a:moveTo>
                  <a:lnTo>
                    <a:pt x="1689473" y="2861325"/>
                  </a:lnTo>
                  <a:lnTo>
                    <a:pt x="1482985" y="3141373"/>
                  </a:lnTo>
                  <a:lnTo>
                    <a:pt x="1009514" y="3141373"/>
                  </a:lnTo>
                  <a:lnTo>
                    <a:pt x="803026" y="2861325"/>
                  </a:lnTo>
                  <a:close/>
                  <a:moveTo>
                    <a:pt x="1246249" y="1561260"/>
                  </a:moveTo>
                  <a:cubicBezTo>
                    <a:pt x="1301626" y="1561260"/>
                    <a:pt x="1346518" y="1606152"/>
                    <a:pt x="1346518" y="1661529"/>
                  </a:cubicBezTo>
                  <a:cubicBezTo>
                    <a:pt x="1346518" y="1716906"/>
                    <a:pt x="1301626" y="1761798"/>
                    <a:pt x="1246249" y="1761798"/>
                  </a:cubicBezTo>
                  <a:cubicBezTo>
                    <a:pt x="1190872" y="1761798"/>
                    <a:pt x="1145980" y="1716906"/>
                    <a:pt x="1145980" y="1661529"/>
                  </a:cubicBezTo>
                  <a:cubicBezTo>
                    <a:pt x="1145980" y="1606152"/>
                    <a:pt x="1190872" y="1561260"/>
                    <a:pt x="1246249" y="1561260"/>
                  </a:cubicBezTo>
                  <a:close/>
                  <a:moveTo>
                    <a:pt x="1246249" y="1491754"/>
                  </a:moveTo>
                  <a:cubicBezTo>
                    <a:pt x="1152485" y="1491754"/>
                    <a:pt x="1076474" y="1567765"/>
                    <a:pt x="1076474" y="1661529"/>
                  </a:cubicBezTo>
                  <a:cubicBezTo>
                    <a:pt x="1076474" y="1755293"/>
                    <a:pt x="1152485" y="1831304"/>
                    <a:pt x="1246249" y="1831304"/>
                  </a:cubicBezTo>
                  <a:cubicBezTo>
                    <a:pt x="1340013" y="1831304"/>
                    <a:pt x="1416024" y="1755293"/>
                    <a:pt x="1416024" y="1661529"/>
                  </a:cubicBezTo>
                  <a:cubicBezTo>
                    <a:pt x="1416024" y="1567765"/>
                    <a:pt x="1340013" y="1491754"/>
                    <a:pt x="1246249" y="1491754"/>
                  </a:cubicBezTo>
                  <a:close/>
                  <a:moveTo>
                    <a:pt x="1246249" y="738384"/>
                  </a:moveTo>
                  <a:cubicBezTo>
                    <a:pt x="1357003" y="738384"/>
                    <a:pt x="1446787" y="828168"/>
                    <a:pt x="1446787" y="938922"/>
                  </a:cubicBezTo>
                  <a:cubicBezTo>
                    <a:pt x="1446787" y="1049676"/>
                    <a:pt x="1357003" y="1139460"/>
                    <a:pt x="1246249" y="1139460"/>
                  </a:cubicBezTo>
                  <a:cubicBezTo>
                    <a:pt x="1135495" y="1139460"/>
                    <a:pt x="1045711" y="1049676"/>
                    <a:pt x="1045711" y="938922"/>
                  </a:cubicBezTo>
                  <a:cubicBezTo>
                    <a:pt x="1045711" y="828168"/>
                    <a:pt x="1135495" y="738384"/>
                    <a:pt x="1246249" y="738384"/>
                  </a:cubicBezTo>
                  <a:close/>
                  <a:moveTo>
                    <a:pt x="1246249" y="599372"/>
                  </a:moveTo>
                  <a:cubicBezTo>
                    <a:pt x="1058721" y="599372"/>
                    <a:pt x="906699" y="751394"/>
                    <a:pt x="906699" y="938922"/>
                  </a:cubicBezTo>
                  <a:cubicBezTo>
                    <a:pt x="906699" y="1126450"/>
                    <a:pt x="1058721" y="1278472"/>
                    <a:pt x="1246249" y="1278472"/>
                  </a:cubicBezTo>
                  <a:cubicBezTo>
                    <a:pt x="1433777" y="1278472"/>
                    <a:pt x="1585799" y="1126450"/>
                    <a:pt x="1585799" y="938922"/>
                  </a:cubicBezTo>
                  <a:cubicBezTo>
                    <a:pt x="1585799" y="751394"/>
                    <a:pt x="1433777" y="599372"/>
                    <a:pt x="1246249" y="599372"/>
                  </a:cubicBezTo>
                  <a:close/>
                  <a:moveTo>
                    <a:pt x="1235050" y="0"/>
                  </a:moveTo>
                  <a:lnTo>
                    <a:pt x="1229544" y="1036"/>
                  </a:lnTo>
                  <a:cubicBezTo>
                    <a:pt x="1489347" y="133873"/>
                    <a:pt x="1749649" y="461397"/>
                    <a:pt x="1891856" y="690361"/>
                  </a:cubicBezTo>
                  <a:cubicBezTo>
                    <a:pt x="2013592" y="919326"/>
                    <a:pt x="2102003" y="1246061"/>
                    <a:pt x="2096831" y="1529628"/>
                  </a:cubicBezTo>
                  <a:cubicBezTo>
                    <a:pt x="2096831" y="1659128"/>
                    <a:pt x="2058845" y="1842372"/>
                    <a:pt x="2003408" y="2031213"/>
                  </a:cubicBezTo>
                  <a:lnTo>
                    <a:pt x="2224895" y="2166573"/>
                  </a:lnTo>
                  <a:lnTo>
                    <a:pt x="2487611" y="2896728"/>
                  </a:lnTo>
                  <a:lnTo>
                    <a:pt x="1777602" y="2632742"/>
                  </a:lnTo>
                  <a:cubicBezTo>
                    <a:pt x="1749049" y="2692676"/>
                    <a:pt x="1721557" y="2743254"/>
                    <a:pt x="1697050" y="2780722"/>
                  </a:cubicBezTo>
                  <a:lnTo>
                    <a:pt x="789847" y="2780722"/>
                  </a:lnTo>
                  <a:cubicBezTo>
                    <a:pt x="765372" y="2743301"/>
                    <a:pt x="737918" y="2692803"/>
                    <a:pt x="709405" y="2632967"/>
                  </a:cubicBezTo>
                  <a:lnTo>
                    <a:pt x="0" y="2896728"/>
                  </a:lnTo>
                  <a:lnTo>
                    <a:pt x="262716" y="2166573"/>
                  </a:lnTo>
                  <a:lnTo>
                    <a:pt x="483603" y="2031579"/>
                  </a:lnTo>
                  <a:cubicBezTo>
                    <a:pt x="428102" y="1842611"/>
                    <a:pt x="390066" y="1659212"/>
                    <a:pt x="390066" y="1529628"/>
                  </a:cubicBezTo>
                  <a:cubicBezTo>
                    <a:pt x="384894" y="1246061"/>
                    <a:pt x="473305" y="919326"/>
                    <a:pt x="595041" y="690361"/>
                  </a:cubicBezTo>
                  <a:cubicBezTo>
                    <a:pt x="737248" y="461397"/>
                    <a:pt x="957359" y="97388"/>
                    <a:pt x="1235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2" name="TextBox 64">
              <a:extLst>
                <a:ext uri="{FF2B5EF4-FFF2-40B4-BE49-F238E27FC236}">
                  <a16:creationId xmlns:a16="http://schemas.microsoft.com/office/drawing/2014/main" id="{84C6D534-5B6D-4E11-81AF-71158286742E}"/>
                </a:ext>
              </a:extLst>
            </p:cNvPr>
            <p:cNvSpPr txBox="1"/>
            <p:nvPr/>
          </p:nvSpPr>
          <p:spPr>
            <a:xfrm>
              <a:off x="9642496" y="5791779"/>
              <a:ext cx="1411922" cy="452897"/>
            </a:xfrm>
            <a:prstGeom prst="rect">
              <a:avLst/>
            </a:prstGeom>
            <a:solidFill>
              <a:schemeClr val="accent1"/>
            </a:solidFill>
          </p:spPr>
          <p:txBody>
            <a:bodyPr wrap="square" rtlCol="0" anchor="ctr">
              <a:spAutoFit/>
            </a:bodyPr>
            <a:lstStyle/>
            <a:p>
              <a:pPr algn="ctr"/>
              <a:r>
                <a:rPr lang="en-US" altLang="ko-KR" sz="1100" b="1" dirty="0">
                  <a:solidFill>
                    <a:schemeClr val="bg1"/>
                  </a:solidFill>
                  <a:cs typeface="Arial" pitchFamily="34" charset="0"/>
                </a:rPr>
                <a:t>START</a:t>
              </a:r>
              <a:endParaRPr lang="ko-KR" altLang="en-US" sz="1100" b="1">
                <a:solidFill>
                  <a:schemeClr val="bg1"/>
                </a:solidFill>
                <a:cs typeface="Arial" pitchFamily="34" charset="0"/>
              </a:endParaRPr>
            </a:p>
          </p:txBody>
        </p:sp>
      </p:grpSp>
    </p:spTree>
    <p:extLst>
      <p:ext uri="{BB962C8B-B14F-4D97-AF65-F5344CB8AC3E}">
        <p14:creationId xmlns:p14="http://schemas.microsoft.com/office/powerpoint/2010/main" val="170767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1186DD4-F5F9-16E9-AE70-3D92D5D54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Variables de estructuras</a:t>
            </a:r>
          </a:p>
        </p:txBody>
      </p:sp>
      <p:sp>
        <p:nvSpPr>
          <p:cNvPr id="3" name="2 Marcador de contenido"/>
          <p:cNvSpPr>
            <a:spLocks noGrp="1"/>
          </p:cNvSpPr>
          <p:nvPr>
            <p:ph idx="1"/>
          </p:nvPr>
        </p:nvSpPr>
        <p:spPr>
          <a:xfrm>
            <a:off x="1981200" y="980728"/>
            <a:ext cx="8363272" cy="5200996"/>
          </a:xfrm>
        </p:spPr>
        <p:txBody>
          <a:bodyPr>
            <a:normAutofit/>
          </a:bodyPr>
          <a:lstStyle/>
          <a:p>
            <a:pPr lvl="1" indent="1588">
              <a:spcBef>
                <a:spcPts val="0"/>
              </a:spcBef>
              <a:spcAft>
                <a:spcPts val="600"/>
              </a:spcAft>
              <a:buClr>
                <a:srgbClr val="0F6FC6">
                  <a:lumMod val="40000"/>
                  <a:lumOff val="60000"/>
                </a:srgbClr>
              </a:buClr>
              <a:buNone/>
            </a:pPr>
            <a:r>
              <a:rPr lang="es-ES" sz="2000" dirty="0" err="1">
                <a:solidFill>
                  <a:srgbClr val="FFC000"/>
                </a:solidFill>
                <a:latin typeface="Consolas" pitchFamily="49" charset="0"/>
              </a:rPr>
              <a:t>tPersona</a:t>
            </a:r>
            <a:r>
              <a:rPr lang="es-ES" sz="2000" dirty="0">
                <a:solidFill>
                  <a:prstClr val="white"/>
                </a:solidFill>
                <a:latin typeface="Consolas" pitchFamily="49" charset="0"/>
              </a:rPr>
              <a:t> persona;</a:t>
            </a:r>
            <a:endParaRPr lang="es-ES" sz="2000" dirty="0">
              <a:solidFill>
                <a:prstClr val="white"/>
              </a:solidFill>
            </a:endParaRPr>
          </a:p>
          <a:p>
            <a:pPr lvl="1" indent="1588">
              <a:spcBef>
                <a:spcPts val="0"/>
              </a:spcBef>
              <a:spcAft>
                <a:spcPts val="600"/>
              </a:spcAft>
              <a:buClr>
                <a:srgbClr val="0F6FC6">
                  <a:lumMod val="40000"/>
                  <a:lumOff val="60000"/>
                </a:srgbClr>
              </a:buClr>
              <a:buNone/>
              <a:tabLst>
                <a:tab pos="1790700" algn="l"/>
                <a:tab pos="3943350" algn="l"/>
                <a:tab pos="5381625" algn="l"/>
              </a:tabLst>
            </a:pPr>
            <a:r>
              <a:rPr lang="es-ES" dirty="0">
                <a:solidFill>
                  <a:prstClr val="white"/>
                </a:solidFill>
              </a:rPr>
              <a:t>Las variables de tipo </a:t>
            </a:r>
            <a:r>
              <a:rPr lang="es-ES" dirty="0" err="1">
                <a:solidFill>
                  <a:srgbClr val="FFC000"/>
                </a:solidFill>
                <a:latin typeface="Consolas" pitchFamily="49" charset="0"/>
              </a:rPr>
              <a:t>tPersona</a:t>
            </a:r>
            <a:r>
              <a:rPr lang="es-ES" dirty="0">
                <a:solidFill>
                  <a:prstClr val="white"/>
                </a:solidFill>
              </a:rPr>
              <a:t> contienen cuatro datos (campos):</a:t>
            </a:r>
          </a:p>
          <a:p>
            <a:pPr lvl="1" indent="1588">
              <a:spcBef>
                <a:spcPts val="0"/>
              </a:spcBef>
              <a:spcAft>
                <a:spcPts val="600"/>
              </a:spcAft>
              <a:buClr>
                <a:srgbClr val="0F6FC6">
                  <a:lumMod val="40000"/>
                  <a:lumOff val="60000"/>
                </a:srgbClr>
              </a:buClr>
              <a:buNone/>
              <a:tabLst>
                <a:tab pos="1790700" algn="l"/>
                <a:tab pos="3943350" algn="l"/>
                <a:tab pos="5381625" algn="l"/>
              </a:tabLst>
            </a:pPr>
            <a:r>
              <a:rPr lang="es-ES" sz="2000" dirty="0">
                <a:solidFill>
                  <a:prstClr val="white"/>
                </a:solidFill>
                <a:latin typeface="Consolas" pitchFamily="49" charset="0"/>
              </a:rPr>
              <a:t>nombre</a:t>
            </a:r>
            <a:r>
              <a:rPr lang="es-ES" sz="2000" dirty="0">
                <a:solidFill>
                  <a:prstClr val="white"/>
                </a:solidFill>
              </a:rPr>
              <a:t>	</a:t>
            </a:r>
            <a:r>
              <a:rPr lang="es-ES" sz="2000" dirty="0">
                <a:solidFill>
                  <a:prstClr val="white"/>
                </a:solidFill>
                <a:latin typeface="Consolas" pitchFamily="49" charset="0"/>
              </a:rPr>
              <a:t>apellidos</a:t>
            </a:r>
            <a:r>
              <a:rPr lang="es-ES" sz="2000" dirty="0">
                <a:solidFill>
                  <a:prstClr val="white"/>
                </a:solidFill>
              </a:rPr>
              <a:t>	</a:t>
            </a:r>
            <a:r>
              <a:rPr lang="es-ES" sz="2000" dirty="0">
                <a:solidFill>
                  <a:prstClr val="white"/>
                </a:solidFill>
                <a:latin typeface="Consolas" pitchFamily="49" charset="0"/>
              </a:rPr>
              <a:t>edad</a:t>
            </a:r>
            <a:r>
              <a:rPr lang="es-ES" sz="2000" dirty="0">
                <a:solidFill>
                  <a:prstClr val="white"/>
                </a:solidFill>
              </a:rPr>
              <a:t>	</a:t>
            </a:r>
            <a:r>
              <a:rPr lang="es-ES" sz="2000" dirty="0">
                <a:solidFill>
                  <a:prstClr val="white"/>
                </a:solidFill>
                <a:latin typeface="Consolas" pitchFamily="49" charset="0"/>
              </a:rPr>
              <a:t>nif</a:t>
            </a:r>
            <a:endParaRPr lang="es-ES" dirty="0">
              <a:solidFill>
                <a:prstClr val="white"/>
              </a:solidFill>
            </a:endParaRPr>
          </a:p>
          <a:p>
            <a:pPr lvl="1" indent="1588">
              <a:spcBef>
                <a:spcPts val="0"/>
              </a:spcBef>
              <a:spcAft>
                <a:spcPts val="600"/>
              </a:spcAft>
              <a:buClr>
                <a:srgbClr val="0F6FC6">
                  <a:lumMod val="40000"/>
                  <a:lumOff val="60000"/>
                </a:srgbClr>
              </a:buClr>
              <a:buNone/>
            </a:pPr>
            <a:r>
              <a:rPr lang="es-ES" dirty="0">
                <a:solidFill>
                  <a:prstClr val="white"/>
                </a:solidFill>
              </a:rPr>
              <a:t>Acceso a los campos con el operador punto (</a:t>
            </a:r>
            <a:r>
              <a:rPr lang="es-ES" dirty="0">
                <a:solidFill>
                  <a:prstClr val="white"/>
                </a:solidFill>
                <a:latin typeface="Consolas" pitchFamily="49" charset="0"/>
              </a:rPr>
              <a:t>.</a:t>
            </a:r>
            <a:r>
              <a:rPr lang="es-ES" dirty="0">
                <a:solidFill>
                  <a:prstClr val="white"/>
                </a:solidFill>
              </a:rPr>
              <a:t>):</a:t>
            </a:r>
          </a:p>
          <a:p>
            <a:pPr marL="714375"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persona.nombre</a:t>
            </a:r>
            <a:r>
              <a:rPr lang="es-ES" sz="2000" dirty="0">
                <a:solidFill>
                  <a:prstClr val="white"/>
                </a:solidFill>
                <a:latin typeface="Consolas" pitchFamily="49" charset="0"/>
              </a:rPr>
              <a:t> </a:t>
            </a:r>
            <a:r>
              <a:rPr lang="es-ES" sz="2000" dirty="0">
                <a:solidFill>
                  <a:srgbClr val="92D050"/>
                </a:solidFill>
                <a:latin typeface="Consolas" pitchFamily="49" charset="0"/>
              </a:rPr>
              <a:t>// una cadena (string)</a:t>
            </a:r>
          </a:p>
          <a:p>
            <a:pPr marL="714375"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persona.apellidos</a:t>
            </a:r>
            <a:r>
              <a:rPr lang="es-ES" sz="2000" dirty="0">
                <a:solidFill>
                  <a:prstClr val="white"/>
                </a:solidFill>
                <a:latin typeface="Consolas" pitchFamily="49" charset="0"/>
              </a:rPr>
              <a:t> </a:t>
            </a:r>
            <a:r>
              <a:rPr lang="es-ES" sz="2000" dirty="0">
                <a:solidFill>
                  <a:srgbClr val="92D050"/>
                </a:solidFill>
                <a:latin typeface="Consolas" pitchFamily="49" charset="0"/>
              </a:rPr>
              <a:t>// una cadena (string)</a:t>
            </a:r>
          </a:p>
          <a:p>
            <a:pPr marL="714375"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persona.edad</a:t>
            </a:r>
            <a:r>
              <a:rPr lang="es-ES" sz="2000" dirty="0">
                <a:solidFill>
                  <a:prstClr val="white"/>
                </a:solidFill>
                <a:latin typeface="Consolas" pitchFamily="49" charset="0"/>
              </a:rPr>
              <a:t>   </a:t>
            </a:r>
            <a:r>
              <a:rPr lang="es-ES" sz="2000" dirty="0">
                <a:solidFill>
                  <a:srgbClr val="92D050"/>
                </a:solidFill>
                <a:latin typeface="Consolas" pitchFamily="49" charset="0"/>
              </a:rPr>
              <a:t>// un entero (int)</a:t>
            </a:r>
            <a:endParaRPr lang="es-ES" sz="2000" dirty="0">
              <a:solidFill>
                <a:srgbClr val="92D050"/>
              </a:solidFill>
            </a:endParaRPr>
          </a:p>
          <a:p>
            <a:pPr marL="714375"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persona.nif</a:t>
            </a:r>
            <a:r>
              <a:rPr lang="es-ES" sz="2000" dirty="0">
                <a:solidFill>
                  <a:prstClr val="white"/>
                </a:solidFill>
                <a:latin typeface="Consolas" pitchFamily="49" charset="0"/>
              </a:rPr>
              <a:t> </a:t>
            </a:r>
            <a:r>
              <a:rPr lang="es-ES" sz="2000" dirty="0">
                <a:solidFill>
                  <a:srgbClr val="92D050"/>
                </a:solidFill>
                <a:latin typeface="Consolas" pitchFamily="49" charset="0"/>
              </a:rPr>
              <a:t>// una cadena (string)</a:t>
            </a:r>
          </a:p>
          <a:p>
            <a:pPr lvl="1" indent="1588">
              <a:spcBef>
                <a:spcPts val="600"/>
              </a:spcBef>
              <a:spcAft>
                <a:spcPts val="600"/>
              </a:spcAft>
              <a:buClr>
                <a:srgbClr val="0F6FC6">
                  <a:lumMod val="40000"/>
                  <a:lumOff val="60000"/>
                </a:srgbClr>
              </a:buClr>
              <a:buNone/>
            </a:pPr>
            <a:r>
              <a:rPr lang="es-ES" dirty="0">
                <a:solidFill>
                  <a:prstClr val="white"/>
                </a:solidFill>
              </a:rPr>
              <a:t>Podemos copiar dos estructuras directamente:</a:t>
            </a:r>
          </a:p>
          <a:p>
            <a:pPr lvl="1" indent="1588">
              <a:spcBef>
                <a:spcPts val="0"/>
              </a:spcBef>
              <a:spcAft>
                <a:spcPts val="600"/>
              </a:spcAft>
              <a:buClr>
                <a:srgbClr val="0F6FC6">
                  <a:lumMod val="40000"/>
                  <a:lumOff val="60000"/>
                </a:srgbClr>
              </a:buClr>
              <a:buNone/>
            </a:pPr>
            <a:r>
              <a:rPr lang="es-ES" sz="2000" dirty="0" err="1">
                <a:solidFill>
                  <a:srgbClr val="FFC000"/>
                </a:solidFill>
                <a:latin typeface="Consolas" pitchFamily="49" charset="0"/>
              </a:rPr>
              <a:t>tPersona</a:t>
            </a:r>
            <a:r>
              <a:rPr lang="es-ES" sz="2000" dirty="0">
                <a:solidFill>
                  <a:prstClr val="white"/>
                </a:solidFill>
                <a:latin typeface="Consolas" pitchFamily="49" charset="0"/>
              </a:rPr>
              <a:t> persona1, persona2;</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persona2 = persona1;</a:t>
            </a:r>
            <a:endParaRPr lang="es-ES" sz="2000" dirty="0">
              <a:solidFill>
                <a:prstClr val="white"/>
              </a:solidFill>
            </a:endParaRPr>
          </a:p>
          <a:p>
            <a:pPr lvl="1" indent="1588">
              <a:spcBef>
                <a:spcPts val="0"/>
              </a:spcBef>
              <a:spcAft>
                <a:spcPts val="600"/>
              </a:spcAft>
              <a:buClr>
                <a:srgbClr val="0F6FC6">
                  <a:lumMod val="40000"/>
                  <a:lumOff val="60000"/>
                </a:srgbClr>
              </a:buClr>
              <a:buNone/>
            </a:pPr>
            <a:r>
              <a:rPr lang="es-ES" dirty="0">
                <a:solidFill>
                  <a:prstClr val="white"/>
                </a:solidFill>
              </a:rPr>
              <a:t>Se copian todos los campos a la vez</a:t>
            </a:r>
          </a:p>
          <a:p>
            <a:pPr lvl="1" indent="1588">
              <a:spcBef>
                <a:spcPts val="0"/>
              </a:spcBef>
              <a:spcAft>
                <a:spcPts val="600"/>
              </a:spcAft>
              <a:buClr>
                <a:srgbClr val="0F6FC6">
                  <a:lumMod val="40000"/>
                  <a:lumOff val="60000"/>
                </a:srgbClr>
              </a:buClr>
              <a:buNone/>
            </a:pPr>
            <a:endParaRPr lang="es-ES"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10</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10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10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1000"/>
                                        <p:tgtEl>
                                          <p:spTgt spid="3">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1000"/>
                                        <p:tgtEl>
                                          <p:spTgt spid="3">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1000"/>
                                        <p:tgtEl>
                                          <p:spTgt spid="3">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1000"/>
                                        <p:tgtEl>
                                          <p:spTgt spid="3">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left)">
                                      <p:cBhvr>
                                        <p:cTn id="40" dur="1000"/>
                                        <p:tgtEl>
                                          <p:spTgt spid="3">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left)">
                                      <p:cBhvr>
                                        <p:cTn id="43"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BE7C39DC-F649-AF95-769F-442AEB5F6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3" name="2 Marcador de contenido"/>
          <p:cNvSpPr>
            <a:spLocks noGrp="1"/>
          </p:cNvSpPr>
          <p:nvPr>
            <p:ph idx="1"/>
          </p:nvPr>
        </p:nvSpPr>
        <p:spPr>
          <a:xfrm>
            <a:off x="1981200" y="980728"/>
            <a:ext cx="8363272" cy="5200996"/>
          </a:xfrm>
        </p:spPr>
        <p:txBody>
          <a:bodyPr>
            <a:normAutofit/>
          </a:bodyPr>
          <a:lstStyle/>
          <a:p>
            <a:pPr lvl="1" indent="1588">
              <a:lnSpc>
                <a:spcPts val="2200"/>
              </a:lnSpc>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lnSpc>
                <a:spcPts val="2200"/>
              </a:lnSpc>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nombre;</a:t>
            </a:r>
          </a:p>
          <a:p>
            <a:pPr lvl="1" indent="1588">
              <a:lnSpc>
                <a:spcPts val="2200"/>
              </a:lnSpc>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apellidos;</a:t>
            </a:r>
          </a:p>
          <a:p>
            <a:pPr lvl="1" indent="1588">
              <a:lnSpc>
                <a:spcPts val="2200"/>
              </a:lnSpc>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edad;</a:t>
            </a:r>
          </a:p>
          <a:p>
            <a:pPr lvl="1" indent="1588">
              <a:lnSpc>
                <a:spcPts val="2200"/>
              </a:lnSpc>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nif;</a:t>
            </a:r>
          </a:p>
          <a:p>
            <a:pPr lvl="1" indent="1588">
              <a:lnSpc>
                <a:spcPts val="2200"/>
              </a:lnSpc>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lvl="1" indent="1588">
              <a:lnSpc>
                <a:spcPts val="2200"/>
              </a:lnSpc>
              <a:spcBef>
                <a:spcPts val="0"/>
              </a:spcBef>
              <a:buClr>
                <a:srgbClr val="0F6FC6">
                  <a:lumMod val="40000"/>
                  <a:lumOff val="60000"/>
                </a:srgbClr>
              </a:buClr>
              <a:buNone/>
            </a:pPr>
            <a:r>
              <a:rPr lang="es-ES" sz="2000" dirty="0" err="1">
                <a:solidFill>
                  <a:srgbClr val="FFC000"/>
                </a:solidFill>
                <a:latin typeface="Consolas" pitchFamily="49" charset="0"/>
              </a:rPr>
              <a:t>tPersona</a:t>
            </a:r>
            <a:r>
              <a:rPr lang="es-ES" sz="2000" dirty="0">
                <a:solidFill>
                  <a:prstClr val="white"/>
                </a:solidFill>
                <a:latin typeface="Consolas" pitchFamily="49" charset="0"/>
              </a:rPr>
              <a:t> persona;</a:t>
            </a:r>
            <a:br>
              <a:rPr lang="es-ES" sz="2000" dirty="0">
                <a:solidFill>
                  <a:prstClr val="white"/>
                </a:solidFill>
              </a:rPr>
            </a:br>
            <a:endParaRPr lang="es-ES" sz="2000" dirty="0">
              <a:solidFill>
                <a:srgbClr val="92D050"/>
              </a:solidFill>
            </a:endParaRPr>
          </a:p>
        </p:txBody>
      </p:sp>
      <p:sp>
        <p:nvSpPr>
          <p:cNvPr id="19" name="18 Rectángulo"/>
          <p:cNvSpPr/>
          <p:nvPr/>
        </p:nvSpPr>
        <p:spPr>
          <a:xfrm>
            <a:off x="2423592" y="3664074"/>
            <a:ext cx="3960440" cy="2448272"/>
          </a:xfrm>
          <a:prstGeom prst="rect">
            <a:avLst/>
          </a:prstGeom>
          <a:solidFill>
            <a:schemeClr val="accent1">
              <a:lumMod val="75000"/>
            </a:schemeClr>
          </a:solidFill>
          <a:ln>
            <a:solidFill>
              <a:schemeClr val="accent1">
                <a:lumMod val="60000"/>
                <a:lumOff val="40000"/>
              </a:schemeClr>
            </a:solidFill>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1 Título"/>
          <p:cNvSpPr>
            <a:spLocks noGrp="1"/>
          </p:cNvSpPr>
          <p:nvPr>
            <p:ph type="title"/>
          </p:nvPr>
        </p:nvSpPr>
        <p:spPr/>
        <p:txBody>
          <a:bodyPr/>
          <a:lstStyle/>
          <a:p>
            <a:pPr>
              <a:spcBef>
                <a:spcPts val="0"/>
              </a:spcBef>
              <a:spcAft>
                <a:spcPts val="600"/>
              </a:spcAft>
            </a:pPr>
            <a:r>
              <a:rPr lang="es-ES" dirty="0"/>
              <a:t>Agrupación de datos heterogéneos</a:t>
            </a: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11</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grpSp>
        <p:nvGrpSpPr>
          <p:cNvPr id="6" name="14 Grupo"/>
          <p:cNvGrpSpPr/>
          <p:nvPr/>
        </p:nvGrpSpPr>
        <p:grpSpPr>
          <a:xfrm>
            <a:off x="2875512" y="3846803"/>
            <a:ext cx="3193698" cy="369332"/>
            <a:chOff x="1594326" y="3573016"/>
            <a:chExt cx="3193698" cy="369332"/>
          </a:xfrm>
          <a:effectLst>
            <a:outerShdw blurRad="50800" dist="38100" dir="2700000" algn="tl" rotWithShape="0">
              <a:prstClr val="black">
                <a:alpha val="40000"/>
              </a:prstClr>
            </a:outerShdw>
          </a:effectLst>
        </p:grpSpPr>
        <p:sp>
          <p:nvSpPr>
            <p:cNvPr id="7" name="6 CuadroTexto"/>
            <p:cNvSpPr txBox="1"/>
            <p:nvPr/>
          </p:nvSpPr>
          <p:spPr>
            <a:xfrm>
              <a:off x="2523964" y="3573016"/>
              <a:ext cx="2264060" cy="369332"/>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r>
                <a:rPr lang="es-ES" dirty="0">
                  <a:effectLst>
                    <a:outerShdw blurRad="38100" dist="38100" dir="2700000" algn="tl">
                      <a:srgbClr val="000000">
                        <a:alpha val="43137"/>
                      </a:srgbClr>
                    </a:outerShdw>
                  </a:effectLst>
                  <a:latin typeface="Consolas" pitchFamily="49" charset="0"/>
                </a:rPr>
                <a:t>Luis Antonio</a:t>
              </a:r>
            </a:p>
          </p:txBody>
        </p:sp>
        <p:sp>
          <p:nvSpPr>
            <p:cNvPr id="8" name="7 CuadroTexto"/>
            <p:cNvSpPr txBox="1"/>
            <p:nvPr/>
          </p:nvSpPr>
          <p:spPr>
            <a:xfrm>
              <a:off x="1594326" y="3573016"/>
              <a:ext cx="944490"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nombre</a:t>
              </a:r>
            </a:p>
          </p:txBody>
        </p:sp>
      </p:grpSp>
      <p:grpSp>
        <p:nvGrpSpPr>
          <p:cNvPr id="15" name="15 Grupo"/>
          <p:cNvGrpSpPr/>
          <p:nvPr/>
        </p:nvGrpSpPr>
        <p:grpSpPr>
          <a:xfrm>
            <a:off x="2495600" y="4398864"/>
            <a:ext cx="3573610" cy="369332"/>
            <a:chOff x="1214414" y="4077072"/>
            <a:chExt cx="3573610" cy="369332"/>
          </a:xfrm>
          <a:effectLst>
            <a:outerShdw blurRad="50800" dist="38100" dir="2700000" algn="tl" rotWithShape="0">
              <a:prstClr val="black">
                <a:alpha val="40000"/>
              </a:prstClr>
            </a:outerShdw>
          </a:effectLst>
        </p:grpSpPr>
        <p:sp>
          <p:nvSpPr>
            <p:cNvPr id="9" name="8 CuadroTexto"/>
            <p:cNvSpPr txBox="1"/>
            <p:nvPr/>
          </p:nvSpPr>
          <p:spPr>
            <a:xfrm>
              <a:off x="2523964" y="4077072"/>
              <a:ext cx="2264060" cy="369332"/>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r>
                <a:rPr lang="es-ES" dirty="0">
                  <a:effectLst>
                    <a:outerShdw blurRad="38100" dist="38100" dir="2700000" algn="tl">
                      <a:srgbClr val="000000">
                        <a:alpha val="43137"/>
                      </a:srgbClr>
                    </a:outerShdw>
                  </a:effectLst>
                  <a:latin typeface="Consolas" pitchFamily="49" charset="0"/>
                </a:rPr>
                <a:t>Hernández Yáñez</a:t>
              </a:r>
            </a:p>
          </p:txBody>
        </p:sp>
        <p:sp>
          <p:nvSpPr>
            <p:cNvPr id="10" name="9 CuadroTexto"/>
            <p:cNvSpPr txBox="1"/>
            <p:nvPr/>
          </p:nvSpPr>
          <p:spPr>
            <a:xfrm>
              <a:off x="1214414" y="4077072"/>
              <a:ext cx="1324402"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apellidos</a:t>
              </a:r>
            </a:p>
          </p:txBody>
        </p:sp>
      </p:grpSp>
      <p:grpSp>
        <p:nvGrpSpPr>
          <p:cNvPr id="16" name="16 Grupo"/>
          <p:cNvGrpSpPr/>
          <p:nvPr/>
        </p:nvGrpSpPr>
        <p:grpSpPr>
          <a:xfrm>
            <a:off x="3128788" y="4950925"/>
            <a:ext cx="1284239" cy="369332"/>
            <a:chOff x="1847601" y="4653136"/>
            <a:chExt cx="1284239" cy="369332"/>
          </a:xfrm>
          <a:effectLst>
            <a:outerShdw blurRad="50800" dist="38100" dir="2700000" algn="tl" rotWithShape="0">
              <a:prstClr val="black">
                <a:alpha val="40000"/>
              </a:prstClr>
            </a:outerShdw>
          </a:effectLst>
        </p:grpSpPr>
        <p:sp>
          <p:nvSpPr>
            <p:cNvPr id="11" name="10 CuadroTexto"/>
            <p:cNvSpPr txBox="1"/>
            <p:nvPr/>
          </p:nvSpPr>
          <p:spPr>
            <a:xfrm>
              <a:off x="2523964" y="4653136"/>
              <a:ext cx="607876" cy="369332"/>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r>
                <a:rPr lang="es-ES">
                  <a:effectLst>
                    <a:outerShdw blurRad="38100" dist="38100" dir="2700000" algn="tl">
                      <a:srgbClr val="000000">
                        <a:alpha val="43137"/>
                      </a:srgbClr>
                    </a:outerShdw>
                  </a:effectLst>
                  <a:latin typeface="Consolas" pitchFamily="49" charset="0"/>
                </a:rPr>
                <a:t>22</a:t>
              </a:r>
              <a:endParaRPr lang="es-ES" dirty="0">
                <a:effectLst>
                  <a:outerShdw blurRad="38100" dist="38100" dir="2700000" algn="tl">
                    <a:srgbClr val="000000">
                      <a:alpha val="43137"/>
                    </a:srgbClr>
                  </a:outerShdw>
                </a:effectLst>
                <a:latin typeface="Consolas" pitchFamily="49" charset="0"/>
              </a:endParaRPr>
            </a:p>
          </p:txBody>
        </p:sp>
        <p:sp>
          <p:nvSpPr>
            <p:cNvPr id="12" name="11 CuadroTexto"/>
            <p:cNvSpPr txBox="1"/>
            <p:nvPr/>
          </p:nvSpPr>
          <p:spPr>
            <a:xfrm>
              <a:off x="1847601" y="4653136"/>
              <a:ext cx="691215"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edad</a:t>
              </a:r>
            </a:p>
          </p:txBody>
        </p:sp>
      </p:grpSp>
      <p:grpSp>
        <p:nvGrpSpPr>
          <p:cNvPr id="17" name="17 Grupo"/>
          <p:cNvGrpSpPr/>
          <p:nvPr/>
        </p:nvGrpSpPr>
        <p:grpSpPr>
          <a:xfrm>
            <a:off x="3255424" y="5502987"/>
            <a:ext cx="2093706" cy="369332"/>
            <a:chOff x="1974238" y="5229200"/>
            <a:chExt cx="2093706" cy="369332"/>
          </a:xfrm>
          <a:effectLst>
            <a:outerShdw blurRad="50800" dist="38100" dir="2700000" algn="tl" rotWithShape="0">
              <a:prstClr val="black">
                <a:alpha val="40000"/>
              </a:prstClr>
            </a:outerShdw>
          </a:effectLst>
        </p:grpSpPr>
        <p:sp>
          <p:nvSpPr>
            <p:cNvPr id="13" name="12 CuadroTexto"/>
            <p:cNvSpPr txBox="1"/>
            <p:nvPr/>
          </p:nvSpPr>
          <p:spPr>
            <a:xfrm>
              <a:off x="2523964" y="5229200"/>
              <a:ext cx="1543980" cy="369332"/>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r>
                <a:rPr lang="es-ES" dirty="0">
                  <a:effectLst>
                    <a:outerShdw blurRad="38100" dist="38100" dir="2700000" algn="tl">
                      <a:srgbClr val="000000">
                        <a:alpha val="43137"/>
                      </a:srgbClr>
                    </a:outerShdw>
                  </a:effectLst>
                  <a:latin typeface="Consolas" pitchFamily="49" charset="0"/>
                </a:rPr>
                <a:t>00223344F</a:t>
              </a:r>
            </a:p>
          </p:txBody>
        </p:sp>
        <p:sp>
          <p:nvSpPr>
            <p:cNvPr id="14" name="13 CuadroTexto"/>
            <p:cNvSpPr txBox="1"/>
            <p:nvPr/>
          </p:nvSpPr>
          <p:spPr>
            <a:xfrm>
              <a:off x="1974238" y="5229200"/>
              <a:ext cx="564578"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dirty="0">
                  <a:effectLst>
                    <a:outerShdw blurRad="38100" dist="38100" dir="2700000" algn="tl">
                      <a:srgbClr val="000000">
                        <a:alpha val="43137"/>
                      </a:srgbClr>
                    </a:outerShdw>
                  </a:effectLst>
                  <a:latin typeface="Consolas" pitchFamily="49" charset="0"/>
                </a:rPr>
                <a:t>nif</a:t>
              </a:r>
            </a:p>
          </p:txBody>
        </p:sp>
      </p:grpSp>
      <p:graphicFrame>
        <p:nvGraphicFramePr>
          <p:cNvPr id="20" name="19 Tabla"/>
          <p:cNvGraphicFramePr>
            <a:graphicFrameLocks noGrp="1"/>
          </p:cNvGraphicFramePr>
          <p:nvPr/>
        </p:nvGraphicFramePr>
        <p:xfrm>
          <a:off x="7104112" y="1579833"/>
          <a:ext cx="3086000" cy="3822872"/>
        </p:xfrm>
        <a:graphic>
          <a:graphicData uri="http://schemas.openxmlformats.org/drawingml/2006/table">
            <a:tbl>
              <a:tblPr firstRow="1" bandRow="1">
                <a:noFill/>
                <a:effectLst>
                  <a:outerShdw blurRad="50800" dist="38100" dir="2700000" algn="tl" rotWithShape="0">
                    <a:prstClr val="black">
                      <a:alpha val="40000"/>
                    </a:prstClr>
                  </a:outerShdw>
                </a:effectLst>
                <a:tableStyleId>{D113A9D2-9D6B-4929-AA2D-F23B5EE8CBE7}</a:tableStyleId>
              </a:tblPr>
              <a:tblGrid>
                <a:gridCol w="1861864">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331755">
                <a:tc>
                  <a:txBody>
                    <a:bodyPr/>
                    <a:lstStyle/>
                    <a:p>
                      <a:pPr algn="l"/>
                      <a:endParaRPr lang="es-ES" sz="1600" b="1" dirty="0">
                        <a:effectLst>
                          <a:outerShdw blurRad="38100" dist="38100" dir="2700000" algn="tl">
                            <a:srgbClr val="000000">
                              <a:alpha val="43137"/>
                            </a:srgbClr>
                          </a:outerShdw>
                        </a:effectLst>
                        <a:latin typeface="Consolas" pitchFamily="49" charset="0"/>
                      </a:endParaRPr>
                    </a:p>
                  </a:txBody>
                  <a:tcPr>
                    <a:lnL w="9525" cap="flat" cmpd="sng" algn="ctr">
                      <a:noFill/>
                      <a:prstDash val="solid"/>
                    </a:lnL>
                    <a:lnR w="12700" cap="flat" cmpd="sng" algn="ctr">
                      <a:no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tcPr>
                </a:tc>
                <a:tc>
                  <a:txBody>
                    <a:bodyPr/>
                    <a:lstStyle/>
                    <a:p>
                      <a:pPr algn="ctr"/>
                      <a:r>
                        <a:rPr lang="es-ES" sz="1600" b="0" dirty="0">
                          <a:solidFill>
                            <a:schemeClr val="tx2"/>
                          </a:solidFill>
                          <a:effectLst>
                            <a:outerShdw blurRad="38100" dist="38100" dir="2700000" algn="tl">
                              <a:srgbClr val="000000">
                                <a:alpha val="43137"/>
                              </a:srgbClr>
                            </a:outerShdw>
                          </a:effectLst>
                          <a:latin typeface="+mj-lt"/>
                        </a:rPr>
                        <a:t>Memoria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225855">
                <a:tc>
                  <a:txBody>
                    <a:bodyPr/>
                    <a:lstStyle/>
                    <a:p>
                      <a:pPr algn="r"/>
                      <a:r>
                        <a:rPr lang="es-ES" sz="1400" dirty="0" err="1">
                          <a:solidFill>
                            <a:schemeClr val="tx1"/>
                          </a:solidFill>
                          <a:effectLst>
                            <a:outerShdw blurRad="38100" dist="38100" dir="2700000" algn="tl">
                              <a:srgbClr val="000000">
                                <a:alpha val="43137"/>
                              </a:srgbClr>
                            </a:outerShdw>
                          </a:effectLst>
                          <a:latin typeface="Consolas" pitchFamily="49" charset="0"/>
                        </a:rPr>
                        <a:t>persona.nombre</a:t>
                      </a:r>
                      <a:endParaRPr lang="es-ES" sz="1100" b="0" dirty="0">
                        <a:solidFill>
                          <a:schemeClr val="tx1"/>
                        </a:solidFill>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9525" cap="flat" cmpd="sng" algn="ctr">
                      <a:noFill/>
                      <a:prstDash val="solid"/>
                    </a:lnT>
                    <a:lnB w="38100"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accent1">
                              <a:lumMod val="50000"/>
                            </a:schemeClr>
                          </a:solidFill>
                          <a:effectLst>
                            <a:outerShdw blurRad="38100" dist="38100" dir="2700000" algn="tl">
                              <a:srgbClr val="000000">
                                <a:alpha val="43137"/>
                              </a:srgbClr>
                            </a:outerShdw>
                          </a:effectLst>
                          <a:latin typeface="Consolas" pitchFamily="49" charset="0"/>
                        </a:rPr>
                        <a:t>Luis Antonio</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1152128">
                <a:tc>
                  <a:txBody>
                    <a:bodyPr/>
                    <a:lstStyle/>
                    <a:p>
                      <a:pPr algn="r"/>
                      <a:r>
                        <a:rPr lang="es-ES" sz="1400" dirty="0" err="1">
                          <a:solidFill>
                            <a:schemeClr val="tx1"/>
                          </a:solidFill>
                          <a:effectLst>
                            <a:outerShdw blurRad="38100" dist="38100" dir="2700000" algn="tl">
                              <a:srgbClr val="000000">
                                <a:alpha val="43137"/>
                              </a:srgbClr>
                            </a:outerShdw>
                          </a:effectLst>
                          <a:latin typeface="Consolas" pitchFamily="49" charset="0"/>
                        </a:rPr>
                        <a:t>persona.apellidos</a:t>
                      </a:r>
                      <a:endParaRPr lang="es-ES" sz="1100" b="0" dirty="0">
                        <a:solidFill>
                          <a:schemeClr val="tx1"/>
                        </a:solidFill>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w="38100" cap="flat" cmpd="sng" algn="ctr">
                      <a:noFill/>
                      <a:prstDash val="solid"/>
                    </a:lnT>
                    <a:lnB>
                      <a:noFill/>
                    </a:lnB>
                    <a:lnTlToBr w="12700" cmpd="sng">
                      <a:noFill/>
                      <a:prstDash val="solid"/>
                    </a:lnTlToBr>
                    <a:lnBlToTr w="12700" cmpd="sng">
                      <a:noFill/>
                      <a:prstDash val="solid"/>
                    </a:lnBlToTr>
                    <a:noFill/>
                  </a:tcPr>
                </a:tc>
                <a:tc>
                  <a:txBody>
                    <a:bodyPr/>
                    <a:lstStyle/>
                    <a:p>
                      <a:pPr algn="r"/>
                      <a:r>
                        <a:rPr lang="es-ES" sz="1600" b="1" dirty="0">
                          <a:solidFill>
                            <a:schemeClr val="accent1">
                              <a:lumMod val="50000"/>
                            </a:schemeClr>
                          </a:solidFill>
                          <a:effectLst>
                            <a:outerShdw blurRad="38100" dist="38100" dir="2700000" algn="tl">
                              <a:srgbClr val="000000">
                                <a:alpha val="43137"/>
                              </a:srgbClr>
                            </a:outerShdw>
                          </a:effectLst>
                          <a:latin typeface="Consolas" pitchFamily="49" charset="0"/>
                        </a:rPr>
                        <a:t>Hernández Yáñez</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2"/>
                  </a:ext>
                </a:extLst>
              </a:tr>
              <a:tr h="3600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s-ES" sz="1400" dirty="0" err="1">
                          <a:solidFill>
                            <a:schemeClr val="tx1"/>
                          </a:solidFill>
                          <a:effectLst>
                            <a:outerShdw blurRad="38100" dist="38100" dir="2700000" algn="tl">
                              <a:srgbClr val="000000">
                                <a:alpha val="43137"/>
                              </a:srgbClr>
                            </a:outerShdw>
                          </a:effectLst>
                          <a:latin typeface="Consolas" pitchFamily="49" charset="0"/>
                        </a:rPr>
                        <a:t>persona.edad</a:t>
                      </a:r>
                      <a:endParaRPr lang="es-ES" sz="1100" b="0" dirty="0">
                        <a:solidFill>
                          <a:schemeClr val="tx1"/>
                        </a:solidFill>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accent1">
                              <a:lumMod val="50000"/>
                            </a:schemeClr>
                          </a:solidFill>
                          <a:effectLst>
                            <a:outerShdw blurRad="38100" dist="38100" dir="2700000" algn="tl">
                              <a:srgbClr val="000000">
                                <a:alpha val="43137"/>
                              </a:srgbClr>
                            </a:outerShdw>
                          </a:effectLst>
                          <a:latin typeface="Consolas" pitchFamily="49" charset="0"/>
                        </a:rPr>
                        <a:t>22</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3"/>
                  </a:ext>
                </a:extLst>
              </a:tr>
              <a:tr h="749569">
                <a:tc>
                  <a:txBody>
                    <a:bodyPr/>
                    <a:lstStyle/>
                    <a:p>
                      <a:pPr algn="r"/>
                      <a:r>
                        <a:rPr lang="es-ES" sz="1400" dirty="0">
                          <a:solidFill>
                            <a:schemeClr val="tx1"/>
                          </a:solidFill>
                          <a:effectLst>
                            <a:outerShdw blurRad="38100" dist="38100" dir="2700000" algn="tl">
                              <a:srgbClr val="000000">
                                <a:alpha val="43137"/>
                              </a:srgbClr>
                            </a:outerShdw>
                          </a:effectLst>
                          <a:latin typeface="Consolas" pitchFamily="49" charset="0"/>
                        </a:rPr>
                        <a:t>persona.nif</a:t>
                      </a:r>
                      <a:endParaRPr lang="es-ES" sz="1100" b="0" dirty="0">
                        <a:solidFill>
                          <a:schemeClr val="tx1"/>
                        </a:solidFill>
                        <a:effectLst>
                          <a:outerShdw blurRad="38100" dist="38100" dir="2700000" algn="tl">
                            <a:srgbClr val="000000">
                              <a:alpha val="43137"/>
                            </a:srgbClr>
                          </a:outerShdw>
                        </a:effectLst>
                        <a:latin typeface="Consolas" pitchFamily="49" charset="0"/>
                      </a:endParaRPr>
                    </a:p>
                  </a:txBody>
                  <a:tcPr anchor="ctr">
                    <a:lnL w="9525" cap="flat" cmpd="sng" algn="ctr">
                      <a:noFill/>
                      <a:prstDash val="solid"/>
                    </a:lnL>
                    <a:lnR w="19050" cap="flat" cmpd="sng" algn="ctr">
                      <a:solidFill>
                        <a:schemeClr val="tx1"/>
                      </a:solidFill>
                      <a:prstDash val="solid"/>
                      <a:round/>
                      <a:headEnd type="none" w="med" len="med"/>
                      <a:tailEnd type="none" w="med" len="med"/>
                    </a:lnR>
                    <a:lnT>
                      <a:noFill/>
                    </a:lnT>
                    <a:lnB w="9525" cap="flat" cmpd="sng" algn="ctr">
                      <a:noFill/>
                      <a:prstDash val="solid"/>
                    </a:lnB>
                    <a:lnTlToBr w="12700" cmpd="sng">
                      <a:noFill/>
                      <a:prstDash val="solid"/>
                    </a:lnTlToBr>
                    <a:lnBlToTr w="12700" cmpd="sng">
                      <a:noFill/>
                      <a:prstDash val="solid"/>
                    </a:lnBlToTr>
                    <a:noFill/>
                  </a:tcPr>
                </a:tc>
                <a:tc>
                  <a:txBody>
                    <a:bodyPr/>
                    <a:lstStyle/>
                    <a:p>
                      <a:pPr algn="r"/>
                      <a:r>
                        <a:rPr lang="es-ES" sz="1600" b="1" dirty="0">
                          <a:solidFill>
                            <a:schemeClr val="accent1">
                              <a:lumMod val="50000"/>
                            </a:schemeClr>
                          </a:solidFill>
                          <a:effectLst>
                            <a:outerShdw blurRad="38100" dist="38100" dir="2700000" algn="tl">
                              <a:srgbClr val="000000">
                                <a:alpha val="43137"/>
                              </a:srgbClr>
                            </a:outerShdw>
                          </a:effectLst>
                          <a:latin typeface="Consolas" pitchFamily="49" charset="0"/>
                        </a:rPr>
                        <a:t>00223344F</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4"/>
                  </a:ext>
                </a:extLst>
              </a:tr>
            </a:tbl>
          </a:graphicData>
        </a:graphic>
      </p:graphicFrame>
      <p:sp>
        <p:nvSpPr>
          <p:cNvPr id="21" name="20 CuadroTexto"/>
          <p:cNvSpPr txBox="1"/>
          <p:nvPr/>
        </p:nvSpPr>
        <p:spPr>
          <a:xfrm>
            <a:off x="2423593" y="3284984"/>
            <a:ext cx="1071127"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effectLst>
                  <a:outerShdw blurRad="38100" dist="38100" dir="2700000" algn="tl">
                    <a:srgbClr val="000000">
                      <a:alpha val="43137"/>
                    </a:srgbClr>
                  </a:outerShdw>
                </a:effectLst>
                <a:latin typeface="Consolas" pitchFamily="49" charset="0"/>
              </a:rPr>
              <a:t>persona</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F0319EC-66A9-2458-7227-9CA24384E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Elementos sin orden establecido</a:t>
            </a:r>
          </a:p>
        </p:txBody>
      </p:sp>
      <p:sp>
        <p:nvSpPr>
          <p:cNvPr id="3" name="2 Marcador de contenido"/>
          <p:cNvSpPr>
            <a:spLocks noGrp="1"/>
          </p:cNvSpPr>
          <p:nvPr>
            <p:ph idx="1"/>
          </p:nvPr>
        </p:nvSpPr>
        <p:spPr>
          <a:xfrm>
            <a:off x="1981200" y="980728"/>
            <a:ext cx="8363272" cy="5200996"/>
          </a:xfrm>
        </p:spPr>
        <p:txBody>
          <a:bodyPr>
            <a:normAutofit/>
          </a:bodyPr>
          <a:lstStyle/>
          <a:p>
            <a:pPr lvl="1" indent="1588">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nombre;</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apellidos;</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edad;</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nif;</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lvl="1" indent="1588">
              <a:spcBef>
                <a:spcPts val="0"/>
              </a:spcBef>
              <a:spcAft>
                <a:spcPts val="600"/>
              </a:spcAft>
              <a:buClr>
                <a:srgbClr val="0F6FC6">
                  <a:lumMod val="40000"/>
                  <a:lumOff val="60000"/>
                </a:srgbClr>
              </a:buClr>
              <a:buNone/>
            </a:pPr>
            <a:r>
              <a:rPr lang="es-ES" sz="2000" dirty="0" err="1">
                <a:solidFill>
                  <a:srgbClr val="FFC000"/>
                </a:solidFill>
                <a:latin typeface="Consolas" pitchFamily="49" charset="0"/>
              </a:rPr>
              <a:t>tPersona</a:t>
            </a:r>
            <a:r>
              <a:rPr lang="es-ES" sz="2000" dirty="0">
                <a:solidFill>
                  <a:prstClr val="white"/>
                </a:solidFill>
                <a:latin typeface="Consolas" pitchFamily="49" charset="0"/>
              </a:rPr>
              <a:t> persona;</a:t>
            </a:r>
          </a:p>
          <a:p>
            <a:pPr lvl="1" indent="1588">
              <a:lnSpc>
                <a:spcPts val="2200"/>
              </a:lnSpc>
              <a:spcBef>
                <a:spcPts val="1200"/>
              </a:spcBef>
              <a:spcAft>
                <a:spcPts val="600"/>
              </a:spcAft>
              <a:buClr>
                <a:srgbClr val="0F6FC6">
                  <a:lumMod val="40000"/>
                  <a:lumOff val="60000"/>
                </a:srgbClr>
              </a:buClr>
              <a:buNone/>
            </a:pPr>
            <a:r>
              <a:rPr lang="es-ES" dirty="0">
                <a:solidFill>
                  <a:prstClr val="white"/>
                </a:solidFill>
              </a:rPr>
              <a:t>Los campos no siguen ningún orden establecido</a:t>
            </a:r>
          </a:p>
          <a:p>
            <a:pPr lvl="1" indent="1588">
              <a:spcBef>
                <a:spcPts val="0"/>
              </a:spcBef>
              <a:spcAft>
                <a:spcPts val="600"/>
              </a:spcAft>
              <a:buClr>
                <a:srgbClr val="0F6FC6">
                  <a:lumMod val="40000"/>
                  <a:lumOff val="60000"/>
                </a:srgbClr>
              </a:buClr>
              <a:buNone/>
            </a:pPr>
            <a:r>
              <a:rPr lang="es-ES" dirty="0">
                <a:solidFill>
                  <a:prstClr val="white"/>
                </a:solidFill>
              </a:rPr>
              <a:t>Acceso directo por nombre de campo (operador </a:t>
            </a:r>
            <a:r>
              <a:rPr lang="es-ES" dirty="0">
                <a:solidFill>
                  <a:prstClr val="white"/>
                </a:solidFill>
                <a:latin typeface="Consolas" pitchFamily="49" charset="0"/>
              </a:rPr>
              <a:t>.</a:t>
            </a:r>
            <a:r>
              <a:rPr lang="es-ES" dirty="0">
                <a:solidFill>
                  <a:prstClr val="white"/>
                </a:solidFill>
              </a:rPr>
              <a:t>)</a:t>
            </a:r>
          </a:p>
          <a:p>
            <a:pPr lvl="1" indent="1588">
              <a:spcBef>
                <a:spcPts val="0"/>
              </a:spcBef>
              <a:spcAft>
                <a:spcPts val="600"/>
              </a:spcAft>
              <a:buClr>
                <a:srgbClr val="0F6FC6">
                  <a:lumMod val="40000"/>
                  <a:lumOff val="60000"/>
                </a:srgbClr>
              </a:buClr>
              <a:buNone/>
            </a:pPr>
            <a:r>
              <a:rPr lang="es-ES" dirty="0">
                <a:solidFill>
                  <a:prstClr val="white"/>
                </a:solidFill>
              </a:rPr>
              <a:t>Con cada campo se puede hacer lo que permita su tipo</a:t>
            </a: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12</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grpSp>
        <p:nvGrpSpPr>
          <p:cNvPr id="6" name="5 Grupo"/>
          <p:cNvGrpSpPr/>
          <p:nvPr/>
        </p:nvGrpSpPr>
        <p:grpSpPr>
          <a:xfrm>
            <a:off x="3305690" y="5070406"/>
            <a:ext cx="5580620" cy="734858"/>
            <a:chOff x="899593" y="5401791"/>
            <a:chExt cx="6075084" cy="734858"/>
          </a:xfrm>
          <a:effectLst>
            <a:outerShdw blurRad="50800" dist="38100" dir="2700000" algn="tl" rotWithShape="0">
              <a:prstClr val="black">
                <a:alpha val="40000"/>
              </a:prstClr>
            </a:outerShdw>
          </a:effectLst>
        </p:grpSpPr>
        <p:sp>
          <p:nvSpPr>
            <p:cNvPr id="7" name="6 CuadroTexto"/>
            <p:cNvSpPr txBox="1"/>
            <p:nvPr/>
          </p:nvSpPr>
          <p:spPr>
            <a:xfrm>
              <a:off x="899593" y="5416649"/>
              <a:ext cx="6075084" cy="720000"/>
            </a:xfrm>
            <a:prstGeom prst="rect">
              <a:avLst/>
            </a:prstGeom>
            <a:solidFill>
              <a:schemeClr val="accent1">
                <a:lumMod val="7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oAutofit/>
            </a:bodyPr>
            <a:lstStyle/>
            <a:p>
              <a:pPr marL="540000">
                <a:spcAft>
                  <a:spcPts val="600"/>
                </a:spcAft>
              </a:pPr>
              <a:r>
                <a:rPr lang="nl-NL" sz="2000" dirty="0">
                  <a:effectLst>
                    <a:outerShdw blurRad="38100" dist="38100" dir="2700000" algn="tl">
                      <a:srgbClr val="000000">
                        <a:alpha val="43137"/>
                      </a:srgbClr>
                    </a:outerShdw>
                  </a:effectLst>
                  <a:latin typeface="Cambria" pitchFamily="18" charset="0"/>
                </a:rPr>
                <a:t>Las estructuras se pasan por valor (sin &amp;)</a:t>
              </a:r>
              <a:br>
                <a:rPr lang="nl-NL" sz="2000" dirty="0">
                  <a:effectLst>
                    <a:outerShdw blurRad="38100" dist="38100" dir="2700000" algn="tl">
                      <a:srgbClr val="000000">
                        <a:alpha val="43137"/>
                      </a:srgbClr>
                    </a:outerShdw>
                  </a:effectLst>
                  <a:latin typeface="Cambria" pitchFamily="18" charset="0"/>
                </a:rPr>
              </a:br>
              <a:r>
                <a:rPr lang="nl-NL" sz="2000" dirty="0">
                  <a:effectLst>
                    <a:outerShdw blurRad="38100" dist="38100" dir="2700000" algn="tl">
                      <a:srgbClr val="000000">
                        <a:alpha val="43137"/>
                      </a:srgbClr>
                    </a:outerShdw>
                  </a:effectLst>
                  <a:latin typeface="Cambria" pitchFamily="18" charset="0"/>
                </a:rPr>
                <a:t>o por referencia (con &amp;) a los subprogramas</a:t>
              </a:r>
            </a:p>
          </p:txBody>
        </p:sp>
        <p:pic>
          <p:nvPicPr>
            <p:cNvPr id="8" name="Picture 3" descr="D:\Docencia\Fundamentos de programación\CV\icoGuille\xeyes.png"/>
            <p:cNvPicPr>
              <a:picLocks noChangeAspect="1" noChangeArrowheads="1"/>
            </p:cNvPicPr>
            <p:nvPr/>
          </p:nvPicPr>
          <p:blipFill>
            <a:blip r:embed="rId3" cstate="print"/>
            <a:srcRect/>
            <a:stretch>
              <a:fillRect/>
            </a:stretch>
          </p:blipFill>
          <p:spPr bwMode="auto">
            <a:xfrm>
              <a:off x="973660" y="5401791"/>
              <a:ext cx="426720" cy="426720"/>
            </a:xfrm>
            <a:prstGeom prst="rect">
              <a:avLst/>
            </a:prstGeom>
            <a:noFill/>
            <a:effectLst>
              <a:outerShdw blurRad="50800" dist="38100" dir="2700000" algn="tl" rotWithShape="0">
                <a:prstClr val="black">
                  <a:alpha val="40000"/>
                </a:prstClr>
              </a:outerShdw>
            </a:effectLst>
          </p:spPr>
        </p:pic>
      </p:gr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wipe(left)">
                                      <p:cBhvr>
                                        <p:cTn id="7" dur="1000"/>
                                        <p:tgtEl>
                                          <p:spTgt spid="3">
                                            <p:txEl>
                                              <p:pRg st="8" end="8"/>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wipe(left)">
                                      <p:cBhvr>
                                        <p:cTn id="10" dur="1000"/>
                                        <p:tgtEl>
                                          <p:spTgt spid="3">
                                            <p:txEl>
                                              <p:pRg st="9" end="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n 28">
            <a:extLst>
              <a:ext uri="{FF2B5EF4-FFF2-40B4-BE49-F238E27FC236}">
                <a16:creationId xmlns:a16="http://schemas.microsoft.com/office/drawing/2014/main" id="{026D540A-1979-2B7C-D417-F611FDCDC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Estructuras dentro de estructuras</a:t>
            </a:r>
          </a:p>
        </p:txBody>
      </p:sp>
      <p:sp>
        <p:nvSpPr>
          <p:cNvPr id="3" name="2 Marcador de contenido"/>
          <p:cNvSpPr>
            <a:spLocks noGrp="1"/>
          </p:cNvSpPr>
          <p:nvPr>
            <p:ph idx="1"/>
          </p:nvPr>
        </p:nvSpPr>
        <p:spPr>
          <a:xfrm>
            <a:off x="1981200" y="980728"/>
            <a:ext cx="8363272" cy="5200996"/>
          </a:xfrm>
        </p:spPr>
        <p:txBody>
          <a:bodyPr>
            <a:normAutofit/>
          </a:bodyPr>
          <a:lstStyle/>
          <a:p>
            <a:pPr marL="893763" lvl="1" indent="1588" defTabSz="2676525">
              <a:spcBef>
                <a:spcPts val="0"/>
              </a:spcBef>
              <a:spcAft>
                <a:spcPts val="600"/>
              </a:spcAft>
              <a:buClr>
                <a:srgbClr val="0F6FC6">
                  <a:lumMod val="40000"/>
                  <a:lumOff val="60000"/>
                </a:srgbClr>
              </a:buClr>
              <a:buNone/>
              <a:tabLst>
                <a:tab pos="4305300" algn="l"/>
              </a:tabLst>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	</a:t>
            </a: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 </a:t>
            </a:r>
            <a:br>
              <a:rPr lang="es-ES" sz="2000" dirty="0">
                <a:solidFill>
                  <a:prstClr val="white"/>
                </a:solidFill>
                <a:latin typeface="Consolas" pitchFamily="49" charset="0"/>
              </a:rPr>
            </a:br>
            <a:r>
              <a:rPr lang="es-ES" sz="2000" dirty="0">
                <a:solidFill>
                  <a:prstClr val="white"/>
                </a:solidFill>
                <a:latin typeface="Consolas" pitchFamily="49" charset="0"/>
              </a:rPr>
              <a:t>   </a:t>
            </a:r>
            <a:r>
              <a:rPr lang="es-ES" sz="2000" dirty="0">
                <a:solidFill>
                  <a:srgbClr val="FFC000"/>
                </a:solidFill>
                <a:latin typeface="Consolas" pitchFamily="49" charset="0"/>
              </a:rPr>
              <a:t>string </a:t>
            </a:r>
            <a:r>
              <a:rPr lang="es-ES" sz="2000" dirty="0" err="1">
                <a:solidFill>
                  <a:prstClr val="white"/>
                </a:solidFill>
                <a:latin typeface="Consolas" pitchFamily="49" charset="0"/>
              </a:rPr>
              <a:t>dni</a:t>
            </a:r>
            <a:r>
              <a:rPr lang="es-ES" sz="2000" dirty="0">
                <a:solidFill>
                  <a:prstClr val="white"/>
                </a:solidFill>
                <a:latin typeface="Consolas" pitchFamily="49" charset="0"/>
              </a:rPr>
              <a:t>;	   ...</a:t>
            </a:r>
            <a:br>
              <a:rPr lang="es-ES" sz="2000" dirty="0">
                <a:solidFill>
                  <a:prstClr val="white"/>
                </a:solidFill>
                <a:latin typeface="Consolas" pitchFamily="49" charset="0"/>
              </a:rPr>
            </a:br>
            <a:r>
              <a:rPr lang="es-ES" sz="2000" dirty="0">
                <a:solidFill>
                  <a:prstClr val="white"/>
                </a:solidFill>
                <a:latin typeface="Consolas" pitchFamily="49" charset="0"/>
              </a:rPr>
              <a:t>   </a:t>
            </a:r>
            <a:r>
              <a:rPr lang="es-ES" sz="2000" dirty="0">
                <a:solidFill>
                  <a:srgbClr val="FFC000"/>
                </a:solidFill>
                <a:latin typeface="Consolas" pitchFamily="49" charset="0"/>
              </a:rPr>
              <a:t>char</a:t>
            </a:r>
            <a:r>
              <a:rPr lang="es-ES" sz="2000" dirty="0">
                <a:solidFill>
                  <a:prstClr val="white"/>
                </a:solidFill>
                <a:latin typeface="Consolas" pitchFamily="49" charset="0"/>
              </a:rPr>
              <a:t> letra;	</a:t>
            </a:r>
            <a:r>
              <a:rPr lang="es-ES" sz="2000" dirty="0">
                <a:solidFill>
                  <a:srgbClr val="FFC000"/>
                </a:solidFill>
                <a:latin typeface="Consolas" pitchFamily="49" charset="0"/>
              </a:rPr>
              <a:t>   </a:t>
            </a:r>
            <a:r>
              <a:rPr lang="es-ES" sz="2000" dirty="0" err="1">
                <a:solidFill>
                  <a:srgbClr val="FFC000"/>
                </a:solidFill>
                <a:latin typeface="Consolas" pitchFamily="49" charset="0"/>
              </a:rPr>
              <a:t>tNif</a:t>
            </a:r>
            <a:r>
              <a:rPr lang="es-ES" sz="2000" dirty="0">
                <a:solidFill>
                  <a:prstClr val="white"/>
                </a:solidFill>
                <a:latin typeface="Consolas" pitchFamily="49" charset="0"/>
              </a:rPr>
              <a:t> nif;</a:t>
            </a:r>
            <a:br>
              <a:rPr lang="es-ES" sz="2000" dirty="0">
                <a:solidFill>
                  <a:prstClr val="white"/>
                </a:solidFill>
                <a:latin typeface="Consolas" pitchFamily="49" charset="0"/>
              </a:rPr>
            </a:br>
            <a:r>
              <a:rPr lang="es-ES" sz="2000" dirty="0">
                <a:solidFill>
                  <a:prstClr val="white"/>
                </a:solidFill>
                <a:latin typeface="Consolas" pitchFamily="49" charset="0"/>
              </a:rPr>
              <a:t>}</a:t>
            </a:r>
            <a:r>
              <a:rPr lang="es-ES" sz="2000" dirty="0">
                <a:solidFill>
                  <a:srgbClr val="FFC000"/>
                </a:solidFill>
                <a:latin typeface="Consolas" pitchFamily="49" charset="0"/>
              </a:rPr>
              <a:t> </a:t>
            </a:r>
            <a:r>
              <a:rPr lang="es-ES" sz="2000" dirty="0" err="1">
                <a:solidFill>
                  <a:srgbClr val="FFC000"/>
                </a:solidFill>
                <a:latin typeface="Consolas" pitchFamily="49" charset="0"/>
              </a:rPr>
              <a:t>tNif</a:t>
            </a:r>
            <a:r>
              <a:rPr lang="es-ES" sz="2000" dirty="0">
                <a:solidFill>
                  <a:prstClr val="white"/>
                </a:solidFill>
                <a:latin typeface="Consolas" pitchFamily="49" charset="0"/>
              </a:rPr>
              <a:t>;	}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p>
          <a:p>
            <a:pPr marL="361950" lvl="1" indent="1588" defTabSz="2676525">
              <a:spcBef>
                <a:spcPts val="0"/>
              </a:spcBef>
              <a:spcAft>
                <a:spcPts val="600"/>
              </a:spcAft>
              <a:buClr>
                <a:srgbClr val="0F6FC6">
                  <a:lumMod val="40000"/>
                  <a:lumOff val="60000"/>
                </a:srgbClr>
              </a:buClr>
              <a:buNone/>
              <a:tabLst>
                <a:tab pos="4305300" algn="l"/>
              </a:tabLst>
            </a:pPr>
            <a:endParaRPr lang="es-ES" sz="2000" dirty="0">
              <a:solidFill>
                <a:srgbClr val="FFC000"/>
              </a:solidFill>
              <a:latin typeface="Consolas" pitchFamily="49" charset="0"/>
            </a:endParaRPr>
          </a:p>
          <a:p>
            <a:pPr marL="361950" lvl="1" indent="1588" defTabSz="2676525">
              <a:spcBef>
                <a:spcPts val="0"/>
              </a:spcBef>
              <a:spcAft>
                <a:spcPts val="600"/>
              </a:spcAft>
              <a:buClr>
                <a:srgbClr val="0F6FC6">
                  <a:lumMod val="40000"/>
                  <a:lumOff val="60000"/>
                </a:srgbClr>
              </a:buClr>
              <a:buNone/>
              <a:tabLst>
                <a:tab pos="4305300" algn="l"/>
              </a:tabLst>
            </a:pPr>
            <a:r>
              <a:rPr lang="es-ES" sz="2000" dirty="0" err="1">
                <a:solidFill>
                  <a:srgbClr val="FFC000"/>
                </a:solidFill>
                <a:latin typeface="Consolas" pitchFamily="49" charset="0"/>
              </a:rPr>
              <a:t>tPersona</a:t>
            </a:r>
            <a:r>
              <a:rPr lang="es-ES" sz="2000" dirty="0">
                <a:solidFill>
                  <a:prstClr val="white"/>
                </a:solidFill>
                <a:latin typeface="Consolas" pitchFamily="49" charset="0"/>
              </a:rPr>
              <a:t> persona;</a:t>
            </a:r>
          </a:p>
          <a:p>
            <a:pPr lvl="1" indent="1588">
              <a:spcBef>
                <a:spcPts val="1200"/>
              </a:spcBef>
              <a:spcAft>
                <a:spcPts val="600"/>
              </a:spcAft>
              <a:buClr>
                <a:srgbClr val="0F6FC6">
                  <a:lumMod val="40000"/>
                  <a:lumOff val="60000"/>
                </a:srgbClr>
              </a:buClr>
              <a:buNone/>
            </a:pPr>
            <a:r>
              <a:rPr lang="es-ES" dirty="0">
                <a:solidFill>
                  <a:prstClr val="white"/>
                </a:solidFill>
              </a:rPr>
              <a:t>Acceso al NIF completo:</a:t>
            </a:r>
          </a:p>
          <a:p>
            <a:pPr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persona.nif</a:t>
            </a:r>
            <a:r>
              <a:rPr lang="es-ES" sz="2000" dirty="0">
                <a:solidFill>
                  <a:prstClr val="white"/>
                </a:solidFill>
                <a:latin typeface="Consolas" pitchFamily="49" charset="0"/>
              </a:rPr>
              <a:t> </a:t>
            </a:r>
            <a:r>
              <a:rPr lang="es-ES" sz="2000" dirty="0">
                <a:solidFill>
                  <a:srgbClr val="92D050"/>
                </a:solidFill>
                <a:latin typeface="Consolas" pitchFamily="49" charset="0"/>
              </a:rPr>
              <a:t>// Otra estructura</a:t>
            </a:r>
            <a:endParaRPr lang="es-ES" dirty="0">
              <a:solidFill>
                <a:srgbClr val="92D050"/>
              </a:solidFill>
            </a:endParaRPr>
          </a:p>
          <a:p>
            <a:pPr lvl="1" indent="1588">
              <a:spcBef>
                <a:spcPts val="1200"/>
              </a:spcBef>
              <a:spcAft>
                <a:spcPts val="600"/>
              </a:spcAft>
              <a:buClr>
                <a:srgbClr val="0F6FC6">
                  <a:lumMod val="40000"/>
                  <a:lumOff val="60000"/>
                </a:srgbClr>
              </a:buClr>
              <a:buNone/>
            </a:pPr>
            <a:r>
              <a:rPr lang="es-ES" dirty="0">
                <a:solidFill>
                  <a:prstClr val="white"/>
                </a:solidFill>
              </a:rPr>
              <a:t>Acceso a la letra del NIF:</a:t>
            </a:r>
          </a:p>
          <a:p>
            <a:pPr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persona.nif.letra</a:t>
            </a:r>
            <a:endParaRPr lang="es-ES" dirty="0">
              <a:solidFill>
                <a:prstClr val="white"/>
              </a:solidFill>
            </a:endParaRPr>
          </a:p>
          <a:p>
            <a:pPr lvl="1" indent="1588">
              <a:spcBef>
                <a:spcPts val="1200"/>
              </a:spcBef>
              <a:spcAft>
                <a:spcPts val="600"/>
              </a:spcAft>
              <a:buClr>
                <a:srgbClr val="0F6FC6">
                  <a:lumMod val="40000"/>
                  <a:lumOff val="60000"/>
                </a:srgbClr>
              </a:buClr>
              <a:buNone/>
            </a:pPr>
            <a:r>
              <a:rPr lang="es-ES" dirty="0">
                <a:solidFill>
                  <a:prstClr val="white"/>
                </a:solidFill>
              </a:rPr>
              <a:t>Acceso al DNI:</a:t>
            </a:r>
          </a:p>
          <a:p>
            <a:pPr lvl="1" indent="1588">
              <a:spcBef>
                <a:spcPts val="0"/>
              </a:spcBef>
              <a:spcAft>
                <a:spcPts val="600"/>
              </a:spcAft>
              <a:buClr>
                <a:srgbClr val="0F6FC6">
                  <a:lumMod val="40000"/>
                  <a:lumOff val="60000"/>
                </a:srgbClr>
              </a:buClr>
              <a:buNone/>
            </a:pPr>
            <a:r>
              <a:rPr lang="es-ES" sz="2000" dirty="0" err="1">
                <a:solidFill>
                  <a:prstClr val="white"/>
                </a:solidFill>
                <a:latin typeface="Consolas" pitchFamily="49" charset="0"/>
              </a:rPr>
              <a:t>persona.nif.dni</a:t>
            </a:r>
            <a:endParaRPr lang="es-ES" dirty="0">
              <a:solidFill>
                <a:prstClr val="white"/>
              </a:solidFill>
            </a:endParaRPr>
          </a:p>
          <a:p>
            <a:pPr lvl="1" indent="1588">
              <a:spcBef>
                <a:spcPts val="0"/>
              </a:spcBef>
              <a:spcAft>
                <a:spcPts val="600"/>
              </a:spcAft>
              <a:buClr>
                <a:srgbClr val="0F6FC6">
                  <a:lumMod val="40000"/>
                  <a:lumOff val="60000"/>
                </a:srgbClr>
              </a:buClr>
              <a:buNone/>
            </a:pPr>
            <a:endParaRPr lang="es-ES" dirty="0">
              <a:solidFill>
                <a:prstClr val="white"/>
              </a:solidFill>
            </a:endParaRPr>
          </a:p>
          <a:p>
            <a:pPr lvl="1" indent="1588">
              <a:spcBef>
                <a:spcPts val="0"/>
              </a:spcBef>
              <a:spcAft>
                <a:spcPts val="600"/>
              </a:spcAft>
              <a:buClr>
                <a:srgbClr val="0F6FC6">
                  <a:lumMod val="40000"/>
                  <a:lumOff val="60000"/>
                </a:srgbClr>
              </a:buClr>
              <a:buNone/>
            </a:pPr>
            <a:endParaRPr lang="es-ES" sz="2000"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13</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cxnSp>
        <p:nvCxnSpPr>
          <p:cNvPr id="10" name="9 Conector recto de flecha"/>
          <p:cNvCxnSpPr/>
          <p:nvPr/>
        </p:nvCxnSpPr>
        <p:spPr>
          <a:xfrm flipV="1">
            <a:off x="3979962" y="1844824"/>
            <a:ext cx="2736304" cy="288032"/>
          </a:xfrm>
          <a:prstGeom prst="straightConnector1">
            <a:avLst/>
          </a:prstGeom>
          <a:ln w="28575">
            <a:solidFill>
              <a:srgbClr val="FFC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nvGrpSpPr>
          <p:cNvPr id="11" name="172 Grupo"/>
          <p:cNvGrpSpPr/>
          <p:nvPr/>
        </p:nvGrpSpPr>
        <p:grpSpPr>
          <a:xfrm>
            <a:off x="7263192" y="2636912"/>
            <a:ext cx="2937264" cy="2560930"/>
            <a:chOff x="3851920" y="1124744"/>
            <a:chExt cx="2937264" cy="2560930"/>
          </a:xfrm>
          <a:effectLst>
            <a:outerShdw blurRad="50800" dist="38100" dir="2700000" algn="tl" rotWithShape="0">
              <a:prstClr val="black">
                <a:alpha val="40000"/>
              </a:prstClr>
            </a:outerShdw>
          </a:effectLst>
        </p:grpSpPr>
        <p:sp>
          <p:nvSpPr>
            <p:cNvPr id="12" name="5 Rectángulo"/>
            <p:cNvSpPr/>
            <p:nvPr/>
          </p:nvSpPr>
          <p:spPr>
            <a:xfrm>
              <a:off x="3851920" y="1453426"/>
              <a:ext cx="2937264" cy="223224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p>
          </p:txBody>
        </p:sp>
        <p:sp>
          <p:nvSpPr>
            <p:cNvPr id="13" name="7 CuadroTexto"/>
            <p:cNvSpPr txBox="1"/>
            <p:nvPr/>
          </p:nvSpPr>
          <p:spPr>
            <a:xfrm>
              <a:off x="4786366" y="1636155"/>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4" name="8 CuadroTexto"/>
            <p:cNvSpPr txBox="1"/>
            <p:nvPr/>
          </p:nvSpPr>
          <p:spPr>
            <a:xfrm>
              <a:off x="4106797" y="1597442"/>
              <a:ext cx="694421"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nombre</a:t>
              </a:r>
            </a:p>
          </p:txBody>
        </p:sp>
        <p:sp>
          <p:nvSpPr>
            <p:cNvPr id="15" name="10 CuadroTexto"/>
            <p:cNvSpPr txBox="1"/>
            <p:nvPr/>
          </p:nvSpPr>
          <p:spPr>
            <a:xfrm>
              <a:off x="4786366" y="1924187"/>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6" name="11 CuadroTexto"/>
            <p:cNvSpPr txBox="1"/>
            <p:nvPr/>
          </p:nvSpPr>
          <p:spPr>
            <a:xfrm>
              <a:off x="3851920" y="1885474"/>
              <a:ext cx="949298"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apellidos</a:t>
              </a:r>
            </a:p>
          </p:txBody>
        </p:sp>
        <p:sp>
          <p:nvSpPr>
            <p:cNvPr id="17" name="13 CuadroTexto"/>
            <p:cNvSpPr txBox="1"/>
            <p:nvPr/>
          </p:nvSpPr>
          <p:spPr>
            <a:xfrm>
              <a:off x="4786366" y="2212219"/>
              <a:ext cx="36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8" name="14 CuadroTexto"/>
            <p:cNvSpPr txBox="1"/>
            <p:nvPr/>
          </p:nvSpPr>
          <p:spPr>
            <a:xfrm>
              <a:off x="4276715" y="2173506"/>
              <a:ext cx="524503"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edad</a:t>
              </a:r>
            </a:p>
          </p:txBody>
        </p:sp>
        <p:sp>
          <p:nvSpPr>
            <p:cNvPr id="19" name="17 CuadroTexto"/>
            <p:cNvSpPr txBox="1"/>
            <p:nvPr/>
          </p:nvSpPr>
          <p:spPr>
            <a:xfrm>
              <a:off x="4361675" y="2533546"/>
              <a:ext cx="439543"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nif</a:t>
              </a:r>
            </a:p>
          </p:txBody>
        </p:sp>
        <p:sp>
          <p:nvSpPr>
            <p:cNvPr id="20" name="23 CuadroTexto"/>
            <p:cNvSpPr txBox="1"/>
            <p:nvPr/>
          </p:nvSpPr>
          <p:spPr>
            <a:xfrm>
              <a:off x="3851920" y="1124744"/>
              <a:ext cx="1197764"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err="1">
                  <a:solidFill>
                    <a:srgbClr val="FFC000"/>
                  </a:solidFill>
                  <a:effectLst>
                    <a:outerShdw blurRad="38100" dist="38100" dir="2700000" algn="tl">
                      <a:srgbClr val="000000">
                        <a:alpha val="43137"/>
                      </a:srgbClr>
                    </a:outerShdw>
                  </a:effectLst>
                  <a:latin typeface="Consolas" pitchFamily="49" charset="0"/>
                </a:rPr>
                <a:t>tPersona</a:t>
              </a:r>
              <a:endParaRPr lang="es-ES" dirty="0">
                <a:solidFill>
                  <a:srgbClr val="FFC000"/>
                </a:solidFill>
                <a:effectLst>
                  <a:outerShdw blurRad="38100" dist="38100" dir="2700000" algn="tl">
                    <a:srgbClr val="000000">
                      <a:alpha val="43137"/>
                    </a:srgbClr>
                  </a:outerShdw>
                </a:effectLst>
                <a:latin typeface="Consolas" pitchFamily="49" charset="0"/>
              </a:endParaRPr>
            </a:p>
          </p:txBody>
        </p:sp>
      </p:grpSp>
      <p:grpSp>
        <p:nvGrpSpPr>
          <p:cNvPr id="21" name="171 Grupo"/>
          <p:cNvGrpSpPr/>
          <p:nvPr/>
        </p:nvGrpSpPr>
        <p:grpSpPr>
          <a:xfrm>
            <a:off x="8240784" y="3757682"/>
            <a:ext cx="1815657" cy="1261174"/>
            <a:chOff x="4829511" y="2245514"/>
            <a:chExt cx="1815657" cy="1261174"/>
          </a:xfrm>
        </p:grpSpPr>
        <p:grpSp>
          <p:nvGrpSpPr>
            <p:cNvPr id="22" name="22 Grupo"/>
            <p:cNvGrpSpPr/>
            <p:nvPr/>
          </p:nvGrpSpPr>
          <p:grpSpPr>
            <a:xfrm>
              <a:off x="4829511" y="2550691"/>
              <a:ext cx="1800000" cy="955997"/>
              <a:chOff x="5700322" y="2510041"/>
              <a:chExt cx="1800000" cy="955997"/>
            </a:xfrm>
          </p:grpSpPr>
          <p:sp>
            <p:nvSpPr>
              <p:cNvPr id="24" name="21 Rectángulo"/>
              <p:cNvSpPr/>
              <p:nvPr/>
            </p:nvSpPr>
            <p:spPr>
              <a:xfrm>
                <a:off x="5700322" y="2510041"/>
                <a:ext cx="1800000" cy="955997"/>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p>
            </p:txBody>
          </p:sp>
          <p:sp>
            <p:nvSpPr>
              <p:cNvPr id="25" name="16 CuadroTexto"/>
              <p:cNvSpPr txBox="1"/>
              <p:nvPr/>
            </p:nvSpPr>
            <p:spPr>
              <a:xfrm>
                <a:off x="6300312" y="2686658"/>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26" name="18 CuadroTexto"/>
              <p:cNvSpPr txBox="1"/>
              <p:nvPr/>
            </p:nvSpPr>
            <p:spPr>
              <a:xfrm>
                <a:off x="5860648" y="2647945"/>
                <a:ext cx="439544"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err="1">
                    <a:effectLst>
                      <a:outerShdw blurRad="38100" dist="38100" dir="2700000" algn="tl">
                        <a:srgbClr val="000000">
                          <a:alpha val="43137"/>
                        </a:srgbClr>
                      </a:outerShdw>
                    </a:effectLst>
                    <a:latin typeface="Consolas" pitchFamily="49" charset="0"/>
                  </a:rPr>
                  <a:t>dni</a:t>
                </a:r>
                <a:endParaRPr lang="es-ES" sz="1200" dirty="0">
                  <a:effectLst>
                    <a:outerShdw blurRad="38100" dist="38100" dir="2700000" algn="tl">
                      <a:srgbClr val="000000">
                        <a:alpha val="43137"/>
                      </a:srgbClr>
                    </a:outerShdw>
                  </a:effectLst>
                  <a:latin typeface="Consolas" pitchFamily="49" charset="0"/>
                </a:endParaRPr>
              </a:p>
            </p:txBody>
          </p:sp>
          <p:sp>
            <p:nvSpPr>
              <p:cNvPr id="27" name="19 CuadroTexto"/>
              <p:cNvSpPr txBox="1"/>
              <p:nvPr/>
            </p:nvSpPr>
            <p:spPr>
              <a:xfrm>
                <a:off x="6305787" y="2988040"/>
                <a:ext cx="36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28" name="20 CuadroTexto"/>
              <p:cNvSpPr txBox="1"/>
              <p:nvPr/>
            </p:nvSpPr>
            <p:spPr>
              <a:xfrm>
                <a:off x="5711177" y="2949327"/>
                <a:ext cx="609462"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letra</a:t>
                </a:r>
              </a:p>
            </p:txBody>
          </p:sp>
        </p:grpSp>
        <p:sp>
          <p:nvSpPr>
            <p:cNvPr id="23" name="24 CuadroTexto"/>
            <p:cNvSpPr txBox="1"/>
            <p:nvPr/>
          </p:nvSpPr>
          <p:spPr>
            <a:xfrm>
              <a:off x="5953953" y="2245514"/>
              <a:ext cx="691215"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err="1">
                  <a:solidFill>
                    <a:srgbClr val="FFC000"/>
                  </a:solidFill>
                  <a:effectLst>
                    <a:outerShdw blurRad="38100" dist="38100" dir="2700000" algn="tl">
                      <a:srgbClr val="000000">
                        <a:alpha val="43137"/>
                      </a:srgbClr>
                    </a:outerShdw>
                  </a:effectLst>
                  <a:latin typeface="Consolas" pitchFamily="49" charset="0"/>
                </a:rPr>
                <a:t>tNif</a:t>
              </a:r>
              <a:endParaRPr lang="es-ES" dirty="0">
                <a:solidFill>
                  <a:srgbClr val="FFC000"/>
                </a:solidFill>
                <a:effectLst>
                  <a:outerShdw blurRad="38100" dist="38100" dir="2700000" algn="tl">
                    <a:srgbClr val="000000">
                      <a:alpha val="43137"/>
                    </a:srgbClr>
                  </a:outerShdw>
                </a:effectLst>
                <a:latin typeface="Consolas" pitchFamily="49" charset="0"/>
              </a:endParaRPr>
            </a:p>
          </p:txBody>
        </p:sp>
      </p:grpSp>
    </p:spTree>
    <p:extLst>
      <p:ext uri="{BB962C8B-B14F-4D97-AF65-F5344CB8AC3E}">
        <p14:creationId xmlns:p14="http://schemas.microsoft.com/office/powerpoint/2010/main" val="292683304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1000"/>
                                        <p:tgtEl>
                                          <p:spTgt spid="3">
                                            <p:txEl>
                                              <p:pRg st="0" end="0"/>
                                            </p:txEl>
                                          </p:spTgt>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5000" fill="hold" nodeType="afterEffect">
                                  <p:stCondLst>
                                    <p:cond delay="0"/>
                                  </p:stCondLst>
                                  <p:childTnLst>
                                    <p:anim calcmode="discrete" valueType="str">
                                      <p:cBhvr>
                                        <p:cTn id="13" dur="10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left)">
                                      <p:cBhvr>
                                        <p:cTn id="18" dur="1000"/>
                                        <p:tgtEl>
                                          <p:spTgt spid="3">
                                            <p:txEl>
                                              <p:pRg st="2" end="2"/>
                                            </p:txEl>
                                          </p:spTgt>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10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1000"/>
                                        <p:tgtEl>
                                          <p:spTgt spid="3">
                                            <p:txEl>
                                              <p:pRg st="7" end="7"/>
                                            </p:txEl>
                                          </p:spTgt>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left)">
                                      <p:cBhvr>
                                        <p:cTn id="44" dur="10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n 71">
            <a:extLst>
              <a:ext uri="{FF2B5EF4-FFF2-40B4-BE49-F238E27FC236}">
                <a16:creationId xmlns:a16="http://schemas.microsoft.com/office/drawing/2014/main" id="{46A60E57-A5CC-4EED-172D-2413BB6B0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Arrays de estructuras</a:t>
            </a:r>
          </a:p>
        </p:txBody>
      </p:sp>
      <p:sp>
        <p:nvSpPr>
          <p:cNvPr id="3" name="2 Marcador de contenido"/>
          <p:cNvSpPr>
            <a:spLocks noGrp="1"/>
          </p:cNvSpPr>
          <p:nvPr>
            <p:ph idx="1"/>
          </p:nvPr>
        </p:nvSpPr>
        <p:spPr>
          <a:xfrm>
            <a:off x="1981200" y="980728"/>
            <a:ext cx="8363272" cy="5200996"/>
          </a:xfrm>
        </p:spPr>
        <p:txBody>
          <a:bodyPr>
            <a:normAutofit/>
          </a:bodyPr>
          <a:lstStyle/>
          <a:p>
            <a:pPr marL="361950" lvl="1" indent="1588" defTabSz="2676525">
              <a:spcBef>
                <a:spcPts val="0"/>
              </a:spcBef>
              <a:buClr>
                <a:srgbClr val="0F6FC6">
                  <a:lumMod val="40000"/>
                  <a:lumOff val="60000"/>
                </a:srgbClr>
              </a:buClr>
              <a:buNone/>
              <a:tabLst>
                <a:tab pos="4305300" algn="l"/>
              </a:tabLst>
            </a:pPr>
            <a:r>
              <a:rPr lang="es-ES" sz="2000" dirty="0">
                <a:solidFill>
                  <a:schemeClr val="accent2">
                    <a:lumMod val="60000"/>
                    <a:lumOff val="40000"/>
                  </a:schemeClr>
                </a:solidFill>
                <a:latin typeface="Consolas" pitchFamily="49" charset="0"/>
              </a:rPr>
              <a:t>const</a:t>
            </a:r>
            <a:r>
              <a:rPr lang="es-ES" sz="2000" dirty="0">
                <a:solidFill>
                  <a:srgbClr val="FFC000"/>
                </a:solidFill>
                <a:latin typeface="Consolas" pitchFamily="49" charset="0"/>
              </a:rPr>
              <a:t> int </a:t>
            </a:r>
            <a:r>
              <a:rPr lang="es-ES" sz="2000" dirty="0" err="1">
                <a:latin typeface="Consolas" pitchFamily="49" charset="0"/>
              </a:rPr>
              <a:t>DIM</a:t>
            </a:r>
            <a:r>
              <a:rPr lang="es-ES" sz="2000" dirty="0">
                <a:latin typeface="Consolas" pitchFamily="49" charset="0"/>
              </a:rPr>
              <a:t> = </a:t>
            </a:r>
            <a:r>
              <a:rPr lang="es-ES" sz="2000" dirty="0">
                <a:solidFill>
                  <a:srgbClr val="FFFF00"/>
                </a:solidFill>
                <a:latin typeface="Consolas" pitchFamily="49" charset="0"/>
              </a:rPr>
              <a:t>100</a:t>
            </a:r>
            <a:r>
              <a:rPr lang="es-ES" sz="2000" dirty="0">
                <a:latin typeface="Consolas" pitchFamily="49" charset="0"/>
              </a:rPr>
              <a:t>;</a:t>
            </a:r>
          </a:p>
          <a:p>
            <a:pPr lvl="1" indent="1588">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nombre;</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apellidos;</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edad;</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nif;</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marL="361950" lvl="1" indent="1588" defTabSz="2676525">
              <a:spcBef>
                <a:spcPts val="0"/>
              </a:spcBef>
              <a:buClr>
                <a:srgbClr val="0F6FC6">
                  <a:lumMod val="40000"/>
                  <a:lumOff val="60000"/>
                </a:srgbClr>
              </a:buClr>
              <a:buNone/>
              <a:tabLst>
                <a:tab pos="4305300" algn="l"/>
              </a:tabLst>
            </a:pPr>
            <a:r>
              <a:rPr lang="es-ES" sz="2000" dirty="0">
                <a:solidFill>
                  <a:schemeClr val="accent2">
                    <a:lumMod val="60000"/>
                    <a:lumOff val="40000"/>
                  </a:schemeClr>
                </a:solidFill>
                <a:latin typeface="Consolas" pitchFamily="49" charset="0"/>
                <a:cs typeface="Consolas" pitchFamily="49" charset="0"/>
              </a:rPr>
              <a:t>typedef </a:t>
            </a:r>
            <a:r>
              <a:rPr lang="es-ES" sz="2000" dirty="0" err="1">
                <a:solidFill>
                  <a:srgbClr val="FFC000"/>
                </a:solidFill>
                <a:latin typeface="Consolas" pitchFamily="49" charset="0"/>
              </a:rPr>
              <a:t>tPersona</a:t>
            </a:r>
            <a:r>
              <a:rPr lang="es-ES" sz="2000" dirty="0">
                <a:solidFill>
                  <a:srgbClr val="FFC000"/>
                </a:solidFill>
                <a:latin typeface="Consolas" pitchFamily="49" charset="0"/>
              </a:rPr>
              <a:t> </a:t>
            </a:r>
            <a:r>
              <a:rPr lang="es-ES" sz="2000" dirty="0" err="1">
                <a:solidFill>
                  <a:srgbClr val="FFC000"/>
                </a:solidFill>
                <a:latin typeface="Consolas" pitchFamily="49" charset="0"/>
              </a:rPr>
              <a:t>tArray</a:t>
            </a:r>
            <a:r>
              <a:rPr lang="es-ES" sz="2000" dirty="0">
                <a:latin typeface="Consolas" pitchFamily="49" charset="0"/>
              </a:rPr>
              <a:t>[</a:t>
            </a:r>
            <a:r>
              <a:rPr lang="es-ES" sz="2000" dirty="0" err="1">
                <a:latin typeface="Consolas" pitchFamily="49" charset="0"/>
              </a:rPr>
              <a:t>DIM</a:t>
            </a:r>
            <a:r>
              <a:rPr lang="es-ES" sz="2000" dirty="0">
                <a:latin typeface="Consolas" pitchFamily="49" charset="0"/>
              </a:rPr>
              <a:t>];</a:t>
            </a:r>
          </a:p>
          <a:p>
            <a:pPr marL="361950" lvl="1" indent="1588" defTabSz="2676525">
              <a:spcBef>
                <a:spcPts val="0"/>
              </a:spcBef>
              <a:spcAft>
                <a:spcPts val="600"/>
              </a:spcAft>
              <a:buClr>
                <a:srgbClr val="0F6FC6">
                  <a:lumMod val="40000"/>
                  <a:lumOff val="60000"/>
                </a:srgbClr>
              </a:buClr>
              <a:buNone/>
              <a:tabLst>
                <a:tab pos="4305300" algn="l"/>
              </a:tabLst>
            </a:pPr>
            <a:r>
              <a:rPr lang="es-ES" sz="2000" dirty="0">
                <a:solidFill>
                  <a:srgbClr val="FFC000"/>
                </a:solidFill>
                <a:latin typeface="Consolas" pitchFamily="49" charset="0"/>
              </a:rPr>
              <a:t>tArray</a:t>
            </a:r>
            <a:r>
              <a:rPr lang="es-ES" sz="2000" dirty="0">
                <a:solidFill>
                  <a:prstClr val="white"/>
                </a:solidFill>
                <a:latin typeface="Consolas" pitchFamily="49" charset="0"/>
              </a:rPr>
              <a:t> personal;</a:t>
            </a:r>
          </a:p>
          <a:p>
            <a:pPr lvl="1" indent="1588">
              <a:spcBef>
                <a:spcPts val="1800"/>
              </a:spcBef>
              <a:buClr>
                <a:srgbClr val="0F6FC6">
                  <a:lumMod val="40000"/>
                  <a:lumOff val="60000"/>
                </a:srgbClr>
              </a:buClr>
              <a:buNone/>
            </a:pPr>
            <a:r>
              <a:rPr lang="es-ES" dirty="0">
                <a:solidFill>
                  <a:prstClr val="white"/>
                </a:solidFill>
              </a:rPr>
              <a:t>Nombre de la tercera persona:</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personal[</a:t>
            </a:r>
            <a:r>
              <a:rPr lang="es-ES" sz="2000" dirty="0">
                <a:solidFill>
                  <a:srgbClr val="FFFF00"/>
                </a:solidFill>
                <a:latin typeface="Consolas" pitchFamily="49" charset="0"/>
              </a:rPr>
              <a:t>2</a:t>
            </a:r>
            <a:r>
              <a:rPr lang="es-ES" sz="2000" dirty="0">
                <a:solidFill>
                  <a:prstClr val="white"/>
                </a:solidFill>
                <a:latin typeface="Consolas" pitchFamily="49" charset="0"/>
              </a:rPr>
              <a:t>].nombre</a:t>
            </a:r>
            <a:endParaRPr lang="es-ES" dirty="0">
              <a:solidFill>
                <a:srgbClr val="92D050"/>
              </a:solidFill>
            </a:endParaRPr>
          </a:p>
          <a:p>
            <a:pPr lvl="1" indent="1588">
              <a:spcBef>
                <a:spcPts val="0"/>
              </a:spcBef>
              <a:buClr>
                <a:srgbClr val="0F6FC6">
                  <a:lumMod val="40000"/>
                  <a:lumOff val="60000"/>
                </a:srgbClr>
              </a:buClr>
              <a:buNone/>
            </a:pPr>
            <a:r>
              <a:rPr lang="es-ES" dirty="0">
                <a:solidFill>
                  <a:prstClr val="white"/>
                </a:solidFill>
              </a:rPr>
              <a:t>Edad de la duodécima persona:</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personal[</a:t>
            </a:r>
            <a:r>
              <a:rPr lang="es-ES" sz="2000" dirty="0">
                <a:solidFill>
                  <a:srgbClr val="FFFF00"/>
                </a:solidFill>
                <a:latin typeface="Consolas" pitchFamily="49" charset="0"/>
              </a:rPr>
              <a:t>11</a:t>
            </a:r>
            <a:r>
              <a:rPr lang="es-ES" sz="2000" dirty="0">
                <a:solidFill>
                  <a:prstClr val="white"/>
                </a:solidFill>
                <a:latin typeface="Consolas" pitchFamily="49" charset="0"/>
              </a:rPr>
              <a:t>].edad</a:t>
            </a:r>
            <a:endParaRPr lang="es-ES" dirty="0">
              <a:solidFill>
                <a:srgbClr val="92D050"/>
              </a:solidFill>
            </a:endParaRPr>
          </a:p>
          <a:p>
            <a:pPr lvl="1" indent="1588">
              <a:spcBef>
                <a:spcPts val="0"/>
              </a:spcBef>
              <a:buClr>
                <a:srgbClr val="0F6FC6">
                  <a:lumMod val="40000"/>
                  <a:lumOff val="60000"/>
                </a:srgbClr>
              </a:buClr>
              <a:buNone/>
            </a:pPr>
            <a:r>
              <a:rPr lang="es-ES" dirty="0">
                <a:solidFill>
                  <a:prstClr val="white"/>
                </a:solidFill>
              </a:rPr>
              <a:t>NIF de la primera persona: </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personal[</a:t>
            </a:r>
            <a:r>
              <a:rPr lang="es-ES" sz="2000" dirty="0">
                <a:solidFill>
                  <a:srgbClr val="FFFF00"/>
                </a:solidFill>
                <a:latin typeface="Consolas" pitchFamily="49" charset="0"/>
              </a:rPr>
              <a:t>0</a:t>
            </a:r>
            <a:r>
              <a:rPr lang="es-ES" sz="2000" dirty="0">
                <a:solidFill>
                  <a:prstClr val="white"/>
                </a:solidFill>
                <a:latin typeface="Consolas" pitchFamily="49" charset="0"/>
              </a:rPr>
              <a:t>].nif</a:t>
            </a:r>
            <a:endParaRPr lang="es-ES" dirty="0">
              <a:solidFill>
                <a:srgbClr val="92D050"/>
              </a:solidFill>
            </a:endParaRPr>
          </a:p>
          <a:p>
            <a:pPr lvl="1" indent="1588">
              <a:spcBef>
                <a:spcPts val="0"/>
              </a:spcBef>
              <a:spcAft>
                <a:spcPts val="600"/>
              </a:spcAft>
              <a:buClr>
                <a:srgbClr val="0F6FC6">
                  <a:lumMod val="40000"/>
                  <a:lumOff val="60000"/>
                </a:srgbClr>
              </a:buClr>
              <a:buNone/>
            </a:pPr>
            <a:endParaRPr lang="es-ES" sz="2000"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14</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grpSp>
        <p:nvGrpSpPr>
          <p:cNvPr id="7" name="172 Grupo"/>
          <p:cNvGrpSpPr/>
          <p:nvPr/>
        </p:nvGrpSpPr>
        <p:grpSpPr>
          <a:xfrm>
            <a:off x="5663952" y="980728"/>
            <a:ext cx="2145176" cy="1800200"/>
            <a:chOff x="3851920" y="1124744"/>
            <a:chExt cx="2145176" cy="1800200"/>
          </a:xfrm>
          <a:effectLst>
            <a:outerShdw blurRad="50800" dist="38100" dir="2700000" algn="tl" rotWithShape="0">
              <a:prstClr val="black">
                <a:alpha val="40000"/>
              </a:prstClr>
            </a:outerShdw>
          </a:effectLst>
        </p:grpSpPr>
        <p:sp>
          <p:nvSpPr>
            <p:cNvPr id="8" name="5 Rectángulo"/>
            <p:cNvSpPr/>
            <p:nvPr/>
          </p:nvSpPr>
          <p:spPr>
            <a:xfrm>
              <a:off x="3851920" y="1453426"/>
              <a:ext cx="2145176" cy="14715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p>
          </p:txBody>
        </p:sp>
        <p:sp>
          <p:nvSpPr>
            <p:cNvPr id="9" name="7 CuadroTexto"/>
            <p:cNvSpPr txBox="1"/>
            <p:nvPr/>
          </p:nvSpPr>
          <p:spPr>
            <a:xfrm>
              <a:off x="4786366" y="1636155"/>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1" name="8 CuadroTexto"/>
            <p:cNvSpPr txBox="1"/>
            <p:nvPr/>
          </p:nvSpPr>
          <p:spPr>
            <a:xfrm>
              <a:off x="4106797" y="1597442"/>
              <a:ext cx="694421"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nombre</a:t>
              </a:r>
            </a:p>
          </p:txBody>
        </p:sp>
        <p:sp>
          <p:nvSpPr>
            <p:cNvPr id="12" name="10 CuadroTexto"/>
            <p:cNvSpPr txBox="1"/>
            <p:nvPr/>
          </p:nvSpPr>
          <p:spPr>
            <a:xfrm>
              <a:off x="4786366" y="1924187"/>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3" name="11 CuadroTexto"/>
            <p:cNvSpPr txBox="1"/>
            <p:nvPr/>
          </p:nvSpPr>
          <p:spPr>
            <a:xfrm>
              <a:off x="3851920" y="1885474"/>
              <a:ext cx="949298"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apellidos</a:t>
              </a:r>
            </a:p>
          </p:txBody>
        </p:sp>
        <p:sp>
          <p:nvSpPr>
            <p:cNvPr id="14" name="13 CuadroTexto"/>
            <p:cNvSpPr txBox="1"/>
            <p:nvPr/>
          </p:nvSpPr>
          <p:spPr>
            <a:xfrm>
              <a:off x="4786366" y="2212219"/>
              <a:ext cx="36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15" name="14 CuadroTexto"/>
            <p:cNvSpPr txBox="1"/>
            <p:nvPr/>
          </p:nvSpPr>
          <p:spPr>
            <a:xfrm>
              <a:off x="4276715" y="2173506"/>
              <a:ext cx="524503"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edad</a:t>
              </a:r>
            </a:p>
          </p:txBody>
        </p:sp>
        <p:sp>
          <p:nvSpPr>
            <p:cNvPr id="16" name="17 CuadroTexto"/>
            <p:cNvSpPr txBox="1"/>
            <p:nvPr/>
          </p:nvSpPr>
          <p:spPr>
            <a:xfrm>
              <a:off x="4361675" y="2504971"/>
              <a:ext cx="439543" cy="276999"/>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nif</a:t>
              </a:r>
            </a:p>
          </p:txBody>
        </p:sp>
        <p:sp>
          <p:nvSpPr>
            <p:cNvPr id="17" name="23 CuadroTexto"/>
            <p:cNvSpPr txBox="1"/>
            <p:nvPr/>
          </p:nvSpPr>
          <p:spPr>
            <a:xfrm>
              <a:off x="3851920" y="1124744"/>
              <a:ext cx="1197764"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err="1">
                  <a:solidFill>
                    <a:srgbClr val="FFC000"/>
                  </a:solidFill>
                  <a:effectLst>
                    <a:outerShdw blurRad="38100" dist="38100" dir="2700000" algn="tl">
                      <a:srgbClr val="000000">
                        <a:alpha val="43137"/>
                      </a:srgbClr>
                    </a:outerShdw>
                  </a:effectLst>
                  <a:latin typeface="Consolas" pitchFamily="49" charset="0"/>
                </a:rPr>
                <a:t>tPersona</a:t>
              </a:r>
              <a:endParaRPr lang="es-ES" dirty="0">
                <a:solidFill>
                  <a:srgbClr val="FFC000"/>
                </a:solidFill>
                <a:effectLst>
                  <a:outerShdw blurRad="38100" dist="38100" dir="2700000" algn="tl">
                    <a:srgbClr val="000000">
                      <a:alpha val="43137"/>
                    </a:srgbClr>
                  </a:outerShdw>
                </a:effectLst>
                <a:latin typeface="Consolas" pitchFamily="49" charset="0"/>
              </a:endParaRPr>
            </a:p>
          </p:txBody>
        </p:sp>
        <p:sp>
          <p:nvSpPr>
            <p:cNvPr id="26" name="10 CuadroTexto"/>
            <p:cNvSpPr txBox="1"/>
            <p:nvPr/>
          </p:nvSpPr>
          <p:spPr>
            <a:xfrm>
              <a:off x="4786366" y="2535656"/>
              <a:ext cx="108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1200" dirty="0">
                <a:effectLst>
                  <a:outerShdw blurRad="38100" dist="38100" dir="2700000" algn="tl">
                    <a:srgbClr val="000000">
                      <a:alpha val="43137"/>
                    </a:srgbClr>
                  </a:outerShdw>
                </a:effectLst>
                <a:latin typeface="Consolas" pitchFamily="49" charset="0"/>
              </a:endParaRPr>
            </a:p>
          </p:txBody>
        </p:sp>
      </p:grpSp>
      <p:cxnSp>
        <p:nvCxnSpPr>
          <p:cNvPr id="73" name="Conector recto 72"/>
          <p:cNvCxnSpPr/>
          <p:nvPr/>
        </p:nvCxnSpPr>
        <p:spPr>
          <a:xfrm>
            <a:off x="7809129" y="1310437"/>
            <a:ext cx="837209" cy="0"/>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5" name="Conector recto 74"/>
          <p:cNvCxnSpPr/>
          <p:nvPr/>
        </p:nvCxnSpPr>
        <p:spPr>
          <a:xfrm flipV="1">
            <a:off x="7809129" y="2176204"/>
            <a:ext cx="837209" cy="604725"/>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3" name="Grupo 82"/>
          <p:cNvGrpSpPr/>
          <p:nvPr/>
        </p:nvGrpSpPr>
        <p:grpSpPr>
          <a:xfrm>
            <a:off x="7680177" y="961678"/>
            <a:ext cx="2544369" cy="4411442"/>
            <a:chOff x="6156176" y="961678"/>
            <a:chExt cx="2544369" cy="4411442"/>
          </a:xfrm>
          <a:effectLst>
            <a:outerShdw blurRad="50800" dist="38100" dir="2700000" algn="tl" rotWithShape="0">
              <a:prstClr val="black">
                <a:alpha val="40000"/>
              </a:prstClr>
            </a:outerShdw>
          </a:effectLst>
        </p:grpSpPr>
        <p:grpSp>
          <p:nvGrpSpPr>
            <p:cNvPr id="81" name="Grupo 80"/>
            <p:cNvGrpSpPr/>
            <p:nvPr/>
          </p:nvGrpSpPr>
          <p:grpSpPr>
            <a:xfrm>
              <a:off x="6156176" y="1300912"/>
              <a:ext cx="2544369" cy="4072208"/>
              <a:chOff x="6156176" y="1300912"/>
              <a:chExt cx="2544369" cy="4072208"/>
            </a:xfrm>
          </p:grpSpPr>
          <p:grpSp>
            <p:nvGrpSpPr>
              <p:cNvPr id="27" name="172 Grupo"/>
              <p:cNvGrpSpPr/>
              <p:nvPr/>
            </p:nvGrpSpPr>
            <p:grpSpPr>
              <a:xfrm>
                <a:off x="7122337" y="1300912"/>
                <a:ext cx="1578208" cy="864000"/>
                <a:chOff x="3860001" y="1453425"/>
                <a:chExt cx="2137095" cy="1531718"/>
              </a:xfrm>
            </p:grpSpPr>
            <p:sp>
              <p:nvSpPr>
                <p:cNvPr id="28"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29" name="7 CuadroTexto"/>
                <p:cNvSpPr txBox="1"/>
                <p:nvPr/>
              </p:nvSpPr>
              <p:spPr>
                <a:xfrm>
                  <a:off x="4786365" y="1636155"/>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0" name="8 CuadroTexto"/>
                <p:cNvSpPr txBox="1"/>
                <p:nvPr/>
              </p:nvSpPr>
              <p:spPr>
                <a:xfrm>
                  <a:off x="4120481" y="1546784"/>
                  <a:ext cx="77102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31" name="10 CuadroTexto"/>
                <p:cNvSpPr txBox="1"/>
                <p:nvPr/>
              </p:nvSpPr>
              <p:spPr>
                <a:xfrm>
                  <a:off x="4786365" y="1942339"/>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2" name="11 CuadroTexto"/>
                <p:cNvSpPr txBox="1"/>
                <p:nvPr/>
              </p:nvSpPr>
              <p:spPr>
                <a:xfrm>
                  <a:off x="3860001" y="1855643"/>
                  <a:ext cx="103150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33" name="13 CuadroTexto"/>
                <p:cNvSpPr txBox="1"/>
                <p:nvPr/>
              </p:nvSpPr>
              <p:spPr>
                <a:xfrm>
                  <a:off x="4786365" y="2248523"/>
                  <a:ext cx="36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4" name="14 CuadroTexto"/>
                <p:cNvSpPr txBox="1"/>
                <p:nvPr/>
              </p:nvSpPr>
              <p:spPr>
                <a:xfrm>
                  <a:off x="4294137" y="2164502"/>
                  <a:ext cx="597368"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35" name="17 CuadroTexto"/>
                <p:cNvSpPr txBox="1"/>
                <p:nvPr/>
              </p:nvSpPr>
              <p:spPr>
                <a:xfrm>
                  <a:off x="4380963" y="2473362"/>
                  <a:ext cx="510541"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37" name="10 CuadroTexto"/>
                <p:cNvSpPr txBox="1"/>
                <p:nvPr/>
              </p:nvSpPr>
              <p:spPr>
                <a:xfrm>
                  <a:off x="4786365" y="2554706"/>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38" name="172 Grupo"/>
              <p:cNvGrpSpPr/>
              <p:nvPr/>
            </p:nvGrpSpPr>
            <p:grpSpPr>
              <a:xfrm>
                <a:off x="7122337" y="2164912"/>
                <a:ext cx="1578208" cy="864000"/>
                <a:chOff x="3860001" y="1453425"/>
                <a:chExt cx="2137095" cy="1531718"/>
              </a:xfrm>
            </p:grpSpPr>
            <p:sp>
              <p:nvSpPr>
                <p:cNvPr id="39"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40" name="7 CuadroTexto"/>
                <p:cNvSpPr txBox="1"/>
                <p:nvPr/>
              </p:nvSpPr>
              <p:spPr>
                <a:xfrm>
                  <a:off x="4786365" y="1636155"/>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1" name="8 CuadroTexto"/>
                <p:cNvSpPr txBox="1"/>
                <p:nvPr/>
              </p:nvSpPr>
              <p:spPr>
                <a:xfrm>
                  <a:off x="4120481" y="1546784"/>
                  <a:ext cx="77102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42" name="10 CuadroTexto"/>
                <p:cNvSpPr txBox="1"/>
                <p:nvPr/>
              </p:nvSpPr>
              <p:spPr>
                <a:xfrm>
                  <a:off x="4786365" y="1942339"/>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3" name="11 CuadroTexto"/>
                <p:cNvSpPr txBox="1"/>
                <p:nvPr/>
              </p:nvSpPr>
              <p:spPr>
                <a:xfrm>
                  <a:off x="3860001" y="1855643"/>
                  <a:ext cx="103150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44" name="13 CuadroTexto"/>
                <p:cNvSpPr txBox="1"/>
                <p:nvPr/>
              </p:nvSpPr>
              <p:spPr>
                <a:xfrm>
                  <a:off x="4786365" y="2248523"/>
                  <a:ext cx="36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5" name="14 CuadroTexto"/>
                <p:cNvSpPr txBox="1"/>
                <p:nvPr/>
              </p:nvSpPr>
              <p:spPr>
                <a:xfrm>
                  <a:off x="4294137" y="2164502"/>
                  <a:ext cx="597368"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46" name="17 CuadroTexto"/>
                <p:cNvSpPr txBox="1"/>
                <p:nvPr/>
              </p:nvSpPr>
              <p:spPr>
                <a:xfrm>
                  <a:off x="4380963" y="2473362"/>
                  <a:ext cx="510541"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47" name="10 CuadroTexto"/>
                <p:cNvSpPr txBox="1"/>
                <p:nvPr/>
              </p:nvSpPr>
              <p:spPr>
                <a:xfrm>
                  <a:off x="4786365" y="2554706"/>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48" name="172 Grupo"/>
              <p:cNvGrpSpPr/>
              <p:nvPr/>
            </p:nvGrpSpPr>
            <p:grpSpPr>
              <a:xfrm>
                <a:off x="7122337" y="3028912"/>
                <a:ext cx="1578208" cy="864000"/>
                <a:chOff x="3860001" y="1453425"/>
                <a:chExt cx="2137095" cy="1531718"/>
              </a:xfrm>
            </p:grpSpPr>
            <p:sp>
              <p:nvSpPr>
                <p:cNvPr id="49"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50" name="7 CuadroTexto"/>
                <p:cNvSpPr txBox="1"/>
                <p:nvPr/>
              </p:nvSpPr>
              <p:spPr>
                <a:xfrm>
                  <a:off x="4786365" y="1636155"/>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51" name="8 CuadroTexto"/>
                <p:cNvSpPr txBox="1"/>
                <p:nvPr/>
              </p:nvSpPr>
              <p:spPr>
                <a:xfrm>
                  <a:off x="4120481" y="1546784"/>
                  <a:ext cx="77102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52" name="10 CuadroTexto"/>
                <p:cNvSpPr txBox="1"/>
                <p:nvPr/>
              </p:nvSpPr>
              <p:spPr>
                <a:xfrm>
                  <a:off x="4786365" y="1942339"/>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53" name="11 CuadroTexto"/>
                <p:cNvSpPr txBox="1"/>
                <p:nvPr/>
              </p:nvSpPr>
              <p:spPr>
                <a:xfrm>
                  <a:off x="3860001" y="1855643"/>
                  <a:ext cx="103150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54" name="13 CuadroTexto"/>
                <p:cNvSpPr txBox="1"/>
                <p:nvPr/>
              </p:nvSpPr>
              <p:spPr>
                <a:xfrm>
                  <a:off x="4786365" y="2248523"/>
                  <a:ext cx="36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55" name="14 CuadroTexto"/>
                <p:cNvSpPr txBox="1"/>
                <p:nvPr/>
              </p:nvSpPr>
              <p:spPr>
                <a:xfrm>
                  <a:off x="4294137" y="2164502"/>
                  <a:ext cx="597368"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56" name="17 CuadroTexto"/>
                <p:cNvSpPr txBox="1"/>
                <p:nvPr/>
              </p:nvSpPr>
              <p:spPr>
                <a:xfrm>
                  <a:off x="4380963" y="2473362"/>
                  <a:ext cx="510541"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57" name="10 CuadroTexto"/>
                <p:cNvSpPr txBox="1"/>
                <p:nvPr/>
              </p:nvSpPr>
              <p:spPr>
                <a:xfrm>
                  <a:off x="4786365" y="2554706"/>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58" name="172 Grupo"/>
              <p:cNvGrpSpPr/>
              <p:nvPr/>
            </p:nvGrpSpPr>
            <p:grpSpPr>
              <a:xfrm>
                <a:off x="7122337" y="4509120"/>
                <a:ext cx="1578208" cy="864000"/>
                <a:chOff x="3860001" y="1453425"/>
                <a:chExt cx="2137095" cy="1531718"/>
              </a:xfrm>
            </p:grpSpPr>
            <p:sp>
              <p:nvSpPr>
                <p:cNvPr id="59"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60" name="7 CuadroTexto"/>
                <p:cNvSpPr txBox="1"/>
                <p:nvPr/>
              </p:nvSpPr>
              <p:spPr>
                <a:xfrm>
                  <a:off x="4786365" y="1636155"/>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61" name="8 CuadroTexto"/>
                <p:cNvSpPr txBox="1"/>
                <p:nvPr/>
              </p:nvSpPr>
              <p:spPr>
                <a:xfrm>
                  <a:off x="4120481" y="1546784"/>
                  <a:ext cx="77102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62" name="10 CuadroTexto"/>
                <p:cNvSpPr txBox="1"/>
                <p:nvPr/>
              </p:nvSpPr>
              <p:spPr>
                <a:xfrm>
                  <a:off x="4786365" y="1942339"/>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63" name="11 CuadroTexto"/>
                <p:cNvSpPr txBox="1"/>
                <p:nvPr/>
              </p:nvSpPr>
              <p:spPr>
                <a:xfrm>
                  <a:off x="3860001" y="1855643"/>
                  <a:ext cx="1031502"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64" name="13 CuadroTexto"/>
                <p:cNvSpPr txBox="1"/>
                <p:nvPr/>
              </p:nvSpPr>
              <p:spPr>
                <a:xfrm>
                  <a:off x="4786365" y="2248523"/>
                  <a:ext cx="36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65" name="14 CuadroTexto"/>
                <p:cNvSpPr txBox="1"/>
                <p:nvPr/>
              </p:nvSpPr>
              <p:spPr>
                <a:xfrm>
                  <a:off x="4294137" y="2164502"/>
                  <a:ext cx="597368"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66" name="17 CuadroTexto"/>
                <p:cNvSpPr txBox="1"/>
                <p:nvPr/>
              </p:nvSpPr>
              <p:spPr>
                <a:xfrm>
                  <a:off x="4380963" y="2473362"/>
                  <a:ext cx="510541" cy="40922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67" name="10 CuadroTexto"/>
                <p:cNvSpPr txBox="1"/>
                <p:nvPr/>
              </p:nvSpPr>
              <p:spPr>
                <a:xfrm>
                  <a:off x="4786365" y="2554706"/>
                  <a:ext cx="1080000" cy="2182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sp>
            <p:nvSpPr>
              <p:cNvPr id="68" name="108 CuadroTexto"/>
              <p:cNvSpPr txBox="1"/>
              <p:nvPr/>
            </p:nvSpPr>
            <p:spPr>
              <a:xfrm>
                <a:off x="6748538" y="2473151"/>
                <a:ext cx="284052" cy="30777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400" dirty="0">
                    <a:effectLst>
                      <a:outerShdw blurRad="38100" dist="38100" dir="2700000" algn="tl">
                        <a:srgbClr val="000000">
                          <a:alpha val="43137"/>
                        </a:srgbClr>
                      </a:outerShdw>
                    </a:effectLst>
                    <a:latin typeface="Consolas" pitchFamily="49" charset="0"/>
                  </a:rPr>
                  <a:t>1</a:t>
                </a:r>
              </a:p>
            </p:txBody>
          </p:sp>
          <p:sp>
            <p:nvSpPr>
              <p:cNvPr id="69" name="107 CuadroTexto"/>
              <p:cNvSpPr txBox="1"/>
              <p:nvPr/>
            </p:nvSpPr>
            <p:spPr>
              <a:xfrm>
                <a:off x="6750140" y="1591093"/>
                <a:ext cx="284052" cy="30777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400" dirty="0">
                    <a:effectLst>
                      <a:outerShdw blurRad="38100" dist="38100" dir="2700000" algn="tl">
                        <a:srgbClr val="000000">
                          <a:alpha val="43137"/>
                        </a:srgbClr>
                      </a:outerShdw>
                    </a:effectLst>
                    <a:latin typeface="Consolas" pitchFamily="49" charset="0"/>
                  </a:rPr>
                  <a:t>0</a:t>
                </a:r>
              </a:p>
            </p:txBody>
          </p:sp>
          <p:sp>
            <p:nvSpPr>
              <p:cNvPr id="70" name="109 CuadroTexto"/>
              <p:cNvSpPr txBox="1"/>
              <p:nvPr/>
            </p:nvSpPr>
            <p:spPr>
              <a:xfrm>
                <a:off x="6748538" y="3265239"/>
                <a:ext cx="284052" cy="30777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400" dirty="0">
                    <a:effectLst>
                      <a:outerShdw blurRad="38100" dist="38100" dir="2700000" algn="tl">
                        <a:srgbClr val="000000">
                          <a:alpha val="43137"/>
                        </a:srgbClr>
                      </a:outerShdw>
                    </a:effectLst>
                    <a:latin typeface="Consolas" pitchFamily="49" charset="0"/>
                  </a:rPr>
                  <a:t>2</a:t>
                </a:r>
              </a:p>
            </p:txBody>
          </p:sp>
          <p:sp>
            <p:nvSpPr>
              <p:cNvPr id="71" name="111 CuadroTexto"/>
              <p:cNvSpPr txBox="1"/>
              <p:nvPr/>
            </p:nvSpPr>
            <p:spPr>
              <a:xfrm>
                <a:off x="6156176" y="4777407"/>
                <a:ext cx="876413" cy="30777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r>
                  <a:rPr lang="es-ES" sz="1400" dirty="0">
                    <a:effectLst>
                      <a:outerShdw blurRad="38100" dist="38100" dir="2700000" algn="tl">
                        <a:srgbClr val="000000">
                          <a:alpha val="43137"/>
                        </a:srgbClr>
                      </a:outerShdw>
                    </a:effectLst>
                    <a:latin typeface="Consolas" pitchFamily="49" charset="0"/>
                  </a:rPr>
                  <a:t>DIM-1</a:t>
                </a:r>
              </a:p>
            </p:txBody>
          </p:sp>
          <p:cxnSp>
            <p:nvCxnSpPr>
              <p:cNvPr id="77" name="Conector recto 76"/>
              <p:cNvCxnSpPr/>
              <p:nvPr/>
            </p:nvCxnSpPr>
            <p:spPr>
              <a:xfrm>
                <a:off x="7134227" y="3892912"/>
                <a:ext cx="0" cy="616208"/>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0" name="Conector recto 79"/>
              <p:cNvCxnSpPr/>
              <p:nvPr/>
            </p:nvCxnSpPr>
            <p:spPr>
              <a:xfrm>
                <a:off x="8696325" y="3892912"/>
                <a:ext cx="0" cy="616208"/>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2" name="23 CuadroTexto"/>
            <p:cNvSpPr txBox="1"/>
            <p:nvPr/>
          </p:nvSpPr>
          <p:spPr>
            <a:xfrm>
              <a:off x="7134227" y="961678"/>
              <a:ext cx="1197764"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solidFill>
                    <a:schemeClr val="tx1"/>
                  </a:solidFill>
                  <a:effectLst>
                    <a:outerShdw blurRad="38100" dist="38100" dir="2700000" algn="tl">
                      <a:srgbClr val="000000">
                        <a:alpha val="43137"/>
                      </a:srgbClr>
                    </a:outerShdw>
                  </a:effectLst>
                  <a:latin typeface="Consolas" pitchFamily="49" charset="0"/>
                </a:rPr>
                <a:t>personal</a:t>
              </a:r>
            </a:p>
          </p:txBody>
        </p:sp>
      </p:grpSp>
    </p:spTree>
    <p:extLst>
      <p:ext uri="{BB962C8B-B14F-4D97-AF65-F5344CB8AC3E}">
        <p14:creationId xmlns:p14="http://schemas.microsoft.com/office/powerpoint/2010/main" val="67242135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1000"/>
                                        <p:tgtEl>
                                          <p:spTgt spid="3">
                                            <p:txEl>
                                              <p:pRg st="6" end="6"/>
                                            </p:txEl>
                                          </p:spTgt>
                                        </p:tgtEl>
                                      </p:cBhvr>
                                    </p:animEffect>
                                  </p:childTnLst>
                                </p:cTn>
                              </p:par>
                            </p:childTnLst>
                          </p:cTn>
                        </p:par>
                        <p:par>
                          <p:cTn id="32" fill="hold">
                            <p:stCondLst>
                              <p:cond delay="7000"/>
                            </p:stCondLst>
                            <p:childTnLst>
                              <p:par>
                                <p:cTn id="33" presetID="22" presetClass="entr" presetSubtype="1"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up)">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10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left)">
                                      <p:cBhvr>
                                        <p:cTn id="45" dur="1000"/>
                                        <p:tgtEl>
                                          <p:spTgt spid="3">
                                            <p:txEl>
                                              <p:pRg st="8" end="8"/>
                                            </p:txEl>
                                          </p:spTgt>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1000"/>
                                        <p:tgtEl>
                                          <p:spTgt spid="73"/>
                                        </p:tgtEl>
                                      </p:cBhvr>
                                    </p:animEffect>
                                  </p:childTnLst>
                                </p:cTn>
                              </p:par>
                              <p:par>
                                <p:cTn id="50" presetID="22" presetClass="entr" presetSubtype="8" fill="hold" nodeType="withEffect">
                                  <p:stCondLst>
                                    <p:cond delay="0"/>
                                  </p:stCondLst>
                                  <p:childTnLst>
                                    <p:set>
                                      <p:cBhvr>
                                        <p:cTn id="51" dur="1" fill="hold">
                                          <p:stCondLst>
                                            <p:cond delay="0"/>
                                          </p:stCondLst>
                                        </p:cTn>
                                        <p:tgtEl>
                                          <p:spTgt spid="75"/>
                                        </p:tgtEl>
                                        <p:attrNameLst>
                                          <p:attrName>style.visibility</p:attrName>
                                        </p:attrNameLst>
                                      </p:cBhvr>
                                      <p:to>
                                        <p:strVal val="visible"/>
                                      </p:to>
                                    </p:set>
                                    <p:animEffect transition="in" filter="wipe(left)">
                                      <p:cBhvr>
                                        <p:cTn id="52" dur="1000"/>
                                        <p:tgtEl>
                                          <p:spTgt spid="75"/>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up)">
                                      <p:cBhvr>
                                        <p:cTn id="56" dur="10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wipe(left)">
                                      <p:cBhvr>
                                        <p:cTn id="61" dur="1000"/>
                                        <p:tgtEl>
                                          <p:spTgt spid="3">
                                            <p:txEl>
                                              <p:pRg st="9" end="9"/>
                                            </p:txEl>
                                          </p:spTgt>
                                        </p:tgtEl>
                                      </p:cBhvr>
                                    </p:animEffect>
                                  </p:childTnLst>
                                </p:cTn>
                              </p:par>
                            </p:childTnLst>
                          </p:cTn>
                        </p:par>
                        <p:par>
                          <p:cTn id="62" fill="hold">
                            <p:stCondLst>
                              <p:cond delay="1000"/>
                            </p:stCondLst>
                            <p:childTnLst>
                              <p:par>
                                <p:cTn id="63" presetID="22" presetClass="entr" presetSubtype="8" fill="hold" nodeType="after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wipe(left)">
                                      <p:cBhvr>
                                        <p:cTn id="65" dur="10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wipe(left)">
                                      <p:cBhvr>
                                        <p:cTn id="70" dur="1000"/>
                                        <p:tgtEl>
                                          <p:spTgt spid="3">
                                            <p:txEl>
                                              <p:pRg st="11" end="11"/>
                                            </p:txEl>
                                          </p:spTgt>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wipe(left)">
                                      <p:cBhvr>
                                        <p:cTn id="74" dur="10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wipe(left)">
                                      <p:cBhvr>
                                        <p:cTn id="79" dur="1000"/>
                                        <p:tgtEl>
                                          <p:spTgt spid="3">
                                            <p:txEl>
                                              <p:pRg st="13" end="13"/>
                                            </p:txEl>
                                          </p:spTgt>
                                        </p:tgtEl>
                                      </p:cBhvr>
                                    </p:animEffect>
                                  </p:childTnLst>
                                </p:cTn>
                              </p:par>
                            </p:childTnLst>
                          </p:cTn>
                        </p:par>
                        <p:par>
                          <p:cTn id="80" fill="hold">
                            <p:stCondLst>
                              <p:cond delay="1000"/>
                            </p:stCondLst>
                            <p:childTnLst>
                              <p:par>
                                <p:cTn id="81" presetID="22" presetClass="entr" presetSubtype="8" fill="hold" nodeType="afterEffect">
                                  <p:stCondLst>
                                    <p:cond delay="0"/>
                                  </p:stCondLst>
                                  <p:childTnLst>
                                    <p:set>
                                      <p:cBhvr>
                                        <p:cTn id="82" dur="1" fill="hold">
                                          <p:stCondLst>
                                            <p:cond delay="0"/>
                                          </p:stCondLst>
                                        </p:cTn>
                                        <p:tgtEl>
                                          <p:spTgt spid="3">
                                            <p:txEl>
                                              <p:pRg st="14" end="14"/>
                                            </p:txEl>
                                          </p:spTgt>
                                        </p:tgtEl>
                                        <p:attrNameLst>
                                          <p:attrName>style.visibility</p:attrName>
                                        </p:attrNameLst>
                                      </p:cBhvr>
                                      <p:to>
                                        <p:strVal val="visible"/>
                                      </p:to>
                                    </p:set>
                                    <p:animEffect transition="in" filter="wipe(left)">
                                      <p:cBhvr>
                                        <p:cTn id="83" dur="1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Imagen 60">
            <a:extLst>
              <a:ext uri="{FF2B5EF4-FFF2-40B4-BE49-F238E27FC236}">
                <a16:creationId xmlns:a16="http://schemas.microsoft.com/office/drawing/2014/main" id="{9271F347-B218-9BE1-DB5D-E86FD7CBB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Arrays dentro de estructuras</a:t>
            </a:r>
          </a:p>
        </p:txBody>
      </p:sp>
      <p:sp>
        <p:nvSpPr>
          <p:cNvPr id="3" name="2 Marcador de contenido"/>
          <p:cNvSpPr>
            <a:spLocks noGrp="1"/>
          </p:cNvSpPr>
          <p:nvPr>
            <p:ph idx="1"/>
          </p:nvPr>
        </p:nvSpPr>
        <p:spPr>
          <a:xfrm>
            <a:off x="1981200" y="980728"/>
            <a:ext cx="8363272" cy="5200996"/>
          </a:xfrm>
        </p:spPr>
        <p:txBody>
          <a:bodyPr>
            <a:normAutofit/>
          </a:bodyPr>
          <a:lstStyle/>
          <a:p>
            <a:pPr marL="361950" lvl="1" indent="1588" defTabSz="2676525">
              <a:spcBef>
                <a:spcPts val="0"/>
              </a:spcBef>
              <a:buClr>
                <a:srgbClr val="0F6FC6">
                  <a:lumMod val="40000"/>
                  <a:lumOff val="60000"/>
                </a:srgbClr>
              </a:buClr>
              <a:buNone/>
              <a:tabLst>
                <a:tab pos="4305300" algn="l"/>
              </a:tabLst>
            </a:pPr>
            <a:r>
              <a:rPr lang="es-ES" sz="2000" dirty="0">
                <a:solidFill>
                  <a:schemeClr val="accent2">
                    <a:lumMod val="60000"/>
                    <a:lumOff val="40000"/>
                  </a:schemeClr>
                </a:solidFill>
                <a:latin typeface="Consolas" pitchFamily="49" charset="0"/>
              </a:rPr>
              <a:t>const</a:t>
            </a:r>
            <a:r>
              <a:rPr lang="es-ES" sz="2000" dirty="0">
                <a:solidFill>
                  <a:srgbClr val="FFC000"/>
                </a:solidFill>
                <a:latin typeface="Consolas" pitchFamily="49" charset="0"/>
              </a:rPr>
              <a:t> int </a:t>
            </a:r>
            <a:r>
              <a:rPr lang="es-ES" sz="2000" dirty="0">
                <a:latin typeface="Consolas" pitchFamily="49" charset="0"/>
              </a:rPr>
              <a:t>MAX = </a:t>
            </a:r>
            <a:r>
              <a:rPr lang="es-ES" sz="2000" dirty="0">
                <a:solidFill>
                  <a:srgbClr val="FFFF00"/>
                </a:solidFill>
                <a:latin typeface="Consolas" pitchFamily="49" charset="0"/>
              </a:rPr>
              <a:t>100</a:t>
            </a:r>
            <a:r>
              <a:rPr lang="es-ES" sz="2000" dirty="0">
                <a:latin typeface="Consolas" pitchFamily="49" charset="0"/>
              </a:rPr>
              <a:t>;</a:t>
            </a:r>
          </a:p>
          <a:p>
            <a:pPr lvl="1" indent="1588">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nombre;</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apellidos;</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edad;</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nif;</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endParaRPr lang="es-ES" sz="2000" dirty="0">
              <a:solidFill>
                <a:srgbClr val="92D050"/>
              </a:solidFill>
              <a:latin typeface="Consolas" pitchFamily="49" charset="0"/>
            </a:endParaRPr>
          </a:p>
          <a:p>
            <a:pPr marL="361950" lvl="1" indent="1588" defTabSz="2676525">
              <a:spcBef>
                <a:spcPts val="0"/>
              </a:spcBef>
              <a:buClr>
                <a:srgbClr val="0F6FC6">
                  <a:lumMod val="40000"/>
                  <a:lumOff val="60000"/>
                </a:srgbClr>
              </a:buClr>
              <a:buNone/>
              <a:tabLst>
                <a:tab pos="4305300" algn="l"/>
              </a:tabLst>
            </a:pPr>
            <a:r>
              <a:rPr lang="es-ES" sz="2000" dirty="0">
                <a:solidFill>
                  <a:schemeClr val="accent2">
                    <a:lumMod val="60000"/>
                    <a:lumOff val="40000"/>
                  </a:schemeClr>
                </a:solidFill>
                <a:latin typeface="Consolas" pitchFamily="49" charset="0"/>
                <a:cs typeface="Consolas" pitchFamily="49" charset="0"/>
              </a:rPr>
              <a:t>typedef </a:t>
            </a:r>
            <a:r>
              <a:rPr lang="es-ES" sz="2000" dirty="0" err="1">
                <a:solidFill>
                  <a:srgbClr val="FFC000"/>
                </a:solidFill>
                <a:latin typeface="Consolas" pitchFamily="49" charset="0"/>
              </a:rPr>
              <a:t>tPersona</a:t>
            </a:r>
            <a:r>
              <a:rPr lang="es-ES" sz="2000" dirty="0">
                <a:solidFill>
                  <a:srgbClr val="FFC000"/>
                </a:solidFill>
                <a:latin typeface="Consolas" pitchFamily="49" charset="0"/>
              </a:rPr>
              <a:t> </a:t>
            </a:r>
            <a:r>
              <a:rPr lang="es-ES" sz="2000" dirty="0" err="1">
                <a:solidFill>
                  <a:srgbClr val="FFC000"/>
                </a:solidFill>
                <a:latin typeface="Consolas" pitchFamily="49" charset="0"/>
              </a:rPr>
              <a:t>tArray</a:t>
            </a:r>
            <a:r>
              <a:rPr lang="es-ES" sz="2000" dirty="0">
                <a:latin typeface="Consolas" pitchFamily="49" charset="0"/>
              </a:rPr>
              <a:t>[MAX];</a:t>
            </a:r>
          </a:p>
          <a:p>
            <a:pPr lvl="1" indent="1588">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tArray</a:t>
            </a:r>
            <a:r>
              <a:rPr lang="es-ES" sz="2000" dirty="0">
                <a:solidFill>
                  <a:prstClr val="white"/>
                </a:solidFill>
                <a:latin typeface="Consolas" pitchFamily="49" charset="0"/>
              </a:rPr>
              <a:t> elementos;</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contador;</a:t>
            </a:r>
          </a:p>
          <a:p>
            <a:pPr marL="361950" lvl="1" indent="1588" defTabSz="2676525">
              <a:spcBef>
                <a:spcPts val="0"/>
              </a:spcBef>
              <a:buClr>
                <a:srgbClr val="0F6FC6">
                  <a:lumMod val="40000"/>
                  <a:lumOff val="60000"/>
                </a:srgbClr>
              </a:buClr>
              <a:buNone/>
              <a:tabLst>
                <a:tab pos="4305300" algn="l"/>
              </a:tabLst>
            </a:pPr>
            <a:r>
              <a:rPr lang="es-ES" sz="2000" dirty="0">
                <a:latin typeface="Consolas" pitchFamily="49" charset="0"/>
              </a:rPr>
              <a:t>} </a:t>
            </a:r>
            <a:r>
              <a:rPr lang="es-ES" sz="2000" dirty="0">
                <a:solidFill>
                  <a:srgbClr val="FFC000"/>
                </a:solidFill>
                <a:latin typeface="Consolas" pitchFamily="49" charset="0"/>
              </a:rPr>
              <a:t>tLista</a:t>
            </a:r>
            <a:r>
              <a:rPr lang="es-ES" sz="2000" dirty="0">
                <a:latin typeface="Consolas" pitchFamily="49" charset="0"/>
              </a:rPr>
              <a:t>;</a:t>
            </a:r>
          </a:p>
          <a:p>
            <a:pPr marL="361950" lvl="1" indent="1588" defTabSz="2676525">
              <a:spcBef>
                <a:spcPts val="0"/>
              </a:spcBef>
              <a:spcAft>
                <a:spcPts val="600"/>
              </a:spcAft>
              <a:buClr>
                <a:srgbClr val="0F6FC6">
                  <a:lumMod val="40000"/>
                  <a:lumOff val="60000"/>
                </a:srgbClr>
              </a:buClr>
              <a:buNone/>
              <a:tabLst>
                <a:tab pos="4305300" algn="l"/>
              </a:tabLst>
            </a:pPr>
            <a:r>
              <a:rPr lang="es-ES" sz="2000" dirty="0">
                <a:solidFill>
                  <a:srgbClr val="FFC000"/>
                </a:solidFill>
                <a:latin typeface="Consolas" pitchFamily="49" charset="0"/>
              </a:rPr>
              <a:t>tLista</a:t>
            </a:r>
            <a:r>
              <a:rPr lang="es-ES" sz="2000" dirty="0">
                <a:solidFill>
                  <a:prstClr val="white"/>
                </a:solidFill>
                <a:latin typeface="Consolas" pitchFamily="49" charset="0"/>
              </a:rPr>
              <a:t> lista;</a:t>
            </a:r>
          </a:p>
          <a:p>
            <a:pPr lvl="1" indent="1588">
              <a:spcBef>
                <a:spcPts val="0"/>
              </a:spcBef>
              <a:spcAft>
                <a:spcPts val="600"/>
              </a:spcAft>
              <a:buClr>
                <a:srgbClr val="0F6FC6">
                  <a:lumMod val="40000"/>
                  <a:lumOff val="60000"/>
                </a:srgbClr>
              </a:buClr>
              <a:buNone/>
            </a:pPr>
            <a:r>
              <a:rPr lang="es-ES" dirty="0">
                <a:solidFill>
                  <a:prstClr val="white"/>
                </a:solidFill>
              </a:rPr>
              <a:t>Nombre de la tercera persona: </a:t>
            </a:r>
            <a:r>
              <a:rPr lang="es-ES" sz="2000" dirty="0" err="1">
                <a:solidFill>
                  <a:prstClr val="white"/>
                </a:solidFill>
                <a:latin typeface="Consolas" pitchFamily="49" charset="0"/>
              </a:rPr>
              <a:t>lista.elementos</a:t>
            </a:r>
            <a:r>
              <a:rPr lang="es-ES" sz="2000" dirty="0">
                <a:solidFill>
                  <a:prstClr val="white"/>
                </a:solidFill>
                <a:latin typeface="Consolas" pitchFamily="49" charset="0"/>
              </a:rPr>
              <a:t>[</a:t>
            </a:r>
            <a:r>
              <a:rPr lang="es-ES" sz="2000" dirty="0">
                <a:solidFill>
                  <a:srgbClr val="FFFF00"/>
                </a:solidFill>
                <a:latin typeface="Consolas" pitchFamily="49" charset="0"/>
              </a:rPr>
              <a:t>2</a:t>
            </a:r>
            <a:r>
              <a:rPr lang="es-ES" sz="2000" dirty="0">
                <a:solidFill>
                  <a:prstClr val="white"/>
                </a:solidFill>
                <a:latin typeface="Consolas" pitchFamily="49" charset="0"/>
              </a:rPr>
              <a:t>].nombre</a:t>
            </a:r>
            <a:endParaRPr lang="es-ES" dirty="0">
              <a:solidFill>
                <a:srgbClr val="92D050"/>
              </a:solidFill>
            </a:endParaRPr>
          </a:p>
          <a:p>
            <a:pPr lvl="1" indent="1588">
              <a:spcBef>
                <a:spcPts val="0"/>
              </a:spcBef>
              <a:spcAft>
                <a:spcPts val="600"/>
              </a:spcAft>
              <a:buClr>
                <a:srgbClr val="0F6FC6">
                  <a:lumMod val="40000"/>
                  <a:lumOff val="60000"/>
                </a:srgbClr>
              </a:buClr>
              <a:buNone/>
            </a:pPr>
            <a:r>
              <a:rPr lang="es-ES" dirty="0">
                <a:solidFill>
                  <a:prstClr val="white"/>
                </a:solidFill>
              </a:rPr>
              <a:t>Edad de la duodécima persona: </a:t>
            </a:r>
            <a:r>
              <a:rPr lang="es-ES" sz="2000" dirty="0" err="1">
                <a:solidFill>
                  <a:prstClr val="white"/>
                </a:solidFill>
                <a:latin typeface="Consolas" pitchFamily="49" charset="0"/>
              </a:rPr>
              <a:t>lista.elementos</a:t>
            </a:r>
            <a:r>
              <a:rPr lang="es-ES" sz="2000" dirty="0">
                <a:solidFill>
                  <a:prstClr val="white"/>
                </a:solidFill>
                <a:latin typeface="Consolas" pitchFamily="49" charset="0"/>
              </a:rPr>
              <a:t>[</a:t>
            </a:r>
            <a:r>
              <a:rPr lang="es-ES" sz="2000" dirty="0">
                <a:solidFill>
                  <a:srgbClr val="FFFF00"/>
                </a:solidFill>
                <a:latin typeface="Consolas" pitchFamily="49" charset="0"/>
              </a:rPr>
              <a:t>11</a:t>
            </a:r>
            <a:r>
              <a:rPr lang="es-ES" sz="2000" dirty="0">
                <a:solidFill>
                  <a:prstClr val="white"/>
                </a:solidFill>
                <a:latin typeface="Consolas" pitchFamily="49" charset="0"/>
              </a:rPr>
              <a:t>].edad</a:t>
            </a:r>
            <a:endParaRPr lang="es-ES" dirty="0">
              <a:solidFill>
                <a:srgbClr val="92D050"/>
              </a:solidFill>
            </a:endParaRPr>
          </a:p>
          <a:p>
            <a:pPr lvl="1" indent="1588">
              <a:spcBef>
                <a:spcPts val="0"/>
              </a:spcBef>
              <a:spcAft>
                <a:spcPts val="600"/>
              </a:spcAft>
              <a:buClr>
                <a:srgbClr val="0F6FC6">
                  <a:lumMod val="40000"/>
                  <a:lumOff val="60000"/>
                </a:srgbClr>
              </a:buClr>
              <a:buNone/>
            </a:pPr>
            <a:r>
              <a:rPr lang="es-ES" dirty="0">
                <a:solidFill>
                  <a:prstClr val="white"/>
                </a:solidFill>
              </a:rPr>
              <a:t>NIF de la primera persona: </a:t>
            </a:r>
            <a:r>
              <a:rPr lang="es-ES" sz="2000" dirty="0" err="1">
                <a:solidFill>
                  <a:prstClr val="white"/>
                </a:solidFill>
                <a:latin typeface="Consolas" pitchFamily="49" charset="0"/>
              </a:rPr>
              <a:t>lista.elementos</a:t>
            </a:r>
            <a:r>
              <a:rPr lang="es-ES" sz="2000" dirty="0">
                <a:solidFill>
                  <a:prstClr val="white"/>
                </a:solidFill>
                <a:latin typeface="Consolas" pitchFamily="49" charset="0"/>
              </a:rPr>
              <a:t>[</a:t>
            </a:r>
            <a:r>
              <a:rPr lang="es-ES" sz="2000" dirty="0">
                <a:solidFill>
                  <a:srgbClr val="FFFF00"/>
                </a:solidFill>
                <a:latin typeface="Consolas" pitchFamily="49" charset="0"/>
              </a:rPr>
              <a:t>0</a:t>
            </a:r>
            <a:r>
              <a:rPr lang="es-ES" sz="2000" dirty="0">
                <a:solidFill>
                  <a:prstClr val="white"/>
                </a:solidFill>
                <a:latin typeface="Consolas" pitchFamily="49" charset="0"/>
              </a:rPr>
              <a:t>].nif</a:t>
            </a:r>
            <a:endParaRPr lang="es-ES" dirty="0">
              <a:solidFill>
                <a:srgbClr val="92D050"/>
              </a:solidFill>
            </a:endParaRPr>
          </a:p>
          <a:p>
            <a:pPr lvl="1" indent="1588">
              <a:spcBef>
                <a:spcPts val="0"/>
              </a:spcBef>
              <a:spcAft>
                <a:spcPts val="600"/>
              </a:spcAft>
              <a:buClr>
                <a:srgbClr val="0F6FC6">
                  <a:lumMod val="40000"/>
                  <a:lumOff val="60000"/>
                </a:srgbClr>
              </a:buClr>
              <a:buNone/>
            </a:pPr>
            <a:endParaRPr lang="es-ES" sz="2000"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15</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grpSp>
        <p:nvGrpSpPr>
          <p:cNvPr id="60" name="Grupo 59"/>
          <p:cNvGrpSpPr/>
          <p:nvPr/>
        </p:nvGrpSpPr>
        <p:grpSpPr>
          <a:xfrm>
            <a:off x="7984076" y="560187"/>
            <a:ext cx="3429077" cy="4246192"/>
            <a:chOff x="5369260" y="1046050"/>
            <a:chExt cx="3429077" cy="4246192"/>
          </a:xfrm>
        </p:grpSpPr>
        <p:sp>
          <p:nvSpPr>
            <p:cNvPr id="58" name="5 Rectángulo"/>
            <p:cNvSpPr/>
            <p:nvPr/>
          </p:nvSpPr>
          <p:spPr>
            <a:xfrm>
              <a:off x="5369260" y="1046050"/>
              <a:ext cx="3348563" cy="3823110"/>
            </a:xfrm>
            <a:prstGeom prst="rect">
              <a:avLst/>
            </a:prstGeom>
            <a:solidFill>
              <a:schemeClr val="accent1">
                <a:lumMod val="75000"/>
              </a:schemeClr>
            </a:solidFill>
            <a:ln w="19050">
              <a:solidFill>
                <a:schemeClr val="accent2">
                  <a:lumMod val="20000"/>
                  <a:lumOff val="80000"/>
                </a:schemeClr>
              </a:solidFill>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200"/>
            </a:p>
          </p:txBody>
        </p:sp>
        <p:grpSp>
          <p:nvGrpSpPr>
            <p:cNvPr id="6" name="Grupo 5"/>
            <p:cNvGrpSpPr/>
            <p:nvPr/>
          </p:nvGrpSpPr>
          <p:grpSpPr>
            <a:xfrm>
              <a:off x="5441268" y="1067165"/>
              <a:ext cx="2178645" cy="3657979"/>
              <a:chOff x="6521900" y="926947"/>
              <a:chExt cx="2178645" cy="4446173"/>
            </a:xfrm>
            <a:effectLst>
              <a:outerShdw blurRad="50800" dist="38100" dir="2700000" algn="tl" rotWithShape="0">
                <a:prstClr val="black">
                  <a:alpha val="40000"/>
                </a:prstClr>
              </a:outerShdw>
            </a:effectLst>
          </p:grpSpPr>
          <p:grpSp>
            <p:nvGrpSpPr>
              <p:cNvPr id="7" name="Grupo 6"/>
              <p:cNvGrpSpPr/>
              <p:nvPr/>
            </p:nvGrpSpPr>
            <p:grpSpPr>
              <a:xfrm>
                <a:off x="6521900" y="1300912"/>
                <a:ext cx="2178645" cy="4072208"/>
                <a:chOff x="6521900" y="1300912"/>
                <a:chExt cx="2178645" cy="4072208"/>
              </a:xfrm>
            </p:grpSpPr>
            <p:grpSp>
              <p:nvGrpSpPr>
                <p:cNvPr id="9" name="172 Grupo"/>
                <p:cNvGrpSpPr/>
                <p:nvPr/>
              </p:nvGrpSpPr>
              <p:grpSpPr>
                <a:xfrm>
                  <a:off x="7122337" y="1300912"/>
                  <a:ext cx="1578208" cy="864000"/>
                  <a:chOff x="3860001" y="1453425"/>
                  <a:chExt cx="2137095" cy="1531718"/>
                </a:xfrm>
              </p:grpSpPr>
              <p:sp>
                <p:nvSpPr>
                  <p:cNvPr id="46"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47" name="7 CuadroTexto"/>
                  <p:cNvSpPr txBox="1"/>
                  <p:nvPr/>
                </p:nvSpPr>
                <p:spPr>
                  <a:xfrm>
                    <a:off x="4786365" y="1636155"/>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8" name="8 CuadroTexto"/>
                  <p:cNvSpPr txBox="1"/>
                  <p:nvPr/>
                </p:nvSpPr>
                <p:spPr>
                  <a:xfrm>
                    <a:off x="4120481" y="1546785"/>
                    <a:ext cx="77102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49" name="10 CuadroTexto"/>
                  <p:cNvSpPr txBox="1"/>
                  <p:nvPr/>
                </p:nvSpPr>
                <p:spPr>
                  <a:xfrm>
                    <a:off x="4786365" y="1942340"/>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50" name="11 CuadroTexto"/>
                  <p:cNvSpPr txBox="1"/>
                  <p:nvPr/>
                </p:nvSpPr>
                <p:spPr>
                  <a:xfrm>
                    <a:off x="3860001" y="1855643"/>
                    <a:ext cx="103150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51" name="13 CuadroTexto"/>
                  <p:cNvSpPr txBox="1"/>
                  <p:nvPr/>
                </p:nvSpPr>
                <p:spPr>
                  <a:xfrm>
                    <a:off x="4786365" y="2248524"/>
                    <a:ext cx="360000"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52" name="14 CuadroTexto"/>
                  <p:cNvSpPr txBox="1"/>
                  <p:nvPr/>
                </p:nvSpPr>
                <p:spPr>
                  <a:xfrm>
                    <a:off x="4294137" y="2164501"/>
                    <a:ext cx="597368"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53" name="17 CuadroTexto"/>
                  <p:cNvSpPr txBox="1"/>
                  <p:nvPr/>
                </p:nvSpPr>
                <p:spPr>
                  <a:xfrm>
                    <a:off x="4380964" y="2473361"/>
                    <a:ext cx="510541"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54" name="10 CuadroTexto"/>
                  <p:cNvSpPr txBox="1"/>
                  <p:nvPr/>
                </p:nvSpPr>
                <p:spPr>
                  <a:xfrm>
                    <a:off x="4786365" y="2554706"/>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10" name="172 Grupo"/>
                <p:cNvGrpSpPr/>
                <p:nvPr/>
              </p:nvGrpSpPr>
              <p:grpSpPr>
                <a:xfrm>
                  <a:off x="7122337" y="2164912"/>
                  <a:ext cx="1578208" cy="864000"/>
                  <a:chOff x="3860001" y="1453425"/>
                  <a:chExt cx="2137095" cy="1531718"/>
                </a:xfrm>
              </p:grpSpPr>
              <p:sp>
                <p:nvSpPr>
                  <p:cNvPr id="37"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38" name="7 CuadroTexto"/>
                  <p:cNvSpPr txBox="1"/>
                  <p:nvPr/>
                </p:nvSpPr>
                <p:spPr>
                  <a:xfrm>
                    <a:off x="4786365" y="1636155"/>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9" name="8 CuadroTexto"/>
                  <p:cNvSpPr txBox="1"/>
                  <p:nvPr/>
                </p:nvSpPr>
                <p:spPr>
                  <a:xfrm>
                    <a:off x="4120481" y="1546785"/>
                    <a:ext cx="77102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40" name="10 CuadroTexto"/>
                  <p:cNvSpPr txBox="1"/>
                  <p:nvPr/>
                </p:nvSpPr>
                <p:spPr>
                  <a:xfrm>
                    <a:off x="4786365" y="1942340"/>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1" name="11 CuadroTexto"/>
                  <p:cNvSpPr txBox="1"/>
                  <p:nvPr/>
                </p:nvSpPr>
                <p:spPr>
                  <a:xfrm>
                    <a:off x="3860001" y="1855643"/>
                    <a:ext cx="103150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42" name="13 CuadroTexto"/>
                  <p:cNvSpPr txBox="1"/>
                  <p:nvPr/>
                </p:nvSpPr>
                <p:spPr>
                  <a:xfrm>
                    <a:off x="4786365" y="2248524"/>
                    <a:ext cx="360000"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43" name="14 CuadroTexto"/>
                  <p:cNvSpPr txBox="1"/>
                  <p:nvPr/>
                </p:nvSpPr>
                <p:spPr>
                  <a:xfrm>
                    <a:off x="4294137" y="2164501"/>
                    <a:ext cx="597368"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44" name="17 CuadroTexto"/>
                  <p:cNvSpPr txBox="1"/>
                  <p:nvPr/>
                </p:nvSpPr>
                <p:spPr>
                  <a:xfrm>
                    <a:off x="4380964" y="2473361"/>
                    <a:ext cx="510541"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45" name="10 CuadroTexto"/>
                  <p:cNvSpPr txBox="1"/>
                  <p:nvPr/>
                </p:nvSpPr>
                <p:spPr>
                  <a:xfrm>
                    <a:off x="4786365" y="2554706"/>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11" name="172 Grupo"/>
                <p:cNvGrpSpPr/>
                <p:nvPr/>
              </p:nvGrpSpPr>
              <p:grpSpPr>
                <a:xfrm>
                  <a:off x="7122337" y="3028912"/>
                  <a:ext cx="1578208" cy="864000"/>
                  <a:chOff x="3860001" y="1453425"/>
                  <a:chExt cx="2137095" cy="1531718"/>
                </a:xfrm>
              </p:grpSpPr>
              <p:sp>
                <p:nvSpPr>
                  <p:cNvPr id="28"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29" name="7 CuadroTexto"/>
                  <p:cNvSpPr txBox="1"/>
                  <p:nvPr/>
                </p:nvSpPr>
                <p:spPr>
                  <a:xfrm>
                    <a:off x="4786365" y="1636155"/>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0" name="8 CuadroTexto"/>
                  <p:cNvSpPr txBox="1"/>
                  <p:nvPr/>
                </p:nvSpPr>
                <p:spPr>
                  <a:xfrm>
                    <a:off x="4120481" y="1546785"/>
                    <a:ext cx="77102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31" name="10 CuadroTexto"/>
                  <p:cNvSpPr txBox="1"/>
                  <p:nvPr/>
                </p:nvSpPr>
                <p:spPr>
                  <a:xfrm>
                    <a:off x="4786365" y="1942340"/>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2" name="11 CuadroTexto"/>
                  <p:cNvSpPr txBox="1"/>
                  <p:nvPr/>
                </p:nvSpPr>
                <p:spPr>
                  <a:xfrm>
                    <a:off x="3860001" y="1855643"/>
                    <a:ext cx="103150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33" name="13 CuadroTexto"/>
                  <p:cNvSpPr txBox="1"/>
                  <p:nvPr/>
                </p:nvSpPr>
                <p:spPr>
                  <a:xfrm>
                    <a:off x="4786365" y="2248524"/>
                    <a:ext cx="360000"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34" name="14 CuadroTexto"/>
                  <p:cNvSpPr txBox="1"/>
                  <p:nvPr/>
                </p:nvSpPr>
                <p:spPr>
                  <a:xfrm>
                    <a:off x="4294137" y="2164501"/>
                    <a:ext cx="597368"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35" name="17 CuadroTexto"/>
                  <p:cNvSpPr txBox="1"/>
                  <p:nvPr/>
                </p:nvSpPr>
                <p:spPr>
                  <a:xfrm>
                    <a:off x="4380964" y="2473361"/>
                    <a:ext cx="510541"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36" name="10 CuadroTexto"/>
                  <p:cNvSpPr txBox="1"/>
                  <p:nvPr/>
                </p:nvSpPr>
                <p:spPr>
                  <a:xfrm>
                    <a:off x="4786365" y="2554706"/>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grpSp>
              <p:nvGrpSpPr>
                <p:cNvPr id="12" name="172 Grupo"/>
                <p:cNvGrpSpPr/>
                <p:nvPr/>
              </p:nvGrpSpPr>
              <p:grpSpPr>
                <a:xfrm>
                  <a:off x="7122337" y="4509120"/>
                  <a:ext cx="1578208" cy="864000"/>
                  <a:chOff x="3860001" y="1453425"/>
                  <a:chExt cx="2137095" cy="1531718"/>
                </a:xfrm>
              </p:grpSpPr>
              <p:sp>
                <p:nvSpPr>
                  <p:cNvPr id="19" name="5 Rectángulo"/>
                  <p:cNvSpPr/>
                  <p:nvPr/>
                </p:nvSpPr>
                <p:spPr>
                  <a:xfrm>
                    <a:off x="3860001" y="1453425"/>
                    <a:ext cx="2137095" cy="1531718"/>
                  </a:xfrm>
                  <a:prstGeom prst="rect">
                    <a:avLst/>
                  </a:prstGeom>
                  <a:solidFill>
                    <a:schemeClr val="accent1">
                      <a:lumMod val="75000"/>
                    </a:schemeClr>
                  </a:solidFill>
                  <a:ln>
                    <a:solidFill>
                      <a:schemeClr val="accent1">
                        <a:lumMod val="60000"/>
                        <a:lumOff val="40000"/>
                      </a:schemeClr>
                    </a:solidFill>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000"/>
                  </a:p>
                </p:txBody>
              </p:sp>
              <p:sp>
                <p:nvSpPr>
                  <p:cNvPr id="20" name="7 CuadroTexto"/>
                  <p:cNvSpPr txBox="1"/>
                  <p:nvPr/>
                </p:nvSpPr>
                <p:spPr>
                  <a:xfrm>
                    <a:off x="4786365" y="1636155"/>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21" name="8 CuadroTexto"/>
                  <p:cNvSpPr txBox="1"/>
                  <p:nvPr/>
                </p:nvSpPr>
                <p:spPr>
                  <a:xfrm>
                    <a:off x="4120481" y="1546785"/>
                    <a:ext cx="77102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nombre</a:t>
                    </a:r>
                  </a:p>
                </p:txBody>
              </p:sp>
              <p:sp>
                <p:nvSpPr>
                  <p:cNvPr id="22" name="10 CuadroTexto"/>
                  <p:cNvSpPr txBox="1"/>
                  <p:nvPr/>
                </p:nvSpPr>
                <p:spPr>
                  <a:xfrm>
                    <a:off x="4786365" y="1942340"/>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23" name="11 CuadroTexto"/>
                  <p:cNvSpPr txBox="1"/>
                  <p:nvPr/>
                </p:nvSpPr>
                <p:spPr>
                  <a:xfrm>
                    <a:off x="3860001" y="1855643"/>
                    <a:ext cx="1031503"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apellidos</a:t>
                    </a:r>
                  </a:p>
                </p:txBody>
              </p:sp>
              <p:sp>
                <p:nvSpPr>
                  <p:cNvPr id="24" name="13 CuadroTexto"/>
                  <p:cNvSpPr txBox="1"/>
                  <p:nvPr/>
                </p:nvSpPr>
                <p:spPr>
                  <a:xfrm>
                    <a:off x="4786365" y="2248524"/>
                    <a:ext cx="360000"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200" dirty="0">
                      <a:effectLst>
                        <a:outerShdw blurRad="38100" dist="38100" dir="2700000" algn="tl">
                          <a:srgbClr val="000000">
                            <a:alpha val="43137"/>
                          </a:srgbClr>
                        </a:outerShdw>
                      </a:effectLst>
                      <a:latin typeface="Consolas" pitchFamily="49" charset="0"/>
                    </a:endParaRPr>
                  </a:p>
                </p:txBody>
              </p:sp>
              <p:sp>
                <p:nvSpPr>
                  <p:cNvPr id="25" name="14 CuadroTexto"/>
                  <p:cNvSpPr txBox="1"/>
                  <p:nvPr/>
                </p:nvSpPr>
                <p:spPr>
                  <a:xfrm>
                    <a:off x="4294137" y="2164501"/>
                    <a:ext cx="597368"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edad</a:t>
                    </a:r>
                  </a:p>
                </p:txBody>
              </p:sp>
              <p:sp>
                <p:nvSpPr>
                  <p:cNvPr id="26" name="17 CuadroTexto"/>
                  <p:cNvSpPr txBox="1"/>
                  <p:nvPr/>
                </p:nvSpPr>
                <p:spPr>
                  <a:xfrm>
                    <a:off x="4380964" y="2473361"/>
                    <a:ext cx="510541" cy="497400"/>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900" dirty="0">
                        <a:effectLst>
                          <a:outerShdw blurRad="38100" dist="38100" dir="2700000" algn="tl">
                            <a:srgbClr val="000000">
                              <a:alpha val="43137"/>
                            </a:srgbClr>
                          </a:outerShdw>
                        </a:effectLst>
                        <a:latin typeface="Consolas" pitchFamily="49" charset="0"/>
                      </a:rPr>
                      <a:t>nif</a:t>
                    </a:r>
                  </a:p>
                </p:txBody>
              </p:sp>
              <p:sp>
                <p:nvSpPr>
                  <p:cNvPr id="27" name="10 CuadroTexto"/>
                  <p:cNvSpPr txBox="1"/>
                  <p:nvPr/>
                </p:nvSpPr>
                <p:spPr>
                  <a:xfrm>
                    <a:off x="4786365" y="2554706"/>
                    <a:ext cx="1079999" cy="265281"/>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spcAft>
                        <a:spcPts val="600"/>
                      </a:spcAft>
                    </a:pPr>
                    <a:endParaRPr lang="es-ES" sz="200" dirty="0">
                      <a:effectLst>
                        <a:outerShdw blurRad="38100" dist="38100" dir="2700000" algn="tl">
                          <a:srgbClr val="000000">
                            <a:alpha val="43137"/>
                          </a:srgbClr>
                        </a:outerShdw>
                      </a:effectLst>
                      <a:latin typeface="Consolas" pitchFamily="49" charset="0"/>
                    </a:endParaRPr>
                  </a:p>
                </p:txBody>
              </p:sp>
            </p:grpSp>
            <p:sp>
              <p:nvSpPr>
                <p:cNvPr id="13" name="108 CuadroTexto"/>
                <p:cNvSpPr txBox="1"/>
                <p:nvPr/>
              </p:nvSpPr>
              <p:spPr>
                <a:xfrm>
                  <a:off x="6826736" y="2473152"/>
                  <a:ext cx="269626" cy="3366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1</a:t>
                  </a:r>
                </a:p>
              </p:txBody>
            </p:sp>
            <p:sp>
              <p:nvSpPr>
                <p:cNvPr id="14" name="107 CuadroTexto"/>
                <p:cNvSpPr txBox="1"/>
                <p:nvPr/>
              </p:nvSpPr>
              <p:spPr>
                <a:xfrm>
                  <a:off x="6828338" y="1591093"/>
                  <a:ext cx="269626" cy="3366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0</a:t>
                  </a:r>
                </a:p>
              </p:txBody>
            </p:sp>
            <p:sp>
              <p:nvSpPr>
                <p:cNvPr id="15" name="109 CuadroTexto"/>
                <p:cNvSpPr txBox="1"/>
                <p:nvPr/>
              </p:nvSpPr>
              <p:spPr>
                <a:xfrm>
                  <a:off x="6826736" y="3265239"/>
                  <a:ext cx="269626" cy="3366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2</a:t>
                  </a:r>
                </a:p>
              </p:txBody>
            </p:sp>
            <p:sp>
              <p:nvSpPr>
                <p:cNvPr id="16" name="111 CuadroTexto"/>
                <p:cNvSpPr txBox="1"/>
                <p:nvPr/>
              </p:nvSpPr>
              <p:spPr>
                <a:xfrm>
                  <a:off x="6521900" y="4777407"/>
                  <a:ext cx="501582" cy="336685"/>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rIns="0" rtlCol="0">
                  <a:spAutoFit/>
                </a:bodyPr>
                <a:lstStyle/>
                <a:p>
                  <a:pPr algn="r">
                    <a:spcAft>
                      <a:spcPts val="600"/>
                    </a:spcAft>
                  </a:pPr>
                  <a:r>
                    <a:rPr lang="es-ES" sz="1200" dirty="0">
                      <a:effectLst>
                        <a:outerShdw blurRad="38100" dist="38100" dir="2700000" algn="tl">
                          <a:srgbClr val="000000">
                            <a:alpha val="43137"/>
                          </a:srgbClr>
                        </a:outerShdw>
                      </a:effectLst>
                      <a:latin typeface="Consolas" pitchFamily="49" charset="0"/>
                    </a:rPr>
                    <a:t>MAX-1</a:t>
                  </a:r>
                </a:p>
              </p:txBody>
            </p:sp>
            <p:cxnSp>
              <p:nvCxnSpPr>
                <p:cNvPr id="17" name="Conector recto 16"/>
                <p:cNvCxnSpPr/>
                <p:nvPr/>
              </p:nvCxnSpPr>
              <p:spPr>
                <a:xfrm>
                  <a:off x="7134227" y="3892912"/>
                  <a:ext cx="0" cy="616208"/>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8696325" y="3892912"/>
                  <a:ext cx="0" cy="616208"/>
                </a:xfrm>
                <a:prstGeom prst="line">
                  <a:avLst/>
                </a:prstGeom>
                <a:ln w="19050">
                  <a:solidFill>
                    <a:schemeClr val="tx1"/>
                  </a:solidFill>
                  <a:prstDash val="sysDot"/>
                  <a:tailEnd type="none"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8" name="23 CuadroTexto"/>
              <p:cNvSpPr txBox="1"/>
              <p:nvPr/>
            </p:nvSpPr>
            <p:spPr>
              <a:xfrm>
                <a:off x="7134227" y="926947"/>
                <a:ext cx="1194558" cy="411503"/>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elementos</a:t>
                </a:r>
              </a:p>
            </p:txBody>
          </p:sp>
        </p:grpSp>
        <p:grpSp>
          <p:nvGrpSpPr>
            <p:cNvPr id="55" name="71 Grupo"/>
            <p:cNvGrpSpPr/>
            <p:nvPr/>
          </p:nvGrpSpPr>
          <p:grpSpPr>
            <a:xfrm>
              <a:off x="7650583" y="1071681"/>
              <a:ext cx="1082349" cy="591048"/>
              <a:chOff x="5091511" y="1637376"/>
              <a:chExt cx="1082349" cy="591048"/>
            </a:xfrm>
            <a:effectLst>
              <a:outerShdw blurRad="50800" dist="38100" dir="2700000" algn="tl" rotWithShape="0">
                <a:prstClr val="black">
                  <a:alpha val="40000"/>
                </a:prstClr>
              </a:outerShdw>
            </a:effectLst>
          </p:grpSpPr>
          <p:sp>
            <p:nvSpPr>
              <p:cNvPr id="56" name="13 CuadroTexto"/>
              <p:cNvSpPr txBox="1"/>
              <p:nvPr/>
            </p:nvSpPr>
            <p:spPr>
              <a:xfrm>
                <a:off x="5470339" y="1951425"/>
                <a:ext cx="360000" cy="276999"/>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r">
                  <a:spcAft>
                    <a:spcPts val="600"/>
                  </a:spcAft>
                </a:pPr>
                <a:endParaRPr lang="es-ES" sz="1200" dirty="0">
                  <a:effectLst>
                    <a:outerShdw blurRad="38100" dist="38100" dir="2700000" algn="tl">
                      <a:srgbClr val="000000">
                        <a:alpha val="43137"/>
                      </a:srgbClr>
                    </a:outerShdw>
                  </a:effectLst>
                  <a:latin typeface="Consolas" pitchFamily="49" charset="0"/>
                </a:endParaRPr>
              </a:p>
            </p:txBody>
          </p:sp>
          <p:sp>
            <p:nvSpPr>
              <p:cNvPr id="57" name="14 CuadroTexto"/>
              <p:cNvSpPr txBox="1"/>
              <p:nvPr/>
            </p:nvSpPr>
            <p:spPr>
              <a:xfrm>
                <a:off x="5091511" y="1637376"/>
                <a:ext cx="1082349"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rPr>
                  <a:t>contador</a:t>
                </a:r>
              </a:p>
            </p:txBody>
          </p:sp>
        </p:grpSp>
        <p:sp>
          <p:nvSpPr>
            <p:cNvPr id="59" name="23 CuadroTexto"/>
            <p:cNvSpPr txBox="1"/>
            <p:nvPr/>
          </p:nvSpPr>
          <p:spPr>
            <a:xfrm>
              <a:off x="7980484" y="4922910"/>
              <a:ext cx="817853" cy="369332"/>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dirty="0">
                  <a:solidFill>
                    <a:schemeClr val="tx1"/>
                  </a:solidFill>
                  <a:effectLst>
                    <a:outerShdw blurRad="38100" dist="38100" dir="2700000" algn="tl">
                      <a:srgbClr val="000000">
                        <a:alpha val="43137"/>
                      </a:srgbClr>
                    </a:outerShdw>
                  </a:effectLst>
                  <a:latin typeface="Consolas" pitchFamily="49" charset="0"/>
                </a:rPr>
                <a:t>lista</a:t>
              </a:r>
            </a:p>
          </p:txBody>
        </p:sp>
      </p:grpSp>
    </p:spTree>
    <p:extLst>
      <p:ext uri="{BB962C8B-B14F-4D97-AF65-F5344CB8AC3E}">
        <p14:creationId xmlns:p14="http://schemas.microsoft.com/office/powerpoint/2010/main" val="187563119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1000"/>
                                        <p:tgtEl>
                                          <p:spTgt spid="3">
                                            <p:txEl>
                                              <p:pRg st="3" end="3"/>
                                            </p:txEl>
                                          </p:spTgt>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1000"/>
                                        <p:tgtEl>
                                          <p:spTgt spid="3">
                                            <p:txEl>
                                              <p:pRg st="4" end="4"/>
                                            </p:txEl>
                                          </p:spTgt>
                                        </p:tgtEl>
                                      </p:cBhvr>
                                    </p:animEffect>
                                  </p:childTnLst>
                                </p:cTn>
                              </p:par>
                            </p:childTnLst>
                          </p:cTn>
                        </p:par>
                        <p:par>
                          <p:cTn id="24" fill="hold">
                            <p:stCondLst>
                              <p:cond delay="50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par>
                          <p:cTn id="28" fill="hold">
                            <p:stCondLst>
                              <p:cond delay="6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1000"/>
                                        <p:tgtEl>
                                          <p:spTgt spid="3">
                                            <p:txEl>
                                              <p:pRg st="6" end="6"/>
                                            </p:txEl>
                                          </p:spTgt>
                                        </p:tgtEl>
                                      </p:cBhvr>
                                    </p:animEffect>
                                  </p:childTnLst>
                                </p:cTn>
                              </p:par>
                            </p:childTnLst>
                          </p:cTn>
                        </p:par>
                        <p:par>
                          <p:cTn id="32" fill="hold">
                            <p:stCondLst>
                              <p:cond delay="70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10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1000"/>
                                        <p:tgtEl>
                                          <p:spTgt spid="3">
                                            <p:txEl>
                                              <p:pRg st="8" end="8"/>
                                            </p:txEl>
                                          </p:spTgt>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1000"/>
                                        <p:tgtEl>
                                          <p:spTgt spid="3">
                                            <p:txEl>
                                              <p:pRg st="9" end="9"/>
                                            </p:txEl>
                                          </p:spTgt>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left)">
                                      <p:cBhvr>
                                        <p:cTn id="48" dur="1000"/>
                                        <p:tgtEl>
                                          <p:spTgt spid="3">
                                            <p:txEl>
                                              <p:pRg st="10" end="10"/>
                                            </p:txEl>
                                          </p:spTgt>
                                        </p:tgtEl>
                                      </p:cBhvr>
                                    </p:animEffect>
                                  </p:childTnLst>
                                </p:cTn>
                              </p:par>
                            </p:childTnLst>
                          </p:cTn>
                        </p:par>
                        <p:par>
                          <p:cTn id="49" fill="hold">
                            <p:stCondLst>
                              <p:cond delay="3000"/>
                            </p:stCondLst>
                            <p:childTnLst>
                              <p:par>
                                <p:cTn id="50" presetID="22" presetClass="entr" presetSubtype="8" fill="hold" nodeType="after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10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wipe(left)">
                                      <p:cBhvr>
                                        <p:cTn id="57" dur="1000"/>
                                        <p:tgtEl>
                                          <p:spTgt spid="3">
                                            <p:txEl>
                                              <p:pRg st="12" end="12"/>
                                            </p:txEl>
                                          </p:spTgt>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wipe(up)">
                                      <p:cBhvr>
                                        <p:cTn id="61" dur="1000"/>
                                        <p:tgtEl>
                                          <p:spTgt spid="6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wipe(left)">
                                      <p:cBhvr>
                                        <p:cTn id="66" dur="10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wipe(left)">
                                      <p:cBhvr>
                                        <p:cTn id="71" dur="10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wipe(left)">
                                      <p:cBhvr>
                                        <p:cTn id="76"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oogle Nexus 4 Wallpaper - WallpaperSafari | Red and black wallpaper, Dark  black wallpaper, Black desktop background">
            <a:extLst>
              <a:ext uri="{FF2B5EF4-FFF2-40B4-BE49-F238E27FC236}">
                <a16:creationId xmlns:a16="http://schemas.microsoft.com/office/drawing/2014/main" id="{55DBC749-1527-40ED-82CA-2B932BFD6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10 CuadroTexto"/>
          <p:cNvSpPr txBox="1"/>
          <p:nvPr/>
        </p:nvSpPr>
        <p:spPr>
          <a:xfrm>
            <a:off x="492253" y="238762"/>
            <a:ext cx="6008761" cy="584775"/>
          </a:xfrm>
          <a:prstGeom prst="rect">
            <a:avLst/>
          </a:prstGeom>
          <a:noFill/>
        </p:spPr>
        <p:txBody>
          <a:bodyPr wrap="none" rtlCol="0">
            <a:spAutoFit/>
          </a:bodyPr>
          <a:lstStyle/>
          <a:p>
            <a:pPr defTabSz="1323975">
              <a:tabLst>
                <a:tab pos="6010275" algn="l"/>
              </a:tabLst>
            </a:pPr>
            <a:r>
              <a:rPr lang="es-ES" sz="3200" dirty="0">
                <a:solidFill>
                  <a:schemeClr val="bg2">
                    <a:lumMod val="20000"/>
                    <a:lumOff val="80000"/>
                  </a:schemeClr>
                </a:solidFill>
                <a:latin typeface="+mj-lt"/>
              </a:rPr>
              <a:t>Algoritmos y Estructuras de Datos I</a:t>
            </a:r>
          </a:p>
        </p:txBody>
      </p:sp>
      <p:sp>
        <p:nvSpPr>
          <p:cNvPr id="7" name="Rectangle 5">
            <a:extLst>
              <a:ext uri="{FF2B5EF4-FFF2-40B4-BE49-F238E27FC236}">
                <a16:creationId xmlns:a16="http://schemas.microsoft.com/office/drawing/2014/main" id="{43A52609-3650-41B8-8B64-49E16879FFB3}"/>
              </a:ext>
            </a:extLst>
          </p:cNvPr>
          <p:cNvSpPr/>
          <p:nvPr/>
        </p:nvSpPr>
        <p:spPr>
          <a:xfrm>
            <a:off x="2407919" y="3734967"/>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a:extLst>
              <a:ext uri="{FF2B5EF4-FFF2-40B4-BE49-F238E27FC236}">
                <a16:creationId xmlns:a16="http://schemas.microsoft.com/office/drawing/2014/main" id="{CAB7CABD-5416-4A01-B53E-42047B190678}"/>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1746173A-2B7C-4CDC-8F77-237B5AD77FC9}"/>
              </a:ext>
            </a:extLst>
          </p:cNvPr>
          <p:cNvSpPr/>
          <p:nvPr/>
        </p:nvSpPr>
        <p:spPr>
          <a:xfrm>
            <a:off x="4143491" y="364556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 Rectángulo">
            <a:extLst>
              <a:ext uri="{FF2B5EF4-FFF2-40B4-BE49-F238E27FC236}">
                <a16:creationId xmlns:a16="http://schemas.microsoft.com/office/drawing/2014/main" id="{5B3B104F-D557-7502-47F3-803DB0E7308C}"/>
              </a:ext>
            </a:extLst>
          </p:cNvPr>
          <p:cNvSpPr/>
          <p:nvPr/>
        </p:nvSpPr>
        <p:spPr>
          <a:xfrm>
            <a:off x="5786123" y="3841105"/>
            <a:ext cx="6275179"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Listas de longitud variable</a:t>
            </a:r>
            <a:endParaRPr lang="es-ES" sz="2400" dirty="0"/>
          </a:p>
        </p:txBody>
      </p:sp>
      <p:sp>
        <p:nvSpPr>
          <p:cNvPr id="14" name="5 Rectángulo">
            <a:extLst>
              <a:ext uri="{FF2B5EF4-FFF2-40B4-BE49-F238E27FC236}">
                <a16:creationId xmlns:a16="http://schemas.microsoft.com/office/drawing/2014/main" id="{DD01BEFA-6A7B-2546-5091-8427AF5B8310}"/>
              </a:ext>
            </a:extLst>
          </p:cNvPr>
          <p:cNvSpPr/>
          <p:nvPr/>
        </p:nvSpPr>
        <p:spPr>
          <a:xfrm>
            <a:off x="6360281" y="5087259"/>
            <a:ext cx="5788700" cy="461665"/>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2400" b="1" dirty="0">
                <a:ln>
                  <a:solidFill>
                    <a:srgbClr val="0070C0"/>
                  </a:solidFill>
                </a:ln>
                <a:solidFill>
                  <a:schemeClr val="tx2">
                    <a:lumMod val="40000"/>
                    <a:lumOff val="60000"/>
                  </a:schemeClr>
                </a:solidFill>
                <a:effectLst>
                  <a:outerShdw blurRad="38100" dist="38100" dir="2700000" algn="tl">
                    <a:srgbClr val="000000">
                      <a:alpha val="43137"/>
                    </a:srgbClr>
                  </a:outerShdw>
                </a:effectLst>
                <a:latin typeface="Calibri"/>
                <a:ea typeface="+mj-ea"/>
                <a:cs typeface="+mj-cs"/>
              </a:rPr>
              <a:t>Unidad IV – { Tipos de Datos Estructurados }</a:t>
            </a:r>
            <a:endParaRPr lang="es-ES" sz="1200" dirty="0">
              <a:solidFill>
                <a:schemeClr val="tx2">
                  <a:lumMod val="40000"/>
                  <a:lumOff val="60000"/>
                </a:schemeClr>
              </a:solidFill>
            </a:endParaRPr>
          </a:p>
        </p:txBody>
      </p:sp>
      <p:pic>
        <p:nvPicPr>
          <p:cNvPr id="15" name="Imagen 14">
            <a:extLst>
              <a:ext uri="{FF2B5EF4-FFF2-40B4-BE49-F238E27FC236}">
                <a16:creationId xmlns:a16="http://schemas.microsoft.com/office/drawing/2014/main" id="{11892DC7-A7A2-775E-AE60-B30842625C96}"/>
              </a:ext>
            </a:extLst>
          </p:cNvPr>
          <p:cNvPicPr>
            <a:picLocks noChangeAspect="1"/>
          </p:cNvPicPr>
          <p:nvPr/>
        </p:nvPicPr>
        <p:blipFill>
          <a:blip r:embed="rId3"/>
          <a:stretch>
            <a:fillRect/>
          </a:stretch>
        </p:blipFill>
        <p:spPr>
          <a:xfrm>
            <a:off x="5433510" y="4755797"/>
            <a:ext cx="945583" cy="1065929"/>
          </a:xfrm>
          <a:prstGeom prst="rect">
            <a:avLst/>
          </a:prstGeom>
        </p:spPr>
      </p:pic>
    </p:spTree>
    <p:extLst>
      <p:ext uri="{BB962C8B-B14F-4D97-AF65-F5344CB8AC3E}">
        <p14:creationId xmlns:p14="http://schemas.microsoft.com/office/powerpoint/2010/main" val="272358472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anim calcmode="discrete" valueType="clr">
                                      <p:cBhvr override="childStyle">
                                        <p:cTn id="7"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gtEl>
                                        <p:attrNameLst>
                                          <p:attrName>fillcolor</p:attrName>
                                        </p:attrNameLst>
                                      </p:cBhvr>
                                      <p:tavLst>
                                        <p:tav tm="0">
                                          <p:val>
                                            <p:clrVal>
                                              <a:schemeClr val="accent2"/>
                                            </p:clrVal>
                                          </p:val>
                                        </p:tav>
                                        <p:tav tm="50000">
                                          <p:val>
                                            <p:clrVal>
                                              <a:schemeClr val="hlink"/>
                                            </p:clrVal>
                                          </p:val>
                                        </p:tav>
                                      </p:tavLst>
                                    </p:anim>
                                    <p:set>
                                      <p:cBhvr>
                                        <p:cTn id="9" dur="80"/>
                                        <p:tgtEl>
                                          <p:spTgt spid="13"/>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14"/>
                                        </p:tgtEl>
                                        <p:attrNameLst>
                                          <p:attrName>style.visibility</p:attrName>
                                        </p:attrNameLst>
                                      </p:cBhvr>
                                      <p:to>
                                        <p:strVal val="visible"/>
                                      </p:to>
                                    </p:set>
                                    <p:anim calcmode="discrete" valueType="clr">
                                      <p:cBhvr override="childStyle">
                                        <p:cTn id="12"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4"/>
                                        </p:tgtEl>
                                        <p:attrNameLst>
                                          <p:attrName>fillcolor</p:attrName>
                                        </p:attrNameLst>
                                      </p:cBhvr>
                                      <p:tavLst>
                                        <p:tav tm="0">
                                          <p:val>
                                            <p:clrVal>
                                              <a:schemeClr val="accent2"/>
                                            </p:clrVal>
                                          </p:val>
                                        </p:tav>
                                        <p:tav tm="50000">
                                          <p:val>
                                            <p:clrVal>
                                              <a:schemeClr val="hlink"/>
                                            </p:clrVal>
                                          </p:val>
                                        </p:tav>
                                      </p:tavLst>
                                    </p:anim>
                                    <p:set>
                                      <p:cBhvr>
                                        <p:cTn id="14"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n 22">
            <a:extLst>
              <a:ext uri="{FF2B5EF4-FFF2-40B4-BE49-F238E27FC236}">
                <a16:creationId xmlns:a16="http://schemas.microsoft.com/office/drawing/2014/main" id="{F28E1761-57A9-3245-16ED-A3EEBE077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3" name="2 Marcador de contenido"/>
          <p:cNvSpPr>
            <a:spLocks noGrp="1"/>
          </p:cNvSpPr>
          <p:nvPr>
            <p:ph idx="1"/>
          </p:nvPr>
        </p:nvSpPr>
        <p:spPr>
          <a:xfrm>
            <a:off x="1981200" y="1127134"/>
            <a:ext cx="8363272" cy="5110178"/>
          </a:xfrm>
        </p:spPr>
        <p:txBody>
          <a:bodyPr>
            <a:normAutofit/>
          </a:bodyPr>
          <a:lstStyle/>
          <a:p>
            <a:pPr marL="361950" lvl="1" indent="0">
              <a:spcBef>
                <a:spcPts val="0"/>
              </a:spcBef>
              <a:spcAft>
                <a:spcPts val="600"/>
              </a:spcAft>
              <a:buNone/>
            </a:pPr>
            <a:r>
              <a:rPr lang="es-ES" dirty="0"/>
              <a:t>Estructura que agrupe el array y el contador:</a:t>
            </a:r>
          </a:p>
          <a:p>
            <a:pPr marL="361950" lvl="1" indent="0">
              <a:spcBef>
                <a:spcPts val="0"/>
              </a:spcBef>
              <a:buNone/>
            </a:pPr>
            <a:r>
              <a:rPr lang="es-ES" sz="2000" dirty="0">
                <a:solidFill>
                  <a:schemeClr val="accent2">
                    <a:lumMod val="60000"/>
                    <a:lumOff val="40000"/>
                  </a:schemeClr>
                </a:solidFill>
                <a:latin typeface="Consolas" pitchFamily="49" charset="0"/>
                <a:cs typeface="Consolas" pitchFamily="49" charset="0"/>
              </a:rPr>
              <a:t>const</a:t>
            </a:r>
            <a:r>
              <a:rPr lang="es-ES" sz="2000" dirty="0">
                <a:latin typeface="Consolas" pitchFamily="49" charset="0"/>
                <a:cs typeface="Consolas" pitchFamily="49" charset="0"/>
              </a:rPr>
              <a:t> </a:t>
            </a:r>
            <a:r>
              <a:rPr lang="es-ES" sz="2000" dirty="0">
                <a:solidFill>
                  <a:srgbClr val="FFC000"/>
                </a:solidFill>
                <a:latin typeface="Consolas" pitchFamily="49" charset="0"/>
              </a:rPr>
              <a:t>int </a:t>
            </a:r>
            <a:r>
              <a:rPr lang="es-ES" sz="2000" dirty="0">
                <a:latin typeface="Consolas" pitchFamily="49" charset="0"/>
                <a:cs typeface="Consolas" pitchFamily="49" charset="0"/>
              </a:rPr>
              <a:t>MAX = </a:t>
            </a:r>
            <a:r>
              <a:rPr lang="es-ES" sz="2000" dirty="0">
                <a:solidFill>
                  <a:srgbClr val="FFFF00"/>
                </a:solidFill>
                <a:latin typeface="Consolas" pitchFamily="49" charset="0"/>
                <a:cs typeface="Consolas" pitchFamily="49" charset="0"/>
              </a:rPr>
              <a:t>10</a:t>
            </a:r>
            <a:r>
              <a:rPr lang="es-ES" sz="2000" dirty="0">
                <a:latin typeface="Consolas" pitchFamily="49" charset="0"/>
                <a:cs typeface="Consolas" pitchFamily="49" charset="0"/>
              </a:rPr>
              <a:t>;</a:t>
            </a:r>
          </a:p>
          <a:p>
            <a:pPr marL="361950"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double </a:t>
            </a:r>
            <a:r>
              <a:rPr lang="es-ES" sz="2000" dirty="0" err="1">
                <a:solidFill>
                  <a:srgbClr val="FFC000"/>
                </a:solidFill>
                <a:latin typeface="Consolas" pitchFamily="49" charset="0"/>
                <a:cs typeface="Consolas" pitchFamily="49" charset="0"/>
              </a:rPr>
              <a:t>tArray</a:t>
            </a:r>
            <a:r>
              <a:rPr lang="es-ES" sz="2000" dirty="0">
                <a:latin typeface="Consolas" pitchFamily="49" charset="0"/>
                <a:cs typeface="Consolas" pitchFamily="49" charset="0"/>
              </a:rPr>
              <a:t>[MAX];</a:t>
            </a:r>
          </a:p>
          <a:p>
            <a:pPr marL="361950" lvl="1" indent="0">
              <a:spcBef>
                <a:spcPts val="0"/>
              </a:spcBef>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cs typeface="Consolas" pitchFamily="49" charset="0"/>
              </a:rPr>
              <a:t>struct</a:t>
            </a:r>
            <a:r>
              <a:rPr lang="es-ES" sz="2000" dirty="0">
                <a:latin typeface="Consolas" pitchFamily="49" charset="0"/>
                <a:cs typeface="Consolas" pitchFamily="49" charset="0"/>
              </a:rPr>
              <a:t> {</a:t>
            </a:r>
          </a:p>
          <a:p>
            <a:pPr marL="361950"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tArray</a:t>
            </a:r>
            <a:r>
              <a:rPr lang="es-ES" sz="2000" dirty="0">
                <a:latin typeface="Consolas" pitchFamily="49" charset="0"/>
                <a:cs typeface="Consolas" pitchFamily="49" charset="0"/>
              </a:rPr>
              <a:t> elementos;</a:t>
            </a:r>
          </a:p>
          <a:p>
            <a:pPr marL="361950"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contador;</a:t>
            </a:r>
          </a:p>
          <a:p>
            <a:pPr marL="361950" lvl="1" indent="0">
              <a:spcBef>
                <a:spcPts val="0"/>
              </a:spcBef>
              <a:buNone/>
            </a:pPr>
            <a:r>
              <a:rPr lang="es-ES" sz="2000" dirty="0">
                <a:latin typeface="Consolas" pitchFamily="49" charset="0"/>
                <a:cs typeface="Consolas" pitchFamily="49" charset="0"/>
              </a:rPr>
              <a:t>} </a:t>
            </a:r>
            <a:r>
              <a:rPr lang="es-ES" sz="2000" dirty="0">
                <a:solidFill>
                  <a:srgbClr val="FFC000"/>
                </a:solidFill>
                <a:latin typeface="Consolas" pitchFamily="49" charset="0"/>
                <a:cs typeface="Consolas" pitchFamily="49" charset="0"/>
              </a:rPr>
              <a:t>tLista</a:t>
            </a:r>
            <a:r>
              <a:rPr lang="es-ES" sz="2000" dirty="0">
                <a:latin typeface="Consolas" pitchFamily="49" charset="0"/>
                <a:cs typeface="Consolas" pitchFamily="49" charset="0"/>
              </a:rPr>
              <a:t>;</a:t>
            </a: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0"/>
              </a:spcBef>
              <a:buNone/>
            </a:pPr>
            <a:endParaRPr lang="es-ES" sz="2000" dirty="0">
              <a:latin typeface="Consolas" pitchFamily="49" charset="0"/>
              <a:cs typeface="Consolas" pitchFamily="49" charset="0"/>
            </a:endParaRPr>
          </a:p>
          <a:p>
            <a:pPr marL="361950" lvl="1" indent="0">
              <a:spcBef>
                <a:spcPts val="600"/>
              </a:spcBef>
              <a:spcAft>
                <a:spcPts val="600"/>
              </a:spcAft>
              <a:buClr>
                <a:srgbClr val="04617B">
                  <a:lumMod val="20000"/>
                  <a:lumOff val="80000"/>
                </a:srgbClr>
              </a:buClr>
              <a:buNone/>
            </a:pPr>
            <a:r>
              <a:rPr lang="es-ES" sz="2000" dirty="0">
                <a:solidFill>
                  <a:prstClr val="white"/>
                </a:solidFill>
              </a:rPr>
              <a:t>Operaciones principales: inserción y eliminación de elementos</a:t>
            </a:r>
          </a:p>
        </p:txBody>
      </p:sp>
      <p:grpSp>
        <p:nvGrpSpPr>
          <p:cNvPr id="6" name="17 Grupo"/>
          <p:cNvGrpSpPr/>
          <p:nvPr/>
        </p:nvGrpSpPr>
        <p:grpSpPr>
          <a:xfrm>
            <a:off x="2423592" y="3565694"/>
            <a:ext cx="7488832" cy="1562472"/>
            <a:chOff x="899592" y="4386808"/>
            <a:chExt cx="7488832" cy="1562472"/>
          </a:xfrm>
          <a:effectLst>
            <a:outerShdw blurRad="50800" dist="38100" dir="2700000" algn="tl" rotWithShape="0">
              <a:prstClr val="black">
                <a:alpha val="40000"/>
              </a:prstClr>
            </a:outerShdw>
          </a:effectLst>
        </p:grpSpPr>
        <p:sp>
          <p:nvSpPr>
            <p:cNvPr id="8" name="7 Rectángulo"/>
            <p:cNvSpPr/>
            <p:nvPr/>
          </p:nvSpPr>
          <p:spPr>
            <a:xfrm>
              <a:off x="899592" y="4386808"/>
              <a:ext cx="7488832" cy="1562472"/>
            </a:xfrm>
            <a:prstGeom prst="rect">
              <a:avLst/>
            </a:prstGeom>
            <a:solidFill>
              <a:schemeClr val="accent1">
                <a:lumMod val="75000"/>
              </a:schemeClr>
            </a:solidFill>
            <a:ln>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pSp>
          <p:nvGrpSpPr>
            <p:cNvPr id="7" name="13 Grupo"/>
            <p:cNvGrpSpPr/>
            <p:nvPr/>
          </p:nvGrpSpPr>
          <p:grpSpPr>
            <a:xfrm>
              <a:off x="1115616" y="5466710"/>
              <a:ext cx="1675372" cy="338554"/>
              <a:chOff x="1115616" y="5322694"/>
              <a:chExt cx="1675372" cy="338554"/>
            </a:xfrm>
          </p:grpSpPr>
          <p:sp>
            <p:nvSpPr>
              <p:cNvPr id="10" name="9 CuadroTexto"/>
              <p:cNvSpPr txBox="1"/>
              <p:nvPr/>
            </p:nvSpPr>
            <p:spPr>
              <a:xfrm>
                <a:off x="2183112" y="5322694"/>
                <a:ext cx="60787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rPr>
                  <a:t>6</a:t>
                </a:r>
              </a:p>
            </p:txBody>
          </p:sp>
          <p:sp>
            <p:nvSpPr>
              <p:cNvPr id="12" name="11 CuadroTexto"/>
              <p:cNvSpPr txBox="1"/>
              <p:nvPr/>
            </p:nvSpPr>
            <p:spPr>
              <a:xfrm>
                <a:off x="1115616" y="5322694"/>
                <a:ext cx="108234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r">
                  <a:spcAft>
                    <a:spcPts val="600"/>
                  </a:spcAft>
                </a:pPr>
                <a:r>
                  <a:rPr lang="es-ES" sz="1600" dirty="0">
                    <a:effectLst>
                      <a:outerShdw blurRad="38100" dist="38100" dir="2700000" algn="tl">
                        <a:srgbClr val="000000">
                          <a:alpha val="43137"/>
                        </a:srgbClr>
                      </a:outerShdw>
                    </a:effectLst>
                    <a:latin typeface="Consolas" pitchFamily="49" charset="0"/>
                  </a:rPr>
                  <a:t>contador</a:t>
                </a:r>
              </a:p>
            </p:txBody>
          </p:sp>
        </p:grpSp>
      </p:grpSp>
      <p:sp>
        <p:nvSpPr>
          <p:cNvPr id="2" name="1 Título"/>
          <p:cNvSpPr>
            <a:spLocks noGrp="1"/>
          </p:cNvSpPr>
          <p:nvPr>
            <p:ph type="title"/>
          </p:nvPr>
        </p:nvSpPr>
        <p:spPr/>
        <p:txBody>
          <a:bodyPr/>
          <a:lstStyle/>
          <a:p>
            <a:r>
              <a:rPr lang="es-ES" dirty="0"/>
              <a:t>Listas de longitud variable</a:t>
            </a:r>
            <a:endParaRPr lang="es-ES" dirty="0">
              <a:latin typeface="Consolas" pitchFamily="49" charset="0"/>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17</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graphicFrame>
        <p:nvGraphicFramePr>
          <p:cNvPr id="20" name="19 Tabla"/>
          <p:cNvGraphicFramePr>
            <a:graphicFrameLocks noGrp="1"/>
          </p:cNvGraphicFramePr>
          <p:nvPr/>
        </p:nvGraphicFramePr>
        <p:xfrm>
          <a:off x="2757450" y="3637702"/>
          <a:ext cx="6938950" cy="96493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3895">
                  <a:extLst>
                    <a:ext uri="{9D8B030D-6E8A-4147-A177-3AD203B41FA5}">
                      <a16:colId xmlns:a16="http://schemas.microsoft.com/office/drawing/2014/main" val="20000"/>
                    </a:ext>
                  </a:extLst>
                </a:gridCol>
                <a:gridCol w="693895">
                  <a:extLst>
                    <a:ext uri="{9D8B030D-6E8A-4147-A177-3AD203B41FA5}">
                      <a16:colId xmlns:a16="http://schemas.microsoft.com/office/drawing/2014/main" val="20001"/>
                    </a:ext>
                  </a:extLst>
                </a:gridCol>
                <a:gridCol w="693895">
                  <a:extLst>
                    <a:ext uri="{9D8B030D-6E8A-4147-A177-3AD203B41FA5}">
                      <a16:colId xmlns:a16="http://schemas.microsoft.com/office/drawing/2014/main" val="20002"/>
                    </a:ext>
                  </a:extLst>
                </a:gridCol>
                <a:gridCol w="693895">
                  <a:extLst>
                    <a:ext uri="{9D8B030D-6E8A-4147-A177-3AD203B41FA5}">
                      <a16:colId xmlns:a16="http://schemas.microsoft.com/office/drawing/2014/main" val="20003"/>
                    </a:ext>
                  </a:extLst>
                </a:gridCol>
                <a:gridCol w="693895">
                  <a:extLst>
                    <a:ext uri="{9D8B030D-6E8A-4147-A177-3AD203B41FA5}">
                      <a16:colId xmlns:a16="http://schemas.microsoft.com/office/drawing/2014/main" val="20004"/>
                    </a:ext>
                  </a:extLst>
                </a:gridCol>
                <a:gridCol w="693895">
                  <a:extLst>
                    <a:ext uri="{9D8B030D-6E8A-4147-A177-3AD203B41FA5}">
                      <a16:colId xmlns:a16="http://schemas.microsoft.com/office/drawing/2014/main" val="20005"/>
                    </a:ext>
                  </a:extLst>
                </a:gridCol>
                <a:gridCol w="693895">
                  <a:extLst>
                    <a:ext uri="{9D8B030D-6E8A-4147-A177-3AD203B41FA5}">
                      <a16:colId xmlns:a16="http://schemas.microsoft.com/office/drawing/2014/main" val="20006"/>
                    </a:ext>
                  </a:extLst>
                </a:gridCol>
                <a:gridCol w="693895">
                  <a:extLst>
                    <a:ext uri="{9D8B030D-6E8A-4147-A177-3AD203B41FA5}">
                      <a16:colId xmlns:a16="http://schemas.microsoft.com/office/drawing/2014/main" val="20007"/>
                    </a:ext>
                  </a:extLst>
                </a:gridCol>
                <a:gridCol w="693895">
                  <a:extLst>
                    <a:ext uri="{9D8B030D-6E8A-4147-A177-3AD203B41FA5}">
                      <a16:colId xmlns:a16="http://schemas.microsoft.com/office/drawing/2014/main" val="20008"/>
                    </a:ext>
                  </a:extLst>
                </a:gridCol>
                <a:gridCol w="693895">
                  <a:extLst>
                    <a:ext uri="{9D8B030D-6E8A-4147-A177-3AD203B41FA5}">
                      <a16:colId xmlns:a16="http://schemas.microsoft.com/office/drawing/2014/main" val="20009"/>
                    </a:ext>
                  </a:extLst>
                </a:gridCol>
              </a:tblGrid>
              <a:tr h="266828">
                <a:tc gridSpan="2">
                  <a:txBody>
                    <a:bodyPr/>
                    <a:lstStyle/>
                    <a:p>
                      <a:pPr algn="l"/>
                      <a:r>
                        <a:rPr lang="es-ES" sz="1600" b="0" dirty="0">
                          <a:solidFill>
                            <a:schemeClr val="tx1"/>
                          </a:solidFill>
                          <a:effectLst>
                            <a:outerShdw blurRad="38100" dist="38100" dir="2700000" algn="tl">
                              <a:srgbClr val="000000">
                                <a:alpha val="43137"/>
                              </a:srgbClr>
                            </a:outerShdw>
                          </a:effectLst>
                          <a:latin typeface="Consolas" pitchFamily="49" charset="0"/>
                        </a:rPr>
                        <a:t>elementos</a:t>
                      </a:r>
                    </a:p>
                  </a:txBody>
                  <a:tcPr marL="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sz="1200" b="0" dirty="0">
                        <a:solidFill>
                          <a:schemeClr val="tx1"/>
                        </a:solidFill>
                        <a:effectLst>
                          <a:outerShdw blurRad="38100" dist="38100" dir="2700000" algn="tl">
                            <a:srgbClr val="000000">
                              <a:alpha val="43137"/>
                            </a:srgbClr>
                          </a:outerShdw>
                        </a:effectLst>
                        <a:latin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6828">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0.0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290186">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pSp>
        <p:nvGrpSpPr>
          <p:cNvPr id="9" name="15 Grupo"/>
          <p:cNvGrpSpPr/>
          <p:nvPr/>
        </p:nvGrpSpPr>
        <p:grpSpPr>
          <a:xfrm>
            <a:off x="4314990" y="4840136"/>
            <a:ext cx="5322481" cy="664323"/>
            <a:chOff x="2790989" y="5661249"/>
            <a:chExt cx="5322481" cy="664323"/>
          </a:xfrm>
          <a:effectLst>
            <a:outerShdw blurRad="50800" dist="38100" dir="2700000" algn="tl" rotWithShape="0">
              <a:prstClr val="black">
                <a:alpha val="40000"/>
              </a:prstClr>
            </a:outerShdw>
          </a:effectLst>
        </p:grpSpPr>
        <p:sp>
          <p:nvSpPr>
            <p:cNvPr id="15" name="14 CuadroTexto"/>
            <p:cNvSpPr txBox="1"/>
            <p:nvPr/>
          </p:nvSpPr>
          <p:spPr>
            <a:xfrm>
              <a:off x="3783823" y="5987018"/>
              <a:ext cx="4329647"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effectLst>
                    <a:outerShdw blurRad="38100" dist="38100" dir="2700000" algn="tl">
                      <a:srgbClr val="000000">
                        <a:alpha val="43137"/>
                      </a:srgbClr>
                    </a:outerShdw>
                  </a:effectLst>
                  <a:latin typeface="Cambria" pitchFamily="18" charset="0"/>
                </a:rPr>
                <a:t>Nº de elementos (y primer índice sin elemento)</a:t>
              </a:r>
            </a:p>
          </p:txBody>
        </p:sp>
        <p:cxnSp>
          <p:nvCxnSpPr>
            <p:cNvPr id="17" name="16 Conector recto de flecha"/>
            <p:cNvCxnSpPr>
              <a:stCxn id="15" idx="1"/>
            </p:cNvCxnSpPr>
            <p:nvPr/>
          </p:nvCxnSpPr>
          <p:spPr>
            <a:xfrm flipH="1" flipV="1">
              <a:off x="2790989" y="5661249"/>
              <a:ext cx="992834" cy="495046"/>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8" name="17 CuadroTexto"/>
          <p:cNvSpPr txBox="1"/>
          <p:nvPr/>
        </p:nvSpPr>
        <p:spPr>
          <a:xfrm>
            <a:off x="7747149" y="2204865"/>
            <a:ext cx="2053319" cy="646331"/>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dirty="0">
                <a:effectLst>
                  <a:outerShdw blurRad="38100" dist="38100" dir="2700000" algn="tl">
                    <a:srgbClr val="000000">
                      <a:alpha val="43137"/>
                    </a:srgbClr>
                  </a:outerShdw>
                </a:effectLst>
                <a:latin typeface="Cambria" pitchFamily="18" charset="0"/>
              </a:rPr>
              <a:t>Elementos sin usar</a:t>
            </a:r>
            <a:br>
              <a:rPr lang="es-ES" dirty="0">
                <a:effectLst>
                  <a:outerShdw blurRad="38100" dist="38100" dir="2700000" algn="tl">
                    <a:srgbClr val="000000">
                      <a:alpha val="43137"/>
                    </a:srgbClr>
                  </a:outerShdw>
                </a:effectLst>
                <a:latin typeface="Cambria" pitchFamily="18" charset="0"/>
              </a:rPr>
            </a:br>
            <a:r>
              <a:rPr lang="es-ES" dirty="0">
                <a:effectLst>
                  <a:outerShdw blurRad="38100" dist="38100" dir="2700000" algn="tl">
                    <a:srgbClr val="000000">
                      <a:alpha val="43137"/>
                    </a:srgbClr>
                  </a:outerShdw>
                </a:effectLst>
                <a:latin typeface="Cambria" pitchFamily="18" charset="0"/>
              </a:rPr>
              <a:t>(datos basura)</a:t>
            </a:r>
          </a:p>
        </p:txBody>
      </p:sp>
      <p:cxnSp>
        <p:nvCxnSpPr>
          <p:cNvPr id="19" name="18 Conector recto de flecha"/>
          <p:cNvCxnSpPr/>
          <p:nvPr/>
        </p:nvCxnSpPr>
        <p:spPr>
          <a:xfrm>
            <a:off x="8773808" y="2861648"/>
            <a:ext cx="579736" cy="1042382"/>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8" idx="2"/>
          </p:cNvCxnSpPr>
          <p:nvPr/>
        </p:nvCxnSpPr>
        <p:spPr>
          <a:xfrm flipH="1">
            <a:off x="7320136" y="2851196"/>
            <a:ext cx="1453672" cy="980827"/>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H="1">
            <a:off x="8773809" y="2861648"/>
            <a:ext cx="1" cy="1042382"/>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7968209" y="2895030"/>
            <a:ext cx="805601" cy="1009000"/>
          </a:xfrm>
          <a:prstGeom prst="straightConnector1">
            <a:avLst/>
          </a:prstGeom>
          <a:ln w="28575">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rot="5400000" flipH="1" flipV="1">
            <a:off x="6603550" y="4097512"/>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70673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par>
                                <p:cTn id="13" presetID="4" presetClass="entr" presetSubtype="16"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box(in)">
                                      <p:cBhvr>
                                        <p:cTn id="15" dur="500"/>
                                        <p:tgtEl>
                                          <p:spTgt spid="19"/>
                                        </p:tgtEl>
                                      </p:cBhvr>
                                    </p:animEffect>
                                  </p:childTnLst>
                                </p:cTn>
                              </p:par>
                              <p:par>
                                <p:cTn id="16" presetID="4" presetClass="entr" presetSubtype="16"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ox(in)">
                                      <p:cBhvr>
                                        <p:cTn id="18" dur="500"/>
                                        <p:tgtEl>
                                          <p:spTgt spid="21"/>
                                        </p:tgtEl>
                                      </p:cBhvr>
                                    </p:animEffect>
                                  </p:childTnLst>
                                </p:cTn>
                              </p:par>
                              <p:par>
                                <p:cTn id="19" presetID="4" presetClass="entr" presetSubtype="16"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in)">
                                      <p:cBhvr>
                                        <p:cTn id="21" dur="500"/>
                                        <p:tgtEl>
                                          <p:spTgt spid="25"/>
                                        </p:tgtEl>
                                      </p:cBhvr>
                                    </p:animEffect>
                                  </p:childTnLst>
                                </p:cTn>
                              </p:par>
                              <p:par>
                                <p:cTn id="22" presetID="4" presetClass="entr" presetSubtype="16"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ox(i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wipe(left)">
                                      <p:cBhvr>
                                        <p:cTn id="29" dur="10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F8054AAC-5E70-7927-8425-1158590CD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3" name="2 Marcador de contenido"/>
          <p:cNvSpPr>
            <a:spLocks noGrp="1"/>
          </p:cNvSpPr>
          <p:nvPr>
            <p:ph idx="1"/>
          </p:nvPr>
        </p:nvSpPr>
        <p:spPr>
          <a:xfrm>
            <a:off x="1981199" y="980728"/>
            <a:ext cx="8963465" cy="5110178"/>
          </a:xfrm>
        </p:spPr>
        <p:txBody>
          <a:bodyPr>
            <a:normAutofit/>
          </a:bodyPr>
          <a:lstStyle/>
          <a:p>
            <a:pPr>
              <a:spcBef>
                <a:spcPts val="0"/>
              </a:spcBef>
              <a:spcAft>
                <a:spcPts val="1200"/>
              </a:spcAft>
            </a:pPr>
            <a:r>
              <a:rPr lang="es-ES" sz="2800" dirty="0">
                <a:solidFill>
                  <a:schemeClr val="bg2">
                    <a:lumMod val="20000"/>
                    <a:lumOff val="80000"/>
                  </a:schemeClr>
                </a:solidFill>
              </a:rPr>
              <a:t>Insertar un nuevo elemento “en una posición determinada”</a:t>
            </a:r>
            <a:endParaRPr lang="es-ES" sz="2800" i="0" dirty="0">
              <a:solidFill>
                <a:schemeClr val="bg2">
                  <a:lumMod val="20000"/>
                  <a:lumOff val="80000"/>
                </a:schemeClr>
              </a:solidFill>
            </a:endParaRPr>
          </a:p>
          <a:p>
            <a:pPr marL="361950" lvl="1" indent="0">
              <a:spcBef>
                <a:spcPts val="0"/>
              </a:spcBef>
              <a:spcAft>
                <a:spcPts val="600"/>
              </a:spcAft>
              <a:buNone/>
            </a:pPr>
            <a:r>
              <a:rPr lang="es-ES" dirty="0"/>
              <a:t>Posiciones válidas: 0 a </a:t>
            </a:r>
            <a:r>
              <a:rPr lang="es-ES" dirty="0">
                <a:latin typeface="Consolas" panose="020B0609020204030204" pitchFamily="49" charset="0"/>
                <a:cs typeface="Consolas" panose="020B0609020204030204" pitchFamily="49" charset="0"/>
              </a:rPr>
              <a:t>contador</a:t>
            </a:r>
            <a:endParaRPr lang="es-ES"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dirty="0"/>
          </a:p>
          <a:p>
            <a:pPr marL="361950" lvl="1" indent="0">
              <a:spcBef>
                <a:spcPts val="0"/>
              </a:spcBef>
              <a:spcAft>
                <a:spcPts val="600"/>
              </a:spcAft>
              <a:buNone/>
            </a:pPr>
            <a:r>
              <a:rPr lang="es-ES" dirty="0"/>
              <a:t>Hay que asegurarse de que haya sitio (contador &lt; máximo)</a:t>
            </a:r>
          </a:p>
          <a:p>
            <a:pPr marL="361950" lvl="1" indent="0">
              <a:spcBef>
                <a:spcPts val="0"/>
              </a:spcBef>
              <a:spcAft>
                <a:spcPts val="600"/>
              </a:spcAft>
              <a:buNone/>
            </a:pPr>
            <a:r>
              <a:rPr lang="es-ES" dirty="0"/>
              <a:t>Operación en 3 pasos:</a:t>
            </a:r>
          </a:p>
          <a:p>
            <a:pPr marL="715962" lvl="2" indent="0">
              <a:spcBef>
                <a:spcPts val="0"/>
              </a:spcBef>
              <a:spcAft>
                <a:spcPts val="600"/>
              </a:spcAft>
              <a:buSzPct val="100000"/>
              <a:buNone/>
            </a:pPr>
            <a:r>
              <a:rPr lang="es-ES" sz="2200" dirty="0"/>
              <a:t>1.- Abrir hueco para el nuevo elemento (desde la posición)</a:t>
            </a:r>
          </a:p>
          <a:p>
            <a:pPr marL="715962" lvl="2" indent="0">
              <a:spcBef>
                <a:spcPts val="0"/>
              </a:spcBef>
              <a:spcAft>
                <a:spcPts val="600"/>
              </a:spcAft>
              <a:buSzPct val="100000"/>
              <a:buNone/>
            </a:pPr>
            <a:r>
              <a:rPr lang="es-ES" sz="2200" dirty="0"/>
              <a:t>2.- Colocar el elemento nuevo en la posición</a:t>
            </a:r>
          </a:p>
          <a:p>
            <a:pPr marL="715962" lvl="2" indent="0">
              <a:spcBef>
                <a:spcPts val="0"/>
              </a:spcBef>
              <a:spcAft>
                <a:spcPts val="600"/>
              </a:spcAft>
              <a:buSzPct val="100000"/>
              <a:buNone/>
            </a:pPr>
            <a:r>
              <a:rPr lang="es-ES" sz="2200" dirty="0"/>
              <a:t>3.- Incrementar el contador</a:t>
            </a:r>
          </a:p>
        </p:txBody>
      </p:sp>
      <p:sp>
        <p:nvSpPr>
          <p:cNvPr id="8" name="7 Rectángulo"/>
          <p:cNvSpPr/>
          <p:nvPr/>
        </p:nvSpPr>
        <p:spPr>
          <a:xfrm>
            <a:off x="3332692" y="2204864"/>
            <a:ext cx="6867764" cy="1301936"/>
          </a:xfrm>
          <a:prstGeom prst="rect">
            <a:avLst/>
          </a:prstGeom>
          <a:solidFill>
            <a:schemeClr val="accent1">
              <a:lumMod val="75000"/>
            </a:schemeClr>
          </a:solidFill>
          <a:ln>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9 CuadroTexto"/>
          <p:cNvSpPr txBox="1"/>
          <p:nvPr/>
        </p:nvSpPr>
        <p:spPr>
          <a:xfrm>
            <a:off x="3530800" y="3002601"/>
            <a:ext cx="557464"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rPr>
              <a:t>6</a:t>
            </a:r>
          </a:p>
        </p:txBody>
      </p:sp>
      <p:sp>
        <p:nvSpPr>
          <p:cNvPr id="2" name="1 Título"/>
          <p:cNvSpPr>
            <a:spLocks noGrp="1"/>
          </p:cNvSpPr>
          <p:nvPr>
            <p:ph type="title"/>
          </p:nvPr>
        </p:nvSpPr>
        <p:spPr/>
        <p:txBody>
          <a:bodyPr/>
          <a:lstStyle/>
          <a:p>
            <a:r>
              <a:rPr lang="es-ES" dirty="0"/>
              <a:t>Inserción de elementos</a:t>
            </a:r>
            <a:endParaRPr lang="es-ES" dirty="0">
              <a:latin typeface="Consolas" pitchFamily="49" charset="0"/>
            </a:endParaRPr>
          </a:p>
        </p:txBody>
      </p:sp>
      <p:graphicFrame>
        <p:nvGraphicFramePr>
          <p:cNvPr id="20" name="19 Tabla"/>
          <p:cNvGraphicFramePr>
            <a:graphicFrameLocks noGrp="1"/>
          </p:cNvGraphicFramePr>
          <p:nvPr/>
        </p:nvGraphicFramePr>
        <p:xfrm>
          <a:off x="3521712" y="2375363"/>
          <a:ext cx="6363710" cy="6929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6371">
                  <a:extLst>
                    <a:ext uri="{9D8B030D-6E8A-4147-A177-3AD203B41FA5}">
                      <a16:colId xmlns:a16="http://schemas.microsoft.com/office/drawing/2014/main" val="20000"/>
                    </a:ext>
                  </a:extLst>
                </a:gridCol>
                <a:gridCol w="636371">
                  <a:extLst>
                    <a:ext uri="{9D8B030D-6E8A-4147-A177-3AD203B41FA5}">
                      <a16:colId xmlns:a16="http://schemas.microsoft.com/office/drawing/2014/main" val="20001"/>
                    </a:ext>
                  </a:extLst>
                </a:gridCol>
                <a:gridCol w="636371">
                  <a:extLst>
                    <a:ext uri="{9D8B030D-6E8A-4147-A177-3AD203B41FA5}">
                      <a16:colId xmlns:a16="http://schemas.microsoft.com/office/drawing/2014/main" val="20002"/>
                    </a:ext>
                  </a:extLst>
                </a:gridCol>
                <a:gridCol w="636371">
                  <a:extLst>
                    <a:ext uri="{9D8B030D-6E8A-4147-A177-3AD203B41FA5}">
                      <a16:colId xmlns:a16="http://schemas.microsoft.com/office/drawing/2014/main" val="20003"/>
                    </a:ext>
                  </a:extLst>
                </a:gridCol>
                <a:gridCol w="636371">
                  <a:extLst>
                    <a:ext uri="{9D8B030D-6E8A-4147-A177-3AD203B41FA5}">
                      <a16:colId xmlns:a16="http://schemas.microsoft.com/office/drawing/2014/main" val="20004"/>
                    </a:ext>
                  </a:extLst>
                </a:gridCol>
                <a:gridCol w="636371">
                  <a:extLst>
                    <a:ext uri="{9D8B030D-6E8A-4147-A177-3AD203B41FA5}">
                      <a16:colId xmlns:a16="http://schemas.microsoft.com/office/drawing/2014/main" val="20005"/>
                    </a:ext>
                  </a:extLst>
                </a:gridCol>
                <a:gridCol w="636371">
                  <a:extLst>
                    <a:ext uri="{9D8B030D-6E8A-4147-A177-3AD203B41FA5}">
                      <a16:colId xmlns:a16="http://schemas.microsoft.com/office/drawing/2014/main" val="20006"/>
                    </a:ext>
                  </a:extLst>
                </a:gridCol>
                <a:gridCol w="636371">
                  <a:extLst>
                    <a:ext uri="{9D8B030D-6E8A-4147-A177-3AD203B41FA5}">
                      <a16:colId xmlns:a16="http://schemas.microsoft.com/office/drawing/2014/main" val="20007"/>
                    </a:ext>
                  </a:extLst>
                </a:gridCol>
                <a:gridCol w="636371">
                  <a:extLst>
                    <a:ext uri="{9D8B030D-6E8A-4147-A177-3AD203B41FA5}">
                      <a16:colId xmlns:a16="http://schemas.microsoft.com/office/drawing/2014/main" val="20008"/>
                    </a:ext>
                  </a:extLst>
                </a:gridCol>
                <a:gridCol w="636371">
                  <a:extLst>
                    <a:ext uri="{9D8B030D-6E8A-4147-A177-3AD203B41FA5}">
                      <a16:colId xmlns:a16="http://schemas.microsoft.com/office/drawing/2014/main" val="20009"/>
                    </a:ext>
                  </a:extLst>
                </a:gridCol>
              </a:tblGrid>
              <a:tr h="267342">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0.0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68099">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2" name="31 CuadroTexto"/>
          <p:cNvSpPr txBox="1"/>
          <p:nvPr/>
        </p:nvSpPr>
        <p:spPr>
          <a:xfrm>
            <a:off x="2136789" y="2254846"/>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42.0</a:t>
            </a:r>
          </a:p>
        </p:txBody>
      </p:sp>
      <p:sp>
        <p:nvSpPr>
          <p:cNvPr id="33" name="32 CuadroTexto"/>
          <p:cNvSpPr txBox="1"/>
          <p:nvPr/>
        </p:nvSpPr>
        <p:spPr>
          <a:xfrm>
            <a:off x="2136790" y="2546313"/>
            <a:ext cx="745717"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nuevo</a:t>
            </a:r>
          </a:p>
        </p:txBody>
      </p:sp>
      <p:sp>
        <p:nvSpPr>
          <p:cNvPr id="36"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18</a:t>
            </a:fld>
            <a:endParaRPr lang="en-US" dirty="0"/>
          </a:p>
        </p:txBody>
      </p:sp>
      <p:sp>
        <p:nvSpPr>
          <p:cNvPr id="37" name="4 Marcador de pie de página"/>
          <p:cNvSpPr>
            <a:spLocks noGrp="1"/>
          </p:cNvSpPr>
          <p:nvPr>
            <p:ph type="ftr" sz="quarter" idx="11"/>
          </p:nvPr>
        </p:nvSpPr>
        <p:spPr>
          <a:xfrm>
            <a:off x="2738414" y="6356351"/>
            <a:ext cx="5572164" cy="365125"/>
          </a:xfrm>
        </p:spPr>
        <p:txBody>
          <a:bodyPr/>
          <a:lstStyle/>
          <a:p>
            <a:r>
              <a:rPr lang="es-ES"/>
              <a:t>ISFTN151 – AS AyED I</a:t>
            </a:r>
            <a:endParaRPr lang="es-ES" dirty="0"/>
          </a:p>
        </p:txBody>
      </p:sp>
      <p:sp>
        <p:nvSpPr>
          <p:cNvPr id="12" name="11 CuadroTexto"/>
          <p:cNvSpPr txBox="1"/>
          <p:nvPr/>
        </p:nvSpPr>
        <p:spPr>
          <a:xfrm>
            <a:off x="2141632" y="2989642"/>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3</a:t>
            </a:r>
          </a:p>
        </p:txBody>
      </p:sp>
      <p:sp>
        <p:nvSpPr>
          <p:cNvPr id="13" name="12 CuadroTexto"/>
          <p:cNvSpPr txBox="1"/>
          <p:nvPr/>
        </p:nvSpPr>
        <p:spPr>
          <a:xfrm>
            <a:off x="2141632" y="3281109"/>
            <a:ext cx="71400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pos</a:t>
            </a:r>
          </a:p>
        </p:txBody>
      </p:sp>
      <p:cxnSp>
        <p:nvCxnSpPr>
          <p:cNvPr id="14" name="13 Conector recto"/>
          <p:cNvCxnSpPr/>
          <p:nvPr/>
        </p:nvCxnSpPr>
        <p:spPr>
          <a:xfrm rot="5400000" flipH="1" flipV="1">
            <a:off x="7011215" y="2585467"/>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flipV="1">
            <a:off x="5549741" y="2899374"/>
            <a:ext cx="0" cy="1029598"/>
          </a:xfrm>
          <a:prstGeom prst="straightConnector1">
            <a:avLst/>
          </a:prstGeom>
          <a:ln w="38100">
            <a:solidFill>
              <a:srgbClr val="FFC000"/>
            </a:solidFill>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66632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10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1000"/>
                                        <p:tgtEl>
                                          <p:spTgt spid="3">
                                            <p:txEl>
                                              <p:pRg st="9" end="9"/>
                                            </p:txEl>
                                          </p:spTgt>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left)">
                                      <p:cBhvr>
                                        <p:cTn id="40" dur="1000"/>
                                        <p:tgtEl>
                                          <p:spTgt spid="3">
                                            <p:txEl>
                                              <p:pRg st="10" end="10"/>
                                            </p:txEl>
                                          </p:spTgt>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wipe(left)">
                                      <p:cBhvr>
                                        <p:cTn id="44" dur="1000"/>
                                        <p:tgtEl>
                                          <p:spTgt spid="3">
                                            <p:txEl>
                                              <p:pRg st="11" end="11"/>
                                            </p:txEl>
                                          </p:spTgt>
                                        </p:tgtEl>
                                      </p:cBhvr>
                                    </p:animEffect>
                                  </p:childTnLst>
                                </p:cTn>
                              </p:par>
                            </p:childTnLst>
                          </p:cTn>
                        </p:par>
                        <p:par>
                          <p:cTn id="45" fill="hold">
                            <p:stCondLst>
                              <p:cond delay="3000"/>
                            </p:stCondLst>
                            <p:childTnLst>
                              <p:par>
                                <p:cTn id="46" presetID="22" presetClass="entr" presetSubtype="8" fill="hold" nodeType="after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wipe(left)">
                                      <p:cBhvr>
                                        <p:cTn id="48"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2" grpId="0" animBg="1"/>
      <p:bldP spid="33" grpId="0"/>
      <p:bldP spid="12" grpId="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2D680CCB-FF8C-A316-7889-2398B47B1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3" name="2 Marcador de contenido"/>
          <p:cNvSpPr>
            <a:spLocks noGrp="1"/>
          </p:cNvSpPr>
          <p:nvPr>
            <p:ph idx="1"/>
          </p:nvPr>
        </p:nvSpPr>
        <p:spPr>
          <a:xfrm>
            <a:off x="1981200" y="980728"/>
            <a:ext cx="8363272" cy="5110178"/>
          </a:xfrm>
        </p:spPr>
        <p:txBody>
          <a:bodyPr>
            <a:normAutofit/>
          </a:bodyPr>
          <a:lstStyle/>
          <a:p>
            <a:pPr marL="361950" lvl="1" indent="11113">
              <a:spcBef>
                <a:spcPts val="0"/>
              </a:spcBef>
              <a:buNone/>
            </a:pPr>
            <a:r>
              <a:rPr lang="es-ES" sz="2000" dirty="0">
                <a:solidFill>
                  <a:schemeClr val="accent2">
                    <a:lumMod val="60000"/>
                    <a:lumOff val="40000"/>
                  </a:schemeClr>
                </a:solidFill>
                <a:latin typeface="Consolas" pitchFamily="49" charset="0"/>
                <a:cs typeface="Consolas" pitchFamily="49" charset="0"/>
              </a:rPr>
              <a:t>if </a:t>
            </a:r>
            <a:r>
              <a:rPr lang="es-ES" sz="2000" dirty="0">
                <a:latin typeface="Consolas" pitchFamily="49" charset="0"/>
                <a:cs typeface="Consolas" pitchFamily="49" charset="0"/>
              </a:rPr>
              <a:t>(</a:t>
            </a:r>
            <a:r>
              <a:rPr lang="es-ES" sz="2000" dirty="0">
                <a:solidFill>
                  <a:prstClr val="white"/>
                </a:solidFill>
                <a:latin typeface="Consolas" pitchFamily="49" charset="0"/>
                <a:cs typeface="Consolas" pitchFamily="49" charset="0"/>
              </a:rPr>
              <a:t>lista.contador &lt; N) {</a:t>
            </a:r>
          </a:p>
          <a:p>
            <a:pPr marL="361950" lvl="1" indent="11113">
              <a:spcBef>
                <a:spcPts val="0"/>
              </a:spcBef>
              <a:buNone/>
            </a:pPr>
            <a:r>
              <a:rPr lang="es-ES" sz="2000" dirty="0">
                <a:solidFill>
                  <a:srgbClr val="92D050"/>
                </a:solidFill>
                <a:latin typeface="Consolas" pitchFamily="49" charset="0"/>
                <a:cs typeface="Consolas" pitchFamily="49" charset="0"/>
              </a:rPr>
              <a:t>   // Abrir hueco</a:t>
            </a:r>
          </a:p>
          <a:p>
            <a:pPr marL="361950" lvl="1" indent="11113">
              <a:spcBef>
                <a:spcPts val="0"/>
              </a:spcBef>
              <a:buNone/>
            </a:pPr>
            <a:r>
              <a:rPr lang="es-ES" sz="2000" dirty="0">
                <a:solidFill>
                  <a:schemeClr val="accent2">
                    <a:lumMod val="60000"/>
                    <a:lumOff val="40000"/>
                  </a:schemeClr>
                </a:solidFill>
                <a:latin typeface="Consolas" pitchFamily="49" charset="0"/>
                <a:cs typeface="Consolas" pitchFamily="49" charset="0"/>
              </a:rPr>
              <a:t>   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i = </a:t>
            </a:r>
            <a:r>
              <a:rPr lang="es-ES" sz="2000" dirty="0">
                <a:solidFill>
                  <a:prstClr val="white"/>
                </a:solidFill>
                <a:latin typeface="Consolas" pitchFamily="49" charset="0"/>
                <a:cs typeface="Consolas" pitchFamily="49" charset="0"/>
              </a:rPr>
              <a:t>lista.contador; i &gt; pos; i--) {</a:t>
            </a:r>
          </a:p>
          <a:p>
            <a:pPr marL="361950" lvl="1" indent="11113">
              <a:spcBef>
                <a:spcPts val="0"/>
              </a:spcBef>
              <a:buNone/>
            </a:pPr>
            <a:r>
              <a:rPr lang="es-ES" sz="2000" dirty="0">
                <a:solidFill>
                  <a:prstClr val="white"/>
                </a:solidFill>
                <a:latin typeface="Consolas" pitchFamily="49" charset="0"/>
                <a:cs typeface="Consolas" pitchFamily="49" charset="0"/>
              </a:rPr>
              <a:t>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1</a:t>
            </a:r>
            <a:r>
              <a:rPr lang="es-ES" sz="2000" dirty="0">
                <a:solidFill>
                  <a:prstClr val="white"/>
                </a:solidFill>
                <a:latin typeface="Consolas" pitchFamily="49" charset="0"/>
                <a:cs typeface="Consolas" pitchFamily="49" charset="0"/>
              </a:rPr>
              <a:t>];</a:t>
            </a:r>
          </a:p>
          <a:p>
            <a:pPr marL="361950" lvl="1" indent="11113">
              <a:spcBef>
                <a:spcPts val="0"/>
              </a:spcBef>
              <a:buNone/>
            </a:pPr>
            <a:r>
              <a:rPr lang="es-ES" sz="2000" dirty="0">
                <a:solidFill>
                  <a:prstClr val="white"/>
                </a:solidFill>
                <a:latin typeface="Consolas" pitchFamily="49" charset="0"/>
                <a:cs typeface="Consolas" pitchFamily="49" charset="0"/>
              </a:rPr>
              <a:t>   }</a:t>
            </a:r>
          </a:p>
          <a:p>
            <a:pPr marL="361950" lvl="1" indent="11113">
              <a:spcBef>
                <a:spcPts val="0"/>
              </a:spcBef>
              <a:buNone/>
            </a:pPr>
            <a:r>
              <a:rPr lang="es-ES" sz="2000" dirty="0">
                <a:solidFill>
                  <a:prstClr val="white"/>
                </a:solidFill>
                <a:latin typeface="Consolas" pitchFamily="49" charset="0"/>
                <a:cs typeface="Consolas" pitchFamily="49" charset="0"/>
              </a:rPr>
              <a:t>   </a:t>
            </a:r>
            <a:r>
              <a:rPr lang="es-ES" sz="2000" dirty="0">
                <a:solidFill>
                  <a:srgbClr val="92D050"/>
                </a:solidFill>
                <a:latin typeface="Consolas" pitchFamily="49" charset="0"/>
                <a:cs typeface="Consolas" pitchFamily="49" charset="0"/>
              </a:rPr>
              <a:t>// Insertar e incrementar contador</a:t>
            </a:r>
          </a:p>
          <a:p>
            <a:pPr marL="361950" lvl="1" indent="11113">
              <a:spcBef>
                <a:spcPts val="0"/>
              </a:spcBef>
              <a:buNone/>
            </a:pPr>
            <a:r>
              <a:rPr lang="es-ES" sz="2000" dirty="0">
                <a:solidFill>
                  <a:prstClr val="white"/>
                </a:solidFill>
                <a:latin typeface="Consolas" pitchFamily="49" charset="0"/>
                <a:cs typeface="Consolas" pitchFamily="49" charset="0"/>
              </a:rPr>
              <a:t>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[pos] = </a:t>
            </a:r>
            <a:r>
              <a:rPr lang="es-ES" sz="2000" dirty="0" err="1">
                <a:solidFill>
                  <a:prstClr val="white"/>
                </a:solidFill>
                <a:latin typeface="Consolas" pitchFamily="49" charset="0"/>
                <a:cs typeface="Consolas" pitchFamily="49" charset="0"/>
              </a:rPr>
              <a:t>nuevoElemento</a:t>
            </a:r>
            <a:r>
              <a:rPr lang="es-ES" sz="2000" dirty="0">
                <a:solidFill>
                  <a:prstClr val="white"/>
                </a:solidFill>
                <a:latin typeface="Consolas" pitchFamily="49" charset="0"/>
                <a:cs typeface="Consolas" pitchFamily="49" charset="0"/>
              </a:rPr>
              <a:t>;</a:t>
            </a:r>
          </a:p>
          <a:p>
            <a:pPr marL="361950" lvl="1" indent="11113">
              <a:spcBef>
                <a:spcPts val="0"/>
              </a:spcBef>
              <a:buNone/>
            </a:pPr>
            <a:r>
              <a:rPr lang="es-ES" sz="2000" dirty="0">
                <a:solidFill>
                  <a:prstClr val="white"/>
                </a:solidFill>
                <a:latin typeface="Consolas" pitchFamily="49" charset="0"/>
                <a:cs typeface="Consolas" pitchFamily="49" charset="0"/>
              </a:rPr>
              <a:t>   lista.contador++;</a:t>
            </a:r>
          </a:p>
          <a:p>
            <a:pPr marL="361950" lvl="1" indent="11113">
              <a:spcBef>
                <a:spcPts val="0"/>
              </a:spcBef>
              <a:buNone/>
            </a:pPr>
            <a:r>
              <a:rPr lang="es-ES" sz="2000" dirty="0">
                <a:solidFill>
                  <a:prstClr val="white"/>
                </a:solidFill>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p:txBody>
      </p:sp>
      <p:sp>
        <p:nvSpPr>
          <p:cNvPr id="2" name="1 Título"/>
          <p:cNvSpPr>
            <a:spLocks noGrp="1"/>
          </p:cNvSpPr>
          <p:nvPr>
            <p:ph type="title"/>
          </p:nvPr>
        </p:nvSpPr>
        <p:spPr/>
        <p:txBody>
          <a:bodyPr/>
          <a:lstStyle/>
          <a:p>
            <a:r>
              <a:rPr lang="es-ES" dirty="0"/>
              <a:t>Inserción de elementos</a:t>
            </a:r>
            <a:endParaRPr lang="es-ES" dirty="0">
              <a:latin typeface="Consolas" pitchFamily="49" charset="0"/>
            </a:endParaRPr>
          </a:p>
        </p:txBody>
      </p:sp>
      <p:sp>
        <p:nvSpPr>
          <p:cNvPr id="9"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19</a:t>
            </a:fld>
            <a:endParaRPr lang="en-US" dirty="0"/>
          </a:p>
        </p:txBody>
      </p:sp>
      <p:sp>
        <p:nvSpPr>
          <p:cNvPr id="11" name="4 Marcador de pie de página"/>
          <p:cNvSpPr>
            <a:spLocks noGrp="1"/>
          </p:cNvSpPr>
          <p:nvPr>
            <p:ph type="ftr" sz="quarter" idx="11"/>
          </p:nvPr>
        </p:nvSpPr>
        <p:spPr>
          <a:xfrm>
            <a:off x="2738414" y="6356351"/>
            <a:ext cx="5572164" cy="365125"/>
          </a:xfrm>
        </p:spPr>
        <p:txBody>
          <a:bodyPr/>
          <a:lstStyle/>
          <a:p>
            <a:r>
              <a:rPr lang="es-ES"/>
              <a:t>ISFTN151 – AS AyED I</a:t>
            </a:r>
            <a:endParaRPr lang="es-ES" dirty="0"/>
          </a:p>
        </p:txBody>
      </p:sp>
      <p:sp>
        <p:nvSpPr>
          <p:cNvPr id="12" name="11 Rectángulo"/>
          <p:cNvSpPr/>
          <p:nvPr/>
        </p:nvSpPr>
        <p:spPr>
          <a:xfrm>
            <a:off x="6821062" y="1516256"/>
            <a:ext cx="1224000" cy="324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3404700" y="4222066"/>
            <a:ext cx="6867764" cy="1301936"/>
          </a:xfrm>
          <a:prstGeom prst="rect">
            <a:avLst/>
          </a:prstGeom>
          <a:solidFill>
            <a:schemeClr val="accent1">
              <a:lumMod val="75000"/>
            </a:schemeClr>
          </a:solidFill>
          <a:ln>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13 CuadroTexto"/>
          <p:cNvSpPr txBox="1"/>
          <p:nvPr/>
        </p:nvSpPr>
        <p:spPr>
          <a:xfrm>
            <a:off x="3602808" y="5019803"/>
            <a:ext cx="557464"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rgbClr val="FFC000"/>
                </a:solidFill>
                <a:effectLst>
                  <a:outerShdw blurRad="38100" dist="38100" dir="2700000" algn="tl">
                    <a:srgbClr val="000000">
                      <a:alpha val="43137"/>
                    </a:srgbClr>
                  </a:outerShdw>
                </a:effectLst>
                <a:latin typeface="Consolas" pitchFamily="49" charset="0"/>
              </a:rPr>
              <a:t>7</a:t>
            </a:r>
          </a:p>
        </p:txBody>
      </p:sp>
      <p:graphicFrame>
        <p:nvGraphicFramePr>
          <p:cNvPr id="15" name="14 Tabla"/>
          <p:cNvGraphicFramePr>
            <a:graphicFrameLocks noGrp="1"/>
          </p:cNvGraphicFramePr>
          <p:nvPr/>
        </p:nvGraphicFramePr>
        <p:xfrm>
          <a:off x="3593720" y="4392565"/>
          <a:ext cx="6363710" cy="6929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6371">
                  <a:extLst>
                    <a:ext uri="{9D8B030D-6E8A-4147-A177-3AD203B41FA5}">
                      <a16:colId xmlns:a16="http://schemas.microsoft.com/office/drawing/2014/main" val="20000"/>
                    </a:ext>
                  </a:extLst>
                </a:gridCol>
                <a:gridCol w="636371">
                  <a:extLst>
                    <a:ext uri="{9D8B030D-6E8A-4147-A177-3AD203B41FA5}">
                      <a16:colId xmlns:a16="http://schemas.microsoft.com/office/drawing/2014/main" val="20001"/>
                    </a:ext>
                  </a:extLst>
                </a:gridCol>
                <a:gridCol w="636371">
                  <a:extLst>
                    <a:ext uri="{9D8B030D-6E8A-4147-A177-3AD203B41FA5}">
                      <a16:colId xmlns:a16="http://schemas.microsoft.com/office/drawing/2014/main" val="20002"/>
                    </a:ext>
                  </a:extLst>
                </a:gridCol>
                <a:gridCol w="636371">
                  <a:extLst>
                    <a:ext uri="{9D8B030D-6E8A-4147-A177-3AD203B41FA5}">
                      <a16:colId xmlns:a16="http://schemas.microsoft.com/office/drawing/2014/main" val="20003"/>
                    </a:ext>
                  </a:extLst>
                </a:gridCol>
                <a:gridCol w="636371">
                  <a:extLst>
                    <a:ext uri="{9D8B030D-6E8A-4147-A177-3AD203B41FA5}">
                      <a16:colId xmlns:a16="http://schemas.microsoft.com/office/drawing/2014/main" val="20004"/>
                    </a:ext>
                  </a:extLst>
                </a:gridCol>
                <a:gridCol w="636371">
                  <a:extLst>
                    <a:ext uri="{9D8B030D-6E8A-4147-A177-3AD203B41FA5}">
                      <a16:colId xmlns:a16="http://schemas.microsoft.com/office/drawing/2014/main" val="20005"/>
                    </a:ext>
                  </a:extLst>
                </a:gridCol>
                <a:gridCol w="636371">
                  <a:extLst>
                    <a:ext uri="{9D8B030D-6E8A-4147-A177-3AD203B41FA5}">
                      <a16:colId xmlns:a16="http://schemas.microsoft.com/office/drawing/2014/main" val="20006"/>
                    </a:ext>
                  </a:extLst>
                </a:gridCol>
                <a:gridCol w="636371">
                  <a:extLst>
                    <a:ext uri="{9D8B030D-6E8A-4147-A177-3AD203B41FA5}">
                      <a16:colId xmlns:a16="http://schemas.microsoft.com/office/drawing/2014/main" val="20007"/>
                    </a:ext>
                  </a:extLst>
                </a:gridCol>
                <a:gridCol w="636371">
                  <a:extLst>
                    <a:ext uri="{9D8B030D-6E8A-4147-A177-3AD203B41FA5}">
                      <a16:colId xmlns:a16="http://schemas.microsoft.com/office/drawing/2014/main" val="20008"/>
                    </a:ext>
                  </a:extLst>
                </a:gridCol>
                <a:gridCol w="636371">
                  <a:extLst>
                    <a:ext uri="{9D8B030D-6E8A-4147-A177-3AD203B41FA5}">
                      <a16:colId xmlns:a16="http://schemas.microsoft.com/office/drawing/2014/main" val="20009"/>
                    </a:ext>
                  </a:extLst>
                </a:gridCol>
              </a:tblGrid>
              <a:tr h="267342">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42.0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0.0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68099">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6" name="15 CuadroTexto"/>
          <p:cNvSpPr txBox="1"/>
          <p:nvPr/>
        </p:nvSpPr>
        <p:spPr>
          <a:xfrm>
            <a:off x="2208797" y="4272048"/>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42.0</a:t>
            </a:r>
          </a:p>
        </p:txBody>
      </p:sp>
      <p:sp>
        <p:nvSpPr>
          <p:cNvPr id="17" name="16 CuadroTexto"/>
          <p:cNvSpPr txBox="1"/>
          <p:nvPr/>
        </p:nvSpPr>
        <p:spPr>
          <a:xfrm>
            <a:off x="2208798" y="4563515"/>
            <a:ext cx="745717"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nuevo</a:t>
            </a:r>
          </a:p>
        </p:txBody>
      </p:sp>
      <p:sp>
        <p:nvSpPr>
          <p:cNvPr id="18" name="17 CuadroTexto"/>
          <p:cNvSpPr txBox="1"/>
          <p:nvPr/>
        </p:nvSpPr>
        <p:spPr>
          <a:xfrm>
            <a:off x="2213640" y="5006844"/>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3</a:t>
            </a:r>
          </a:p>
        </p:txBody>
      </p:sp>
      <p:sp>
        <p:nvSpPr>
          <p:cNvPr id="19" name="18 CuadroTexto"/>
          <p:cNvSpPr txBox="1"/>
          <p:nvPr/>
        </p:nvSpPr>
        <p:spPr>
          <a:xfrm>
            <a:off x="2213640" y="5298311"/>
            <a:ext cx="71400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pos</a:t>
            </a:r>
          </a:p>
        </p:txBody>
      </p:sp>
      <p:cxnSp>
        <p:nvCxnSpPr>
          <p:cNvPr id="20" name="19 Conector recto"/>
          <p:cNvCxnSpPr/>
          <p:nvPr/>
        </p:nvCxnSpPr>
        <p:spPr>
          <a:xfrm rot="5400000" flipH="1" flipV="1">
            <a:off x="7731295" y="4617923"/>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5" name="24 Arco"/>
          <p:cNvSpPr/>
          <p:nvPr/>
        </p:nvSpPr>
        <p:spPr>
          <a:xfrm rot="16200000" flipH="1">
            <a:off x="7090489" y="4406936"/>
            <a:ext cx="609733" cy="504000"/>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25 Arco"/>
          <p:cNvSpPr/>
          <p:nvPr/>
        </p:nvSpPr>
        <p:spPr>
          <a:xfrm rot="16200000" flipH="1">
            <a:off x="6408508" y="4461479"/>
            <a:ext cx="609733" cy="504000"/>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7" name="26 Arco"/>
          <p:cNvSpPr/>
          <p:nvPr/>
        </p:nvSpPr>
        <p:spPr>
          <a:xfrm rot="16200000" flipH="1">
            <a:off x="5769961" y="4533487"/>
            <a:ext cx="609733" cy="504000"/>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9" name="28 Arco"/>
          <p:cNvSpPr/>
          <p:nvPr/>
        </p:nvSpPr>
        <p:spPr>
          <a:xfrm rot="5400000" flipH="1" flipV="1">
            <a:off x="3969761" y="2988436"/>
            <a:ext cx="609734" cy="2808255"/>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167483460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1000"/>
                                        <p:tgtEl>
                                          <p:spTgt spid="3">
                                            <p:txEl>
                                              <p:pRg st="2" end="2"/>
                                            </p:txEl>
                                          </p:spTgt>
                                        </p:tgtEl>
                                      </p:cBhvr>
                                    </p:animEffect>
                                  </p:childTnLst>
                                </p:cTn>
                              </p:par>
                            </p:childTnLst>
                          </p:cTn>
                        </p:par>
                        <p:par>
                          <p:cTn id="16" fill="hold">
                            <p:stCondLst>
                              <p:cond delay="300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1000"/>
                                        <p:tgtEl>
                                          <p:spTgt spid="3">
                                            <p:txEl>
                                              <p:pRg st="6" end="6"/>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1000"/>
                                        <p:tgtEl>
                                          <p:spTgt spid="3">
                                            <p:txEl>
                                              <p:pRg st="7" end="7"/>
                                            </p:txEl>
                                          </p:spTgt>
                                        </p:tgtEl>
                                      </p:cBhvr>
                                    </p:animEffect>
                                  </p:childTnLst>
                                </p:cTn>
                              </p:par>
                            </p:childTnLst>
                          </p:cTn>
                        </p:par>
                        <p:par>
                          <p:cTn id="40" fill="hold">
                            <p:stCondLst>
                              <p:cond delay="5000"/>
                            </p:stCondLst>
                            <p:childTnLst>
                              <p:par>
                                <p:cTn id="41" presetID="22" presetClass="entr" presetSubtype="8"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1000"/>
                                        <p:tgtEl>
                                          <p:spTgt spid="3">
                                            <p:txEl>
                                              <p:pRg st="8" end="8"/>
                                            </p:txEl>
                                          </p:spTgt>
                                        </p:tgtEl>
                                      </p:cBhvr>
                                    </p:animEffect>
                                  </p:childTnLst>
                                </p:cTn>
                              </p:par>
                            </p:childTnLst>
                          </p:cTn>
                        </p:par>
                        <p:par>
                          <p:cTn id="44" fill="hold">
                            <p:stCondLst>
                              <p:cond delay="60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p:bldP spid="18" grpId="0" animBg="1"/>
      <p:bldP spid="19" grpId="0"/>
      <p:bldP spid="25" grpId="0" animBg="1"/>
      <p:bldP spid="26" grpId="0" animBg="1"/>
      <p:bldP spid="27"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oogle Nexus 4 Wallpaper - WallpaperSafari | Red and black wallpaper, Dark  black wallpaper, Black desktop background">
            <a:extLst>
              <a:ext uri="{FF2B5EF4-FFF2-40B4-BE49-F238E27FC236}">
                <a16:creationId xmlns:a16="http://schemas.microsoft.com/office/drawing/2014/main" id="{53DF29E4-B31E-45CD-B74B-AD2028D02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a:extLst>
              <a:ext uri="{FF2B5EF4-FFF2-40B4-BE49-F238E27FC236}">
                <a16:creationId xmlns:a16="http://schemas.microsoft.com/office/drawing/2014/main" id="{3F4B0881-37CB-499B-88AA-5A8AEE36E93D}"/>
              </a:ext>
            </a:extLst>
          </p:cNvPr>
          <p:cNvSpPr/>
          <p:nvPr/>
        </p:nvSpPr>
        <p:spPr>
          <a:xfrm>
            <a:off x="1878891" y="3212433"/>
            <a:ext cx="10326757" cy="187817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7 CuadroTexto"/>
          <p:cNvSpPr txBox="1">
            <a:spLocks noChangeAspect="1"/>
          </p:cNvSpPr>
          <p:nvPr/>
        </p:nvSpPr>
        <p:spPr>
          <a:xfrm>
            <a:off x="2700442" y="3349385"/>
            <a:ext cx="1548000" cy="1548000"/>
          </a:xfrm>
          <a:prstGeom prst="rect">
            <a:avLst/>
          </a:prstGeom>
          <a:solidFill>
            <a:schemeClr val="tx2">
              <a:lumMod val="50000"/>
            </a:schemeClr>
          </a:solidFill>
          <a:effectLst>
            <a:innerShdw blurRad="63500" dist="50800" dir="27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7200" b="1" dirty="0">
                <a:solidFill>
                  <a:schemeClr val="bg2">
                    <a:lumMod val="20000"/>
                    <a:lumOff val="80000"/>
                  </a:schemeClr>
                </a:solidFill>
                <a:effectLst>
                  <a:outerShdw blurRad="38100" dist="38100" dir="2700000" algn="tl">
                    <a:srgbClr val="000000">
                      <a:alpha val="43137"/>
                    </a:srgbClr>
                  </a:outerShdw>
                </a:effectLst>
                <a:latin typeface="+mj-lt"/>
              </a:rPr>
              <a:t>U7</a:t>
            </a:r>
          </a:p>
        </p:txBody>
      </p:sp>
      <p:sp>
        <p:nvSpPr>
          <p:cNvPr id="11" name="10 CuadroTexto"/>
          <p:cNvSpPr txBox="1"/>
          <p:nvPr/>
        </p:nvSpPr>
        <p:spPr>
          <a:xfrm>
            <a:off x="1241397" y="361773"/>
            <a:ext cx="6607899" cy="584775"/>
          </a:xfrm>
          <a:prstGeom prst="rect">
            <a:avLst/>
          </a:prstGeom>
          <a:noFill/>
        </p:spPr>
        <p:txBody>
          <a:bodyPr wrap="none" rtlCol="0">
            <a:spAutoFit/>
          </a:bodyPr>
          <a:lstStyle/>
          <a:p>
            <a:pPr defTabSz="1323975">
              <a:tabLst>
                <a:tab pos="6010275" algn="l"/>
              </a:tabLst>
            </a:pPr>
            <a:r>
              <a:rPr lang="es-ES" sz="3200" dirty="0">
                <a:solidFill>
                  <a:schemeClr val="bg2">
                    <a:lumMod val="20000"/>
                    <a:lumOff val="80000"/>
                  </a:schemeClr>
                </a:solidFill>
                <a:latin typeface="+mj-lt"/>
              </a:rPr>
              <a:t>Algoritmos y Estructuras de Datos I</a:t>
            </a:r>
          </a:p>
        </p:txBody>
      </p:sp>
      <p:cxnSp>
        <p:nvCxnSpPr>
          <p:cNvPr id="12" name="11 Conector recto"/>
          <p:cNvCxnSpPr/>
          <p:nvPr/>
        </p:nvCxnSpPr>
        <p:spPr>
          <a:xfrm>
            <a:off x="1878891" y="1069279"/>
            <a:ext cx="7643866" cy="0"/>
          </a:xfrm>
          <a:prstGeom prst="line">
            <a:avLst/>
          </a:prstGeom>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4" name="1 Título"/>
          <p:cNvSpPr>
            <a:spLocks noGrp="1"/>
          </p:cNvSpPr>
          <p:nvPr>
            <p:ph type="ctrTitle" idx="4294967295"/>
          </p:nvPr>
        </p:nvSpPr>
        <p:spPr>
          <a:xfrm>
            <a:off x="4586069" y="2967734"/>
            <a:ext cx="8102989" cy="1439862"/>
          </a:xfrm>
        </p:spPr>
        <p:txBody>
          <a:bodyPr anchor="ctr">
            <a:normAutofit/>
          </a:bodyPr>
          <a:lstStyle/>
          <a:p>
            <a:pPr algn="l"/>
            <a:r>
              <a:rPr lang="es-ES" dirty="0">
                <a:solidFill>
                  <a:schemeClr val="bg1"/>
                </a:solidFill>
              </a:rPr>
              <a:t>Tipos de Datos Estructurados</a:t>
            </a:r>
            <a:endParaRPr lang="es-ES" b="0" dirty="0">
              <a:solidFill>
                <a:schemeClr val="bg1"/>
              </a:solidFill>
            </a:endParaRPr>
          </a:p>
        </p:txBody>
      </p:sp>
      <p:sp>
        <p:nvSpPr>
          <p:cNvPr id="2" name="Subtítulo 1"/>
          <p:cNvSpPr>
            <a:spLocks noGrp="1"/>
          </p:cNvSpPr>
          <p:nvPr>
            <p:ph type="subTitle" idx="4294967295"/>
          </p:nvPr>
        </p:nvSpPr>
        <p:spPr>
          <a:xfrm>
            <a:off x="6597302" y="4008878"/>
            <a:ext cx="5486846" cy="1752600"/>
          </a:xfrm>
        </p:spPr>
        <p:txBody>
          <a:bodyPr/>
          <a:lstStyle/>
          <a:p>
            <a:pPr marL="0" indent="0" algn="r">
              <a:buNone/>
            </a:pPr>
            <a:r>
              <a:rPr lang="es-ES" sz="1600" dirty="0">
                <a:solidFill>
                  <a:schemeClr val="bg1"/>
                </a:solidFill>
              </a:rPr>
              <a:t>Avanzamos hacia una Construcción mas Compleja de Estructuras, para almacenar nuestra Información.</a:t>
            </a:r>
            <a:endParaRPr lang="en-US" sz="1600" dirty="0">
              <a:solidFill>
                <a:schemeClr val="bg1"/>
              </a:solidFill>
            </a:endParaRPr>
          </a:p>
        </p:txBody>
      </p:sp>
      <p:sp>
        <p:nvSpPr>
          <p:cNvPr id="10" name="1 Título">
            <a:extLst>
              <a:ext uri="{FF2B5EF4-FFF2-40B4-BE49-F238E27FC236}">
                <a16:creationId xmlns:a16="http://schemas.microsoft.com/office/drawing/2014/main" id="{51AE51DA-F69C-4B2E-9802-146E2F8E5B55}"/>
              </a:ext>
            </a:extLst>
          </p:cNvPr>
          <p:cNvSpPr txBox="1">
            <a:spLocks/>
          </p:cNvSpPr>
          <p:nvPr/>
        </p:nvSpPr>
        <p:spPr>
          <a:xfrm>
            <a:off x="10597384" y="4732838"/>
            <a:ext cx="2091674" cy="1439862"/>
          </a:xfr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200" dirty="0">
                <a:solidFill>
                  <a:schemeClr val="bg1"/>
                </a:solidFill>
              </a:rPr>
              <a:t>Parte III</a:t>
            </a:r>
          </a:p>
        </p:txBody>
      </p:sp>
    </p:spTree>
    <p:extLst>
      <p:ext uri="{BB962C8B-B14F-4D97-AF65-F5344CB8AC3E}">
        <p14:creationId xmlns:p14="http://schemas.microsoft.com/office/powerpoint/2010/main" val="801874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EF3949E8-C6A5-B84E-A095-F4C6A1987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Eliminar el elemento en una posición</a:t>
            </a:r>
            <a:endParaRPr lang="es-ES" sz="2800" i="0" dirty="0">
              <a:solidFill>
                <a:schemeClr val="bg2">
                  <a:lumMod val="20000"/>
                  <a:lumOff val="80000"/>
                </a:schemeClr>
              </a:solidFill>
            </a:endParaRPr>
          </a:p>
          <a:p>
            <a:pPr marL="361950" lvl="1" indent="0">
              <a:spcBef>
                <a:spcPts val="0"/>
              </a:spcBef>
              <a:spcAft>
                <a:spcPts val="600"/>
              </a:spcAft>
              <a:buClr>
                <a:srgbClr val="04617B">
                  <a:lumMod val="20000"/>
                  <a:lumOff val="80000"/>
                </a:srgbClr>
              </a:buClr>
              <a:buNone/>
            </a:pPr>
            <a:r>
              <a:rPr lang="es-ES" dirty="0">
                <a:solidFill>
                  <a:prstClr val="white"/>
                </a:solidFill>
              </a:rPr>
              <a:t>Posiciones válidas: 0 a </a:t>
            </a:r>
            <a:r>
              <a:rPr lang="es-ES" dirty="0">
                <a:solidFill>
                  <a:prstClr val="white"/>
                </a:solidFill>
                <a:latin typeface="Consolas" panose="020B0609020204030204" pitchFamily="49" charset="0"/>
                <a:cs typeface="Consolas" panose="020B0609020204030204" pitchFamily="49" charset="0"/>
              </a:rPr>
              <a:t>contador</a:t>
            </a:r>
            <a:r>
              <a:rPr lang="es-ES" dirty="0">
                <a:solidFill>
                  <a:prstClr val="white"/>
                </a:solidFill>
              </a:rPr>
              <a:t>-1</a:t>
            </a:r>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600"/>
              </a:spcAft>
              <a:buNone/>
            </a:pPr>
            <a:endParaRPr lang="es-ES" sz="2000" dirty="0"/>
          </a:p>
          <a:p>
            <a:pPr marL="361950" lvl="1" indent="0">
              <a:spcBef>
                <a:spcPts val="0"/>
              </a:spcBef>
              <a:spcAft>
                <a:spcPts val="1200"/>
              </a:spcAft>
              <a:buNone/>
            </a:pPr>
            <a:r>
              <a:rPr lang="es-ES" spc="-60" dirty="0"/>
              <a:t>Desplazar a la izquierda desde el siguiente y decrementar el contador:</a:t>
            </a:r>
          </a:p>
          <a:p>
            <a:pPr marL="361950" lvl="1" indent="11113">
              <a:lnSpc>
                <a:spcPct val="110000"/>
              </a:lnSpc>
              <a:spcBef>
                <a:spcPts val="0"/>
              </a:spcBef>
              <a:spcAft>
                <a:spcPts val="600"/>
              </a:spcAft>
              <a:buNone/>
            </a:pPr>
            <a:r>
              <a:rPr lang="es-ES" sz="2000" dirty="0">
                <a:solidFill>
                  <a:schemeClr val="accent2">
                    <a:lumMod val="60000"/>
                    <a:lumOff val="40000"/>
                  </a:schemeClr>
                </a:solidFill>
                <a:latin typeface="Consolas" pitchFamily="49" charset="0"/>
                <a:cs typeface="Consolas" pitchFamily="49" charset="0"/>
              </a:rPr>
              <a:t>for </a:t>
            </a:r>
            <a:r>
              <a:rPr lang="es-ES" sz="2000" dirty="0">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latin typeface="Consolas" pitchFamily="49" charset="0"/>
                <a:cs typeface="Consolas" pitchFamily="49" charset="0"/>
              </a:rPr>
              <a:t> i = pos; i &lt; </a:t>
            </a:r>
            <a:r>
              <a:rPr lang="es-ES" sz="2000" dirty="0">
                <a:solidFill>
                  <a:prstClr val="white"/>
                </a:solidFill>
                <a:latin typeface="Consolas" pitchFamily="49" charset="0"/>
                <a:cs typeface="Consolas" pitchFamily="49" charset="0"/>
              </a:rPr>
              <a:t>lista.contador - 1 ; i++) {</a:t>
            </a:r>
          </a:p>
          <a:p>
            <a:pPr marL="361950" lvl="1" indent="11113">
              <a:lnSpc>
                <a:spcPct val="110000"/>
              </a:lnSpc>
              <a:spcBef>
                <a:spcPts val="0"/>
              </a:spcBef>
              <a:spcAft>
                <a:spcPts val="600"/>
              </a:spcAft>
              <a:buNone/>
            </a:pPr>
            <a:r>
              <a:rPr lang="es-ES" sz="2000" dirty="0">
                <a:solidFill>
                  <a:prstClr val="white"/>
                </a:solidFill>
                <a:latin typeface="Consolas" pitchFamily="49" charset="0"/>
                <a:cs typeface="Consolas" pitchFamily="49" charset="0"/>
              </a:rPr>
              <a:t>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1</a:t>
            </a:r>
            <a:r>
              <a:rPr lang="es-ES" sz="2000" dirty="0">
                <a:solidFill>
                  <a:prstClr val="white"/>
                </a:solidFill>
                <a:latin typeface="Consolas" pitchFamily="49" charset="0"/>
                <a:cs typeface="Consolas" pitchFamily="49" charset="0"/>
              </a:rPr>
              <a:t>];</a:t>
            </a:r>
          </a:p>
          <a:p>
            <a:pPr marL="361950" lvl="1" indent="11113">
              <a:lnSpc>
                <a:spcPct val="110000"/>
              </a:lnSpc>
              <a:spcBef>
                <a:spcPts val="0"/>
              </a:spcBef>
              <a:spcAft>
                <a:spcPts val="600"/>
              </a:spcAft>
              <a:buNone/>
            </a:pPr>
            <a:r>
              <a:rPr lang="es-ES" sz="2000" dirty="0">
                <a:solidFill>
                  <a:prstClr val="white"/>
                </a:solidFill>
                <a:latin typeface="Consolas" pitchFamily="49" charset="0"/>
                <a:cs typeface="Consolas" pitchFamily="49" charset="0"/>
              </a:rPr>
              <a:t>}</a:t>
            </a:r>
          </a:p>
          <a:p>
            <a:pPr marL="361950" lvl="1" indent="11113">
              <a:lnSpc>
                <a:spcPct val="110000"/>
              </a:lnSpc>
              <a:spcBef>
                <a:spcPts val="0"/>
              </a:spcBef>
              <a:spcAft>
                <a:spcPts val="600"/>
              </a:spcAft>
              <a:buNone/>
            </a:pPr>
            <a:r>
              <a:rPr lang="es-ES" sz="2000" dirty="0" err="1">
                <a:solidFill>
                  <a:prstClr val="white"/>
                </a:solidFill>
                <a:latin typeface="Consolas" pitchFamily="49" charset="0"/>
                <a:cs typeface="Consolas" pitchFamily="49" charset="0"/>
              </a:rPr>
              <a:t>lista.contador</a:t>
            </a:r>
            <a:r>
              <a:rPr lang="es-ES" sz="2000" dirty="0">
                <a:solidFill>
                  <a:prstClr val="white"/>
                </a:solidFill>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p:txBody>
      </p:sp>
      <p:sp>
        <p:nvSpPr>
          <p:cNvPr id="8" name="7 Rectángulo"/>
          <p:cNvSpPr/>
          <p:nvPr/>
        </p:nvSpPr>
        <p:spPr>
          <a:xfrm>
            <a:off x="3332692" y="2132856"/>
            <a:ext cx="6867764" cy="1301936"/>
          </a:xfrm>
          <a:prstGeom prst="rect">
            <a:avLst/>
          </a:prstGeom>
          <a:solidFill>
            <a:schemeClr val="accent1">
              <a:lumMod val="75000"/>
            </a:schemeClr>
          </a:solidFill>
          <a:ln>
            <a:tailEnd type="none" w="lg" len="lg"/>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9 CuadroTexto"/>
          <p:cNvSpPr txBox="1"/>
          <p:nvPr/>
        </p:nvSpPr>
        <p:spPr>
          <a:xfrm>
            <a:off x="3530800" y="2930593"/>
            <a:ext cx="557464"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rPr>
              <a:t>6</a:t>
            </a:r>
          </a:p>
        </p:txBody>
      </p:sp>
      <p:sp>
        <p:nvSpPr>
          <p:cNvPr id="2" name="1 Título"/>
          <p:cNvSpPr>
            <a:spLocks noGrp="1"/>
          </p:cNvSpPr>
          <p:nvPr>
            <p:ph type="title"/>
          </p:nvPr>
        </p:nvSpPr>
        <p:spPr/>
        <p:txBody>
          <a:bodyPr/>
          <a:lstStyle/>
          <a:p>
            <a:r>
              <a:rPr lang="es-ES" dirty="0"/>
              <a:t>Eliminación de elementos</a:t>
            </a:r>
            <a:endParaRPr lang="es-ES" dirty="0">
              <a:latin typeface="Consolas" pitchFamily="49" charset="0"/>
            </a:endParaRPr>
          </a:p>
        </p:txBody>
      </p:sp>
      <p:graphicFrame>
        <p:nvGraphicFramePr>
          <p:cNvPr id="20" name="19 Tabla"/>
          <p:cNvGraphicFramePr>
            <a:graphicFrameLocks noGrp="1"/>
          </p:cNvGraphicFramePr>
          <p:nvPr/>
        </p:nvGraphicFramePr>
        <p:xfrm>
          <a:off x="3521712" y="2303355"/>
          <a:ext cx="6363710" cy="6929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6371">
                  <a:extLst>
                    <a:ext uri="{9D8B030D-6E8A-4147-A177-3AD203B41FA5}">
                      <a16:colId xmlns:a16="http://schemas.microsoft.com/office/drawing/2014/main" val="20000"/>
                    </a:ext>
                  </a:extLst>
                </a:gridCol>
                <a:gridCol w="636371">
                  <a:extLst>
                    <a:ext uri="{9D8B030D-6E8A-4147-A177-3AD203B41FA5}">
                      <a16:colId xmlns:a16="http://schemas.microsoft.com/office/drawing/2014/main" val="20001"/>
                    </a:ext>
                  </a:extLst>
                </a:gridCol>
                <a:gridCol w="636371">
                  <a:extLst>
                    <a:ext uri="{9D8B030D-6E8A-4147-A177-3AD203B41FA5}">
                      <a16:colId xmlns:a16="http://schemas.microsoft.com/office/drawing/2014/main" val="20002"/>
                    </a:ext>
                  </a:extLst>
                </a:gridCol>
                <a:gridCol w="636371">
                  <a:extLst>
                    <a:ext uri="{9D8B030D-6E8A-4147-A177-3AD203B41FA5}">
                      <a16:colId xmlns:a16="http://schemas.microsoft.com/office/drawing/2014/main" val="20003"/>
                    </a:ext>
                  </a:extLst>
                </a:gridCol>
                <a:gridCol w="636371">
                  <a:extLst>
                    <a:ext uri="{9D8B030D-6E8A-4147-A177-3AD203B41FA5}">
                      <a16:colId xmlns:a16="http://schemas.microsoft.com/office/drawing/2014/main" val="20004"/>
                    </a:ext>
                  </a:extLst>
                </a:gridCol>
                <a:gridCol w="636371">
                  <a:extLst>
                    <a:ext uri="{9D8B030D-6E8A-4147-A177-3AD203B41FA5}">
                      <a16:colId xmlns:a16="http://schemas.microsoft.com/office/drawing/2014/main" val="20005"/>
                    </a:ext>
                  </a:extLst>
                </a:gridCol>
                <a:gridCol w="636371">
                  <a:extLst>
                    <a:ext uri="{9D8B030D-6E8A-4147-A177-3AD203B41FA5}">
                      <a16:colId xmlns:a16="http://schemas.microsoft.com/office/drawing/2014/main" val="20006"/>
                    </a:ext>
                  </a:extLst>
                </a:gridCol>
                <a:gridCol w="636371">
                  <a:extLst>
                    <a:ext uri="{9D8B030D-6E8A-4147-A177-3AD203B41FA5}">
                      <a16:colId xmlns:a16="http://schemas.microsoft.com/office/drawing/2014/main" val="20007"/>
                    </a:ext>
                  </a:extLst>
                </a:gridCol>
                <a:gridCol w="636371">
                  <a:extLst>
                    <a:ext uri="{9D8B030D-6E8A-4147-A177-3AD203B41FA5}">
                      <a16:colId xmlns:a16="http://schemas.microsoft.com/office/drawing/2014/main" val="20008"/>
                    </a:ext>
                  </a:extLst>
                </a:gridCol>
                <a:gridCol w="636371">
                  <a:extLst>
                    <a:ext uri="{9D8B030D-6E8A-4147-A177-3AD203B41FA5}">
                      <a16:colId xmlns:a16="http://schemas.microsoft.com/office/drawing/2014/main" val="20009"/>
                    </a:ext>
                  </a:extLst>
                </a:gridCol>
              </a:tblGrid>
              <a:tr h="267342">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0.0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68099">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6"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20</a:t>
            </a:fld>
            <a:endParaRPr lang="en-US" dirty="0"/>
          </a:p>
        </p:txBody>
      </p:sp>
      <p:sp>
        <p:nvSpPr>
          <p:cNvPr id="37" name="4 Marcador de pie de página"/>
          <p:cNvSpPr>
            <a:spLocks noGrp="1"/>
          </p:cNvSpPr>
          <p:nvPr>
            <p:ph type="ftr" sz="quarter" idx="11"/>
          </p:nvPr>
        </p:nvSpPr>
        <p:spPr>
          <a:xfrm>
            <a:off x="2738414" y="6356351"/>
            <a:ext cx="5572164" cy="365125"/>
          </a:xfrm>
        </p:spPr>
        <p:txBody>
          <a:bodyPr/>
          <a:lstStyle/>
          <a:p>
            <a:r>
              <a:rPr lang="es-ES"/>
              <a:t>ISFTN151 – AS AyED I</a:t>
            </a:r>
            <a:endParaRPr lang="es-ES" dirty="0"/>
          </a:p>
        </p:txBody>
      </p:sp>
      <p:sp>
        <p:nvSpPr>
          <p:cNvPr id="12" name="11 CuadroTexto"/>
          <p:cNvSpPr txBox="1"/>
          <p:nvPr/>
        </p:nvSpPr>
        <p:spPr>
          <a:xfrm>
            <a:off x="2141632" y="2579080"/>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3</a:t>
            </a:r>
          </a:p>
        </p:txBody>
      </p:sp>
      <p:sp>
        <p:nvSpPr>
          <p:cNvPr id="13" name="12 CuadroTexto"/>
          <p:cNvSpPr txBox="1"/>
          <p:nvPr/>
        </p:nvSpPr>
        <p:spPr>
          <a:xfrm>
            <a:off x="2141632" y="2870547"/>
            <a:ext cx="71400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pos</a:t>
            </a:r>
          </a:p>
        </p:txBody>
      </p:sp>
      <p:sp>
        <p:nvSpPr>
          <p:cNvPr id="14" name="13 Rectángulo"/>
          <p:cNvSpPr/>
          <p:nvPr/>
        </p:nvSpPr>
        <p:spPr>
          <a:xfrm>
            <a:off x="3681656" y="4135524"/>
            <a:ext cx="1157629" cy="36004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14 Conector recto"/>
          <p:cNvCxnSpPr/>
          <p:nvPr/>
        </p:nvCxnSpPr>
        <p:spPr>
          <a:xfrm rot="5400000" flipH="1" flipV="1">
            <a:off x="7011215" y="2523522"/>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55407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left)">
                                      <p:cBhvr>
                                        <p:cTn id="25" dur="1000"/>
                                        <p:tgtEl>
                                          <p:spTgt spid="3">
                                            <p:txEl>
                                              <p:pRg st="7" end="7"/>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wipe(left)">
                                      <p:cBhvr>
                                        <p:cTn id="29" dur="1000"/>
                                        <p:tgtEl>
                                          <p:spTgt spid="3">
                                            <p:txEl>
                                              <p:pRg st="8" end="8"/>
                                            </p:txEl>
                                          </p:spTgt>
                                        </p:tgtEl>
                                      </p:cBhvr>
                                    </p:animEffec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left)">
                                      <p:cBhvr>
                                        <p:cTn id="37" dur="1000"/>
                                        <p:tgtEl>
                                          <p:spTgt spid="3">
                                            <p:txEl>
                                              <p:pRg st="9" end="9"/>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wipe(left)">
                                      <p:cBhvr>
                                        <p:cTn id="41" dur="1000"/>
                                        <p:tgtEl>
                                          <p:spTgt spid="3">
                                            <p:txEl>
                                              <p:pRg st="10" end="10"/>
                                            </p:txEl>
                                          </p:spTgt>
                                        </p:tgtEl>
                                      </p:cBhvr>
                                    </p:animEffect>
                                  </p:childTnLst>
                                </p:cTn>
                              </p:par>
                            </p:childTnLst>
                          </p:cTn>
                        </p:par>
                        <p:par>
                          <p:cTn id="42" fill="hold">
                            <p:stCondLst>
                              <p:cond delay="2000"/>
                            </p:stCondLst>
                            <p:childTnLst>
                              <p:par>
                                <p:cTn id="43" presetID="22" presetClass="entr" presetSubtype="8" fill="hold" nodeType="after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wipe(left)">
                                      <p:cBhvr>
                                        <p:cTn id="45"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n 25">
            <a:extLst>
              <a:ext uri="{FF2B5EF4-FFF2-40B4-BE49-F238E27FC236}">
                <a16:creationId xmlns:a16="http://schemas.microsoft.com/office/drawing/2014/main" id="{8D66D7E0-8BA5-3232-C50F-4C871C7B1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grpSp>
        <p:nvGrpSpPr>
          <p:cNvPr id="25" name="24 Grupo"/>
          <p:cNvGrpSpPr/>
          <p:nvPr/>
        </p:nvGrpSpPr>
        <p:grpSpPr>
          <a:xfrm>
            <a:off x="2141632" y="4293096"/>
            <a:ext cx="8058824" cy="1301936"/>
            <a:chOff x="617632" y="4293096"/>
            <a:chExt cx="8058824" cy="1301936"/>
          </a:xfrm>
        </p:grpSpPr>
        <p:sp>
          <p:nvSpPr>
            <p:cNvPr id="16" name="15 Rectángulo"/>
            <p:cNvSpPr/>
            <p:nvPr/>
          </p:nvSpPr>
          <p:spPr>
            <a:xfrm>
              <a:off x="1808692" y="4293096"/>
              <a:ext cx="6867764" cy="1301936"/>
            </a:xfrm>
            <a:prstGeom prst="rect">
              <a:avLst/>
            </a:prstGeom>
            <a:solidFill>
              <a:schemeClr val="accent1">
                <a:lumMod val="75000"/>
              </a:schemeClr>
            </a:solidFill>
            <a:ln>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16 CuadroTexto"/>
            <p:cNvSpPr txBox="1"/>
            <p:nvPr/>
          </p:nvSpPr>
          <p:spPr>
            <a:xfrm>
              <a:off x="2006800" y="5090833"/>
              <a:ext cx="557464"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rgbClr val="FFC000"/>
                  </a:solidFill>
                  <a:effectLst>
                    <a:outerShdw blurRad="38100" dist="38100" dir="2700000" algn="tl">
                      <a:srgbClr val="000000">
                        <a:alpha val="43137"/>
                      </a:srgbClr>
                    </a:outerShdw>
                  </a:effectLst>
                  <a:latin typeface="Consolas" pitchFamily="49" charset="0"/>
                </a:rPr>
                <a:t>5</a:t>
              </a:r>
            </a:p>
          </p:txBody>
        </p:sp>
        <p:sp>
          <p:nvSpPr>
            <p:cNvPr id="19" name="18 CuadroTexto"/>
            <p:cNvSpPr txBox="1"/>
            <p:nvPr/>
          </p:nvSpPr>
          <p:spPr>
            <a:xfrm>
              <a:off x="617632" y="4739320"/>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3</a:t>
              </a:r>
            </a:p>
          </p:txBody>
        </p:sp>
        <p:sp>
          <p:nvSpPr>
            <p:cNvPr id="21" name="20 CuadroTexto"/>
            <p:cNvSpPr txBox="1"/>
            <p:nvPr/>
          </p:nvSpPr>
          <p:spPr>
            <a:xfrm>
              <a:off x="617632" y="5059362"/>
              <a:ext cx="71400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pos</a:t>
              </a:r>
            </a:p>
          </p:txBody>
        </p:sp>
      </p:grpSp>
      <p:sp>
        <p:nvSpPr>
          <p:cNvPr id="3" name="2 Marcador de contenido"/>
          <p:cNvSpPr>
            <a:spLocks noGrp="1"/>
          </p:cNvSpPr>
          <p:nvPr>
            <p:ph idx="1"/>
          </p:nvPr>
        </p:nvSpPr>
        <p:spPr>
          <a:xfrm>
            <a:off x="1981200" y="980728"/>
            <a:ext cx="8363272" cy="5110178"/>
          </a:xfrm>
        </p:spPr>
        <p:txBody>
          <a:bodyPr>
            <a:normAutofit/>
          </a:bodyPr>
          <a:lstStyle/>
          <a:p>
            <a:pPr marL="361950" lvl="1" indent="11113">
              <a:lnSpc>
                <a:spcPct val="110000"/>
              </a:lnSpc>
              <a:spcBef>
                <a:spcPts val="0"/>
              </a:spcBef>
              <a:spcAft>
                <a:spcPts val="600"/>
              </a:spcAft>
              <a:buClr>
                <a:srgbClr val="04617B">
                  <a:lumMod val="20000"/>
                  <a:lumOff val="80000"/>
                </a:srgbClr>
              </a:buClr>
              <a:buNone/>
            </a:pPr>
            <a:r>
              <a:rPr lang="es-ES" sz="2000" dirty="0">
                <a:solidFill>
                  <a:srgbClr val="009DD9">
                    <a:lumMod val="60000"/>
                    <a:lumOff val="40000"/>
                  </a:srgbClr>
                </a:solidFill>
                <a:latin typeface="Consolas" pitchFamily="49" charset="0"/>
                <a:cs typeface="Consolas" pitchFamily="49" charset="0"/>
              </a:rPr>
              <a:t>for </a:t>
            </a:r>
            <a:r>
              <a:rPr lang="es-ES" sz="2000" dirty="0">
                <a:solidFill>
                  <a:prstClr val="white"/>
                </a:solidFill>
                <a:latin typeface="Consolas" pitchFamily="49" charset="0"/>
                <a:cs typeface="Consolas" pitchFamily="49" charset="0"/>
              </a:rPr>
              <a:t>(</a:t>
            </a:r>
            <a:r>
              <a:rPr lang="es-ES" sz="2000" dirty="0">
                <a:solidFill>
                  <a:srgbClr val="FFC000"/>
                </a:solidFill>
                <a:latin typeface="Consolas" pitchFamily="49" charset="0"/>
                <a:cs typeface="Consolas" pitchFamily="49" charset="0"/>
              </a:rPr>
              <a:t>int</a:t>
            </a:r>
            <a:r>
              <a:rPr lang="es-ES" sz="2000" dirty="0">
                <a:solidFill>
                  <a:prstClr val="white"/>
                </a:solidFill>
                <a:latin typeface="Consolas" pitchFamily="49" charset="0"/>
                <a:cs typeface="Consolas" pitchFamily="49" charset="0"/>
              </a:rPr>
              <a:t> i = </a:t>
            </a:r>
            <a:r>
              <a:rPr lang="es-ES" sz="2000" dirty="0">
                <a:latin typeface="Consolas" pitchFamily="49" charset="0"/>
                <a:cs typeface="Consolas" pitchFamily="49" charset="0"/>
              </a:rPr>
              <a:t>pos</a:t>
            </a:r>
            <a:r>
              <a:rPr lang="es-ES" sz="2000" dirty="0">
                <a:solidFill>
                  <a:prstClr val="white"/>
                </a:solidFill>
                <a:latin typeface="Consolas" pitchFamily="49" charset="0"/>
                <a:cs typeface="Consolas" pitchFamily="49" charset="0"/>
              </a:rPr>
              <a:t>; i &lt; lista.contador - 1 ; i++) {</a:t>
            </a:r>
          </a:p>
          <a:p>
            <a:pPr marL="361950" lvl="1" indent="11113">
              <a:lnSpc>
                <a:spcPct val="110000"/>
              </a:lnSpc>
              <a:spcBef>
                <a:spcPts val="0"/>
              </a:spcBef>
              <a:spcAft>
                <a:spcPts val="600"/>
              </a:spcAft>
              <a:buClr>
                <a:srgbClr val="04617B">
                  <a:lumMod val="20000"/>
                  <a:lumOff val="80000"/>
                </a:srgbClr>
              </a:buClr>
              <a:buNone/>
            </a:pPr>
            <a:r>
              <a:rPr lang="es-ES" sz="2000" dirty="0">
                <a:solidFill>
                  <a:prstClr val="white"/>
                </a:solidFill>
                <a:latin typeface="Consolas" pitchFamily="49" charset="0"/>
                <a:cs typeface="Consolas" pitchFamily="49" charset="0"/>
              </a:rPr>
              <a:t>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err="1">
                <a:solidFill>
                  <a:prstClr val="white"/>
                </a:solidFill>
                <a:latin typeface="Consolas" pitchFamily="49" charset="0"/>
                <a:cs typeface="Consolas" pitchFamily="49" charset="0"/>
              </a:rPr>
              <a:t>lista.elementos</a:t>
            </a:r>
            <a:r>
              <a:rPr lang="es-ES" sz="2000" dirty="0">
                <a:solidFill>
                  <a:prstClr val="white"/>
                </a:solidFill>
                <a:latin typeface="Consolas" pitchFamily="49" charset="0"/>
                <a:cs typeface="Consolas" pitchFamily="49" charset="0"/>
              </a:rPr>
              <a:t>[i + </a:t>
            </a:r>
            <a:r>
              <a:rPr lang="es-ES" sz="2000" dirty="0">
                <a:solidFill>
                  <a:srgbClr val="FFFF00"/>
                </a:solidFill>
                <a:latin typeface="Consolas" pitchFamily="49" charset="0"/>
                <a:cs typeface="Consolas" pitchFamily="49" charset="0"/>
              </a:rPr>
              <a:t>1</a:t>
            </a:r>
            <a:r>
              <a:rPr lang="es-ES" sz="2000" dirty="0">
                <a:solidFill>
                  <a:prstClr val="white"/>
                </a:solidFill>
                <a:latin typeface="Consolas" pitchFamily="49" charset="0"/>
                <a:cs typeface="Consolas" pitchFamily="49" charset="0"/>
              </a:rPr>
              <a:t>];</a:t>
            </a:r>
          </a:p>
          <a:p>
            <a:pPr marL="361950" lvl="1" indent="11113">
              <a:lnSpc>
                <a:spcPct val="110000"/>
              </a:lnSpc>
              <a:spcBef>
                <a:spcPts val="0"/>
              </a:spcBef>
              <a:spcAft>
                <a:spcPts val="600"/>
              </a:spcAft>
              <a:buClr>
                <a:srgbClr val="04617B">
                  <a:lumMod val="20000"/>
                  <a:lumOff val="80000"/>
                </a:srgbClr>
              </a:buClr>
              <a:buNone/>
            </a:pPr>
            <a:r>
              <a:rPr lang="es-ES" sz="2000" dirty="0">
                <a:solidFill>
                  <a:prstClr val="white"/>
                </a:solidFill>
                <a:latin typeface="Consolas" pitchFamily="49" charset="0"/>
                <a:cs typeface="Consolas" pitchFamily="49" charset="0"/>
              </a:rPr>
              <a:t>}</a:t>
            </a:r>
          </a:p>
          <a:p>
            <a:pPr marL="361950" lvl="1" indent="11113">
              <a:lnSpc>
                <a:spcPct val="110000"/>
              </a:lnSpc>
              <a:spcBef>
                <a:spcPts val="0"/>
              </a:spcBef>
              <a:spcAft>
                <a:spcPts val="600"/>
              </a:spcAft>
              <a:buClr>
                <a:srgbClr val="04617B">
                  <a:lumMod val="20000"/>
                  <a:lumOff val="80000"/>
                </a:srgbClr>
              </a:buClr>
              <a:buNone/>
            </a:pPr>
            <a:r>
              <a:rPr lang="es-ES" sz="2000" dirty="0" err="1">
                <a:solidFill>
                  <a:prstClr val="white"/>
                </a:solidFill>
                <a:latin typeface="Consolas" pitchFamily="49" charset="0"/>
                <a:cs typeface="Consolas" pitchFamily="49" charset="0"/>
              </a:rPr>
              <a:t>lista.contador</a:t>
            </a:r>
            <a:r>
              <a:rPr lang="es-ES" sz="2000" dirty="0">
                <a:solidFill>
                  <a:prstClr val="white"/>
                </a:solidFill>
                <a:latin typeface="Consolas" pitchFamily="49" charset="0"/>
                <a:cs typeface="Consolas" pitchFamily="49" charset="0"/>
              </a:rPr>
              <a:t>--;</a:t>
            </a:r>
            <a:endParaRPr lang="es-ES" sz="2000" dirty="0">
              <a:solidFill>
                <a:srgbClr val="92D050"/>
              </a:solidFill>
              <a:latin typeface="Consolas" pitchFamily="49" charset="0"/>
              <a:cs typeface="Consolas" pitchFamily="49" charset="0"/>
            </a:endParaRPr>
          </a:p>
        </p:txBody>
      </p:sp>
      <p:sp>
        <p:nvSpPr>
          <p:cNvPr id="8" name="7 Rectángulo"/>
          <p:cNvSpPr/>
          <p:nvPr/>
        </p:nvSpPr>
        <p:spPr>
          <a:xfrm>
            <a:off x="3332692" y="2852936"/>
            <a:ext cx="6867764" cy="1301936"/>
          </a:xfrm>
          <a:prstGeom prst="rect">
            <a:avLst/>
          </a:prstGeom>
          <a:solidFill>
            <a:schemeClr val="accent1">
              <a:lumMod val="75000"/>
            </a:schemeClr>
          </a:solidFill>
          <a:ln>
            <a:tailEnd type="non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0" name="9 CuadroTexto"/>
          <p:cNvSpPr txBox="1"/>
          <p:nvPr/>
        </p:nvSpPr>
        <p:spPr>
          <a:xfrm>
            <a:off x="3530800" y="3650673"/>
            <a:ext cx="557464"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rPr>
              <a:t>6</a:t>
            </a:r>
          </a:p>
        </p:txBody>
      </p:sp>
      <p:sp>
        <p:nvSpPr>
          <p:cNvPr id="2" name="1 Título"/>
          <p:cNvSpPr>
            <a:spLocks noGrp="1"/>
          </p:cNvSpPr>
          <p:nvPr>
            <p:ph type="title"/>
          </p:nvPr>
        </p:nvSpPr>
        <p:spPr/>
        <p:txBody>
          <a:bodyPr/>
          <a:lstStyle/>
          <a:p>
            <a:r>
              <a:rPr lang="es-ES" dirty="0"/>
              <a:t>Eliminación de elementos</a:t>
            </a:r>
            <a:endParaRPr lang="es-ES" dirty="0">
              <a:latin typeface="Consolas" pitchFamily="49" charset="0"/>
            </a:endParaRPr>
          </a:p>
        </p:txBody>
      </p:sp>
      <p:graphicFrame>
        <p:nvGraphicFramePr>
          <p:cNvPr id="20" name="19 Tabla"/>
          <p:cNvGraphicFramePr>
            <a:graphicFrameLocks noGrp="1"/>
          </p:cNvGraphicFramePr>
          <p:nvPr/>
        </p:nvGraphicFramePr>
        <p:xfrm>
          <a:off x="3521712" y="3023435"/>
          <a:ext cx="6363710" cy="6929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6371">
                  <a:extLst>
                    <a:ext uri="{9D8B030D-6E8A-4147-A177-3AD203B41FA5}">
                      <a16:colId xmlns:a16="http://schemas.microsoft.com/office/drawing/2014/main" val="20000"/>
                    </a:ext>
                  </a:extLst>
                </a:gridCol>
                <a:gridCol w="636371">
                  <a:extLst>
                    <a:ext uri="{9D8B030D-6E8A-4147-A177-3AD203B41FA5}">
                      <a16:colId xmlns:a16="http://schemas.microsoft.com/office/drawing/2014/main" val="20001"/>
                    </a:ext>
                  </a:extLst>
                </a:gridCol>
                <a:gridCol w="636371">
                  <a:extLst>
                    <a:ext uri="{9D8B030D-6E8A-4147-A177-3AD203B41FA5}">
                      <a16:colId xmlns:a16="http://schemas.microsoft.com/office/drawing/2014/main" val="20002"/>
                    </a:ext>
                  </a:extLst>
                </a:gridCol>
                <a:gridCol w="636371">
                  <a:extLst>
                    <a:ext uri="{9D8B030D-6E8A-4147-A177-3AD203B41FA5}">
                      <a16:colId xmlns:a16="http://schemas.microsoft.com/office/drawing/2014/main" val="20003"/>
                    </a:ext>
                  </a:extLst>
                </a:gridCol>
                <a:gridCol w="636371">
                  <a:extLst>
                    <a:ext uri="{9D8B030D-6E8A-4147-A177-3AD203B41FA5}">
                      <a16:colId xmlns:a16="http://schemas.microsoft.com/office/drawing/2014/main" val="20004"/>
                    </a:ext>
                  </a:extLst>
                </a:gridCol>
                <a:gridCol w="636371">
                  <a:extLst>
                    <a:ext uri="{9D8B030D-6E8A-4147-A177-3AD203B41FA5}">
                      <a16:colId xmlns:a16="http://schemas.microsoft.com/office/drawing/2014/main" val="20005"/>
                    </a:ext>
                  </a:extLst>
                </a:gridCol>
                <a:gridCol w="636371">
                  <a:extLst>
                    <a:ext uri="{9D8B030D-6E8A-4147-A177-3AD203B41FA5}">
                      <a16:colId xmlns:a16="http://schemas.microsoft.com/office/drawing/2014/main" val="20006"/>
                    </a:ext>
                  </a:extLst>
                </a:gridCol>
                <a:gridCol w="636371">
                  <a:extLst>
                    <a:ext uri="{9D8B030D-6E8A-4147-A177-3AD203B41FA5}">
                      <a16:colId xmlns:a16="http://schemas.microsoft.com/office/drawing/2014/main" val="20007"/>
                    </a:ext>
                  </a:extLst>
                </a:gridCol>
                <a:gridCol w="636371">
                  <a:extLst>
                    <a:ext uri="{9D8B030D-6E8A-4147-A177-3AD203B41FA5}">
                      <a16:colId xmlns:a16="http://schemas.microsoft.com/office/drawing/2014/main" val="20008"/>
                    </a:ext>
                  </a:extLst>
                </a:gridCol>
                <a:gridCol w="636371">
                  <a:extLst>
                    <a:ext uri="{9D8B030D-6E8A-4147-A177-3AD203B41FA5}">
                      <a16:colId xmlns:a16="http://schemas.microsoft.com/office/drawing/2014/main" val="20009"/>
                    </a:ext>
                  </a:extLst>
                </a:gridCol>
              </a:tblGrid>
              <a:tr h="267342">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0.0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68099">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6"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21</a:t>
            </a:fld>
            <a:endParaRPr lang="en-US" dirty="0"/>
          </a:p>
        </p:txBody>
      </p:sp>
      <p:sp>
        <p:nvSpPr>
          <p:cNvPr id="37" name="4 Marcador de pie de página"/>
          <p:cNvSpPr>
            <a:spLocks noGrp="1"/>
          </p:cNvSpPr>
          <p:nvPr>
            <p:ph type="ftr" sz="quarter" idx="11"/>
          </p:nvPr>
        </p:nvSpPr>
        <p:spPr>
          <a:xfrm>
            <a:off x="2738414" y="6356351"/>
            <a:ext cx="5572164" cy="365125"/>
          </a:xfrm>
        </p:spPr>
        <p:txBody>
          <a:bodyPr/>
          <a:lstStyle/>
          <a:p>
            <a:r>
              <a:rPr lang="es-ES"/>
              <a:t>ISFTN151 – AS AyED I</a:t>
            </a:r>
            <a:endParaRPr lang="es-ES" dirty="0"/>
          </a:p>
        </p:txBody>
      </p:sp>
      <p:sp>
        <p:nvSpPr>
          <p:cNvPr id="12" name="11 CuadroTexto"/>
          <p:cNvSpPr txBox="1"/>
          <p:nvPr/>
        </p:nvSpPr>
        <p:spPr>
          <a:xfrm>
            <a:off x="2141632" y="3299160"/>
            <a:ext cx="747916" cy="338554"/>
          </a:xfrm>
          <a:prstGeom prst="rect">
            <a:avLst/>
          </a:prstGeom>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solidFill>
                  <a:schemeClr val="tx1"/>
                </a:solidFill>
                <a:effectLst>
                  <a:outerShdw blurRad="38100" dist="38100" dir="2700000" algn="tl">
                    <a:srgbClr val="000000">
                      <a:alpha val="43137"/>
                    </a:srgbClr>
                  </a:outerShdw>
                </a:effectLst>
                <a:latin typeface="Consolas" pitchFamily="49" charset="0"/>
              </a:rPr>
              <a:t>3</a:t>
            </a:r>
          </a:p>
        </p:txBody>
      </p:sp>
      <p:sp>
        <p:nvSpPr>
          <p:cNvPr id="13" name="12 CuadroTexto"/>
          <p:cNvSpPr txBox="1"/>
          <p:nvPr/>
        </p:nvSpPr>
        <p:spPr>
          <a:xfrm>
            <a:off x="2141632" y="3611116"/>
            <a:ext cx="714008" cy="338554"/>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r>
              <a:rPr lang="es-ES" sz="1600" dirty="0">
                <a:effectLst>
                  <a:outerShdw blurRad="38100" dist="38100" dir="2700000" algn="tl">
                    <a:srgbClr val="000000">
                      <a:alpha val="43137"/>
                    </a:srgbClr>
                  </a:outerShdw>
                </a:effectLst>
                <a:latin typeface="Consolas" pitchFamily="49" charset="0"/>
                <a:cs typeface="Consolas" pitchFamily="49" charset="0"/>
              </a:rPr>
              <a:t>pos</a:t>
            </a:r>
          </a:p>
        </p:txBody>
      </p:sp>
      <p:cxnSp>
        <p:nvCxnSpPr>
          <p:cNvPr id="15" name="14 Conector recto"/>
          <p:cNvCxnSpPr/>
          <p:nvPr/>
        </p:nvCxnSpPr>
        <p:spPr>
          <a:xfrm rot="5400000" flipH="1" flipV="1">
            <a:off x="7011215" y="3243602"/>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aphicFrame>
        <p:nvGraphicFramePr>
          <p:cNvPr id="18" name="17 Tabla"/>
          <p:cNvGraphicFramePr>
            <a:graphicFrameLocks noGrp="1"/>
          </p:cNvGraphicFramePr>
          <p:nvPr/>
        </p:nvGraphicFramePr>
        <p:xfrm>
          <a:off x="3521712" y="4463595"/>
          <a:ext cx="6363710" cy="69295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36371">
                  <a:extLst>
                    <a:ext uri="{9D8B030D-6E8A-4147-A177-3AD203B41FA5}">
                      <a16:colId xmlns:a16="http://schemas.microsoft.com/office/drawing/2014/main" val="20000"/>
                    </a:ext>
                  </a:extLst>
                </a:gridCol>
                <a:gridCol w="636371">
                  <a:extLst>
                    <a:ext uri="{9D8B030D-6E8A-4147-A177-3AD203B41FA5}">
                      <a16:colId xmlns:a16="http://schemas.microsoft.com/office/drawing/2014/main" val="20001"/>
                    </a:ext>
                  </a:extLst>
                </a:gridCol>
                <a:gridCol w="636371">
                  <a:extLst>
                    <a:ext uri="{9D8B030D-6E8A-4147-A177-3AD203B41FA5}">
                      <a16:colId xmlns:a16="http://schemas.microsoft.com/office/drawing/2014/main" val="20002"/>
                    </a:ext>
                  </a:extLst>
                </a:gridCol>
                <a:gridCol w="636371">
                  <a:extLst>
                    <a:ext uri="{9D8B030D-6E8A-4147-A177-3AD203B41FA5}">
                      <a16:colId xmlns:a16="http://schemas.microsoft.com/office/drawing/2014/main" val="20003"/>
                    </a:ext>
                  </a:extLst>
                </a:gridCol>
                <a:gridCol w="636371">
                  <a:extLst>
                    <a:ext uri="{9D8B030D-6E8A-4147-A177-3AD203B41FA5}">
                      <a16:colId xmlns:a16="http://schemas.microsoft.com/office/drawing/2014/main" val="20004"/>
                    </a:ext>
                  </a:extLst>
                </a:gridCol>
                <a:gridCol w="636371">
                  <a:extLst>
                    <a:ext uri="{9D8B030D-6E8A-4147-A177-3AD203B41FA5}">
                      <a16:colId xmlns:a16="http://schemas.microsoft.com/office/drawing/2014/main" val="20005"/>
                    </a:ext>
                  </a:extLst>
                </a:gridCol>
                <a:gridCol w="636371">
                  <a:extLst>
                    <a:ext uri="{9D8B030D-6E8A-4147-A177-3AD203B41FA5}">
                      <a16:colId xmlns:a16="http://schemas.microsoft.com/office/drawing/2014/main" val="20006"/>
                    </a:ext>
                  </a:extLst>
                </a:gridCol>
                <a:gridCol w="636371">
                  <a:extLst>
                    <a:ext uri="{9D8B030D-6E8A-4147-A177-3AD203B41FA5}">
                      <a16:colId xmlns:a16="http://schemas.microsoft.com/office/drawing/2014/main" val="20007"/>
                    </a:ext>
                  </a:extLst>
                </a:gridCol>
                <a:gridCol w="636371">
                  <a:extLst>
                    <a:ext uri="{9D8B030D-6E8A-4147-A177-3AD203B41FA5}">
                      <a16:colId xmlns:a16="http://schemas.microsoft.com/office/drawing/2014/main" val="20008"/>
                    </a:ext>
                  </a:extLst>
                </a:gridCol>
                <a:gridCol w="636371">
                  <a:extLst>
                    <a:ext uri="{9D8B030D-6E8A-4147-A177-3AD203B41FA5}">
                      <a16:colId xmlns:a16="http://schemas.microsoft.com/office/drawing/2014/main" val="20009"/>
                    </a:ext>
                  </a:extLst>
                </a:gridCol>
              </a:tblGrid>
              <a:tr h="267342">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12.0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-2.2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5.4</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36.2</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rgbClr val="FFC000"/>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35.0</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a:r>
                        <a:rPr lang="es-ES" sz="1600" b="0" dirty="0">
                          <a:solidFill>
                            <a:schemeClr val="tx1"/>
                          </a:solidFill>
                          <a:effectLst>
                            <a:outerShdw blurRad="38100" dist="38100" dir="2700000" algn="tl">
                              <a:srgbClr val="000000">
                                <a:alpha val="43137"/>
                              </a:srgbClr>
                            </a:outerShdw>
                          </a:effectLst>
                          <a:latin typeface="Consolas" pitchFamily="49" charset="0"/>
                        </a:rPr>
                        <a:t>X</a:t>
                      </a:r>
                    </a:p>
                  </a:txBody>
                  <a:tcPr marL="81013" marR="81013" marT="40506" marB="40506">
                    <a:lnL w="28575" cap="flat" cmpd="sng" algn="ctr">
                      <a:solidFill>
                        <a:schemeClr val="accent1">
                          <a:lumMod val="75000"/>
                        </a:schemeClr>
                      </a:solidFill>
                      <a:prstDash val="solid"/>
                      <a:round/>
                      <a:headEnd type="none" w="med" len="med"/>
                      <a:tailEnd type="none" w="med" len="med"/>
                    </a:lnL>
                    <a:lnR w="28575" cap="flat" cmpd="sng" algn="ctr">
                      <a:solidFill>
                        <a:schemeClr val="accent1">
                          <a:lumMod val="75000"/>
                        </a:schemeClr>
                      </a:solidFill>
                      <a:prstDash val="solid"/>
                      <a:round/>
                      <a:headEnd type="none" w="med" len="med"/>
                      <a:tailEnd type="none" w="med" len="med"/>
                    </a:lnR>
                    <a:lnT w="28575" cap="flat" cmpd="sng" algn="ctr">
                      <a:solidFill>
                        <a:schemeClr val="accent1">
                          <a:lumMod val="75000"/>
                        </a:schemeClr>
                      </a:solidFill>
                      <a:prstDash val="solid"/>
                      <a:round/>
                      <a:headEnd type="none" w="med" len="med"/>
                      <a:tailEnd type="none" w="med" len="med"/>
                    </a:lnT>
                    <a:lnB w="28575"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68099">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0</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1</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2</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3</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4</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5</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6</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7</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8</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sz="1400" b="0" dirty="0">
                          <a:solidFill>
                            <a:schemeClr val="tx1"/>
                          </a:solidFill>
                          <a:effectLst>
                            <a:outerShdw blurRad="38100" dist="38100" dir="2700000" algn="tl">
                              <a:srgbClr val="000000">
                                <a:alpha val="43137"/>
                              </a:srgbClr>
                            </a:outerShdw>
                          </a:effectLst>
                          <a:latin typeface="Consolas" pitchFamily="49" charset="0"/>
                        </a:rPr>
                        <a:t>9</a:t>
                      </a:r>
                    </a:p>
                  </a:txBody>
                  <a:tcPr marL="81013" marR="81013" marT="40506" marB="40506">
                    <a:lnL w="12700" cmpd="sng">
                      <a:noFill/>
                    </a:lnL>
                    <a:lnR w="12700" cmpd="sng">
                      <a:noFill/>
                    </a:lnR>
                    <a:lnT w="28575"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22" name="21 Conector recto"/>
          <p:cNvCxnSpPr/>
          <p:nvPr/>
        </p:nvCxnSpPr>
        <p:spPr>
          <a:xfrm rot="5400000" flipH="1" flipV="1">
            <a:off x="6387526" y="4683762"/>
            <a:ext cx="655947" cy="2"/>
          </a:xfrm>
          <a:prstGeom prst="line">
            <a:avLst/>
          </a:prstGeom>
          <a:ln w="28575">
            <a:solidFill>
              <a:srgbClr val="FFC000"/>
            </a:solidFill>
            <a:prstDash val="sysDot"/>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3" name="22 Arco"/>
          <p:cNvSpPr/>
          <p:nvPr/>
        </p:nvSpPr>
        <p:spPr>
          <a:xfrm rot="5400000">
            <a:off x="5937274" y="3193835"/>
            <a:ext cx="609733" cy="504000"/>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4" name="23 Arco"/>
          <p:cNvSpPr/>
          <p:nvPr/>
        </p:nvSpPr>
        <p:spPr>
          <a:xfrm rot="5400000">
            <a:off x="6547246" y="3272366"/>
            <a:ext cx="609733" cy="504000"/>
          </a:xfrm>
          <a:prstGeom prst="arc">
            <a:avLst>
              <a:gd name="adj1" fmla="val 16200000"/>
              <a:gd name="adj2" fmla="val 5377623"/>
            </a:avLst>
          </a:prstGeom>
          <a:ln w="28575">
            <a:solidFill>
              <a:srgbClr val="FFC000"/>
            </a:solidFill>
            <a:headEnd type="none" w="lg" len="lg"/>
            <a:tailEnd type="stealth" w="lg" len="lg"/>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926043013"/>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1000"/>
                                        <p:tgtEl>
                                          <p:spTgt spid="23"/>
                                        </p:tgtEl>
                                      </p:cBhvr>
                                    </p:animEffect>
                                  </p:childTnLst>
                                </p:cTn>
                              </p:par>
                            </p:childTnLst>
                          </p:cTn>
                        </p:par>
                        <p:par>
                          <p:cTn id="8" fill="hold">
                            <p:stCondLst>
                              <p:cond delay="1000"/>
                            </p:stCondLst>
                            <p:childTnLst>
                              <p:par>
                                <p:cTn id="9" presetID="22" presetClass="entr" presetSubtype="2"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right)">
                                      <p:cBhvr>
                                        <p:cTn id="11" dur="1000"/>
                                        <p:tgtEl>
                                          <p:spTgt spid="24"/>
                                        </p:tgtEl>
                                      </p:cBhvr>
                                    </p:animEffect>
                                  </p:childTnLst>
                                </p:cTn>
                              </p:par>
                            </p:childTnLst>
                          </p:cTn>
                        </p:par>
                        <p:par>
                          <p:cTn id="12" fill="hold">
                            <p:stCondLst>
                              <p:cond delay="2000"/>
                            </p:stCondLst>
                            <p:childTnLst>
                              <p:par>
                                <p:cTn id="13" presetID="1" presetClass="entr" presetSubtype="0"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oogle Nexus 4 Wallpaper - WallpaperSafari | Red and black wallpaper, Dark  black wallpaper, Black desktop background">
            <a:extLst>
              <a:ext uri="{FF2B5EF4-FFF2-40B4-BE49-F238E27FC236}">
                <a16:creationId xmlns:a16="http://schemas.microsoft.com/office/drawing/2014/main" id="{55DBC749-1527-40ED-82CA-2B932BFD6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10 CuadroTexto"/>
          <p:cNvSpPr txBox="1"/>
          <p:nvPr/>
        </p:nvSpPr>
        <p:spPr>
          <a:xfrm>
            <a:off x="7333821" y="5288761"/>
            <a:ext cx="4198585" cy="400110"/>
          </a:xfrm>
          <a:prstGeom prst="rect">
            <a:avLst/>
          </a:prstGeom>
          <a:noFill/>
        </p:spPr>
        <p:txBody>
          <a:bodyPr wrap="none" rtlCol="0">
            <a:spAutoFit/>
          </a:bodyPr>
          <a:lstStyle/>
          <a:p>
            <a:pPr defTabSz="1323975">
              <a:tabLst>
                <a:tab pos="6010275" algn="l"/>
              </a:tabLst>
            </a:pPr>
            <a:r>
              <a:rPr lang="es-ES" sz="2000" dirty="0">
                <a:solidFill>
                  <a:schemeClr val="bg2">
                    <a:lumMod val="20000"/>
                    <a:lumOff val="80000"/>
                  </a:schemeClr>
                </a:solidFill>
                <a:latin typeface="+mj-lt"/>
              </a:rPr>
              <a:t>Algoritmos y Estructuras de Datos I</a:t>
            </a:r>
          </a:p>
        </p:txBody>
      </p:sp>
      <p:sp>
        <p:nvSpPr>
          <p:cNvPr id="7" name="Rectangle 5">
            <a:extLst>
              <a:ext uri="{FF2B5EF4-FFF2-40B4-BE49-F238E27FC236}">
                <a16:creationId xmlns:a16="http://schemas.microsoft.com/office/drawing/2014/main" id="{43A52609-3650-41B8-8B64-49E16879FFB3}"/>
              </a:ext>
            </a:extLst>
          </p:cNvPr>
          <p:cNvSpPr/>
          <p:nvPr/>
        </p:nvSpPr>
        <p:spPr>
          <a:xfrm>
            <a:off x="2407919" y="3734967"/>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a:extLst>
              <a:ext uri="{FF2B5EF4-FFF2-40B4-BE49-F238E27FC236}">
                <a16:creationId xmlns:a16="http://schemas.microsoft.com/office/drawing/2014/main" id="{CAB7CABD-5416-4A01-B53E-42047B190678}"/>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1746173A-2B7C-4CDC-8F77-237B5AD77FC9}"/>
              </a:ext>
            </a:extLst>
          </p:cNvPr>
          <p:cNvSpPr/>
          <p:nvPr/>
        </p:nvSpPr>
        <p:spPr>
          <a:xfrm>
            <a:off x="4143491" y="364556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 Rectángulo">
            <a:extLst>
              <a:ext uri="{FF2B5EF4-FFF2-40B4-BE49-F238E27FC236}">
                <a16:creationId xmlns:a16="http://schemas.microsoft.com/office/drawing/2014/main" id="{5B3B104F-D557-7502-47F3-803DB0E7308C}"/>
              </a:ext>
            </a:extLst>
          </p:cNvPr>
          <p:cNvSpPr/>
          <p:nvPr/>
        </p:nvSpPr>
        <p:spPr>
          <a:xfrm>
            <a:off x="4454570" y="3856953"/>
            <a:ext cx="7571496" cy="769441"/>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TP Final – Studio 54 Access Pass</a:t>
            </a:r>
            <a:endParaRPr lang="es-ES" sz="2400" dirty="0"/>
          </a:p>
        </p:txBody>
      </p:sp>
      <p:sp>
        <p:nvSpPr>
          <p:cNvPr id="14" name="5 Rectángulo">
            <a:extLst>
              <a:ext uri="{FF2B5EF4-FFF2-40B4-BE49-F238E27FC236}">
                <a16:creationId xmlns:a16="http://schemas.microsoft.com/office/drawing/2014/main" id="{DD01BEFA-6A7B-2546-5091-8427AF5B8310}"/>
              </a:ext>
            </a:extLst>
          </p:cNvPr>
          <p:cNvSpPr/>
          <p:nvPr/>
        </p:nvSpPr>
        <p:spPr>
          <a:xfrm>
            <a:off x="6649583" y="4911399"/>
            <a:ext cx="4875566" cy="461665"/>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2400" b="1" dirty="0">
                <a:ln>
                  <a:solidFill>
                    <a:srgbClr val="0070C0"/>
                  </a:solidFill>
                </a:ln>
                <a:solidFill>
                  <a:schemeClr val="tx2">
                    <a:lumMod val="40000"/>
                    <a:lumOff val="60000"/>
                  </a:schemeClr>
                </a:solidFill>
                <a:effectLst>
                  <a:outerShdw blurRad="38100" dist="38100" dir="2700000" algn="tl">
                    <a:srgbClr val="000000">
                      <a:alpha val="43137"/>
                    </a:srgbClr>
                  </a:outerShdw>
                </a:effectLst>
                <a:latin typeface="Calibri"/>
                <a:ea typeface="+mj-ea"/>
                <a:cs typeface="+mj-cs"/>
              </a:rPr>
              <a:t>Nuestra primera aplicación funcional</a:t>
            </a:r>
            <a:endParaRPr lang="es-ES" sz="1200" dirty="0">
              <a:solidFill>
                <a:schemeClr val="tx2">
                  <a:lumMod val="40000"/>
                  <a:lumOff val="60000"/>
                </a:schemeClr>
              </a:solidFill>
            </a:endParaRPr>
          </a:p>
        </p:txBody>
      </p:sp>
      <p:pic>
        <p:nvPicPr>
          <p:cNvPr id="15" name="Imagen 14">
            <a:extLst>
              <a:ext uri="{FF2B5EF4-FFF2-40B4-BE49-F238E27FC236}">
                <a16:creationId xmlns:a16="http://schemas.microsoft.com/office/drawing/2014/main" id="{11892DC7-A7A2-775E-AE60-B30842625C96}"/>
              </a:ext>
            </a:extLst>
          </p:cNvPr>
          <p:cNvPicPr>
            <a:picLocks noChangeAspect="1"/>
          </p:cNvPicPr>
          <p:nvPr/>
        </p:nvPicPr>
        <p:blipFill>
          <a:blip r:embed="rId3"/>
          <a:stretch>
            <a:fillRect/>
          </a:stretch>
        </p:blipFill>
        <p:spPr>
          <a:xfrm>
            <a:off x="5433510" y="4755797"/>
            <a:ext cx="945583" cy="1065929"/>
          </a:xfrm>
          <a:prstGeom prst="rect">
            <a:avLst/>
          </a:prstGeom>
        </p:spPr>
      </p:pic>
    </p:spTree>
    <p:extLst>
      <p:ext uri="{BB962C8B-B14F-4D97-AF65-F5344CB8AC3E}">
        <p14:creationId xmlns:p14="http://schemas.microsoft.com/office/powerpoint/2010/main" val="8376144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3"/>
                                        </p:tgtEl>
                                        <p:attrNameLst>
                                          <p:attrName>style.visibility</p:attrName>
                                        </p:attrNameLst>
                                      </p:cBhvr>
                                      <p:to>
                                        <p:strVal val="visible"/>
                                      </p:to>
                                    </p:set>
                                    <p:anim calcmode="discrete" valueType="clr">
                                      <p:cBhvr override="childStyle">
                                        <p:cTn id="7"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3"/>
                                        </p:tgtEl>
                                        <p:attrNameLst>
                                          <p:attrName>fillcolor</p:attrName>
                                        </p:attrNameLst>
                                      </p:cBhvr>
                                      <p:tavLst>
                                        <p:tav tm="0">
                                          <p:val>
                                            <p:clrVal>
                                              <a:schemeClr val="accent2"/>
                                            </p:clrVal>
                                          </p:val>
                                        </p:tav>
                                        <p:tav tm="50000">
                                          <p:val>
                                            <p:clrVal>
                                              <a:schemeClr val="hlink"/>
                                            </p:clrVal>
                                          </p:val>
                                        </p:tav>
                                      </p:tavLst>
                                    </p:anim>
                                    <p:set>
                                      <p:cBhvr>
                                        <p:cTn id="9" dur="80"/>
                                        <p:tgtEl>
                                          <p:spTgt spid="13"/>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14"/>
                                        </p:tgtEl>
                                        <p:attrNameLst>
                                          <p:attrName>style.visibility</p:attrName>
                                        </p:attrNameLst>
                                      </p:cBhvr>
                                      <p:to>
                                        <p:strVal val="visible"/>
                                      </p:to>
                                    </p:set>
                                    <p:anim calcmode="discrete" valueType="clr">
                                      <p:cBhvr override="childStyle">
                                        <p:cTn id="12" dur="80"/>
                                        <p:tgtEl>
                                          <p:spTgt spid="14"/>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4"/>
                                        </p:tgtEl>
                                        <p:attrNameLst>
                                          <p:attrName>fillcolor</p:attrName>
                                        </p:attrNameLst>
                                      </p:cBhvr>
                                      <p:tavLst>
                                        <p:tav tm="0">
                                          <p:val>
                                            <p:clrVal>
                                              <a:schemeClr val="accent2"/>
                                            </p:clrVal>
                                          </p:val>
                                        </p:tav>
                                        <p:tav tm="50000">
                                          <p:val>
                                            <p:clrVal>
                                              <a:schemeClr val="hlink"/>
                                            </p:clrVal>
                                          </p:val>
                                        </p:tav>
                                      </p:tavLst>
                                    </p:anim>
                                    <p:set>
                                      <p:cBhvr>
                                        <p:cTn id="14" dur="80"/>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381CF-66D6-AB84-0155-984B53B39931}"/>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34B5FEAA-6B46-0BF6-4537-F0EC92A907B5}"/>
              </a:ext>
            </a:extLst>
          </p:cNvPr>
          <p:cNvSpPr>
            <a:spLocks noGrp="1"/>
          </p:cNvSpPr>
          <p:nvPr>
            <p:ph idx="1"/>
          </p:nvPr>
        </p:nvSpPr>
        <p:spPr/>
        <p:txBody>
          <a:bodyPr/>
          <a:lstStyle/>
          <a:p>
            <a:endParaRPr lang="es-AR"/>
          </a:p>
        </p:txBody>
      </p:sp>
      <p:pic>
        <p:nvPicPr>
          <p:cNvPr id="4" name="Imagen 3">
            <a:extLst>
              <a:ext uri="{FF2B5EF4-FFF2-40B4-BE49-F238E27FC236}">
                <a16:creationId xmlns:a16="http://schemas.microsoft.com/office/drawing/2014/main" id="{C78A60FA-EF6B-ACFD-205B-522F59515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5" name="CuadroTexto 4">
            <a:extLst>
              <a:ext uri="{FF2B5EF4-FFF2-40B4-BE49-F238E27FC236}">
                <a16:creationId xmlns:a16="http://schemas.microsoft.com/office/drawing/2014/main" id="{6FAA57CD-3FAA-06E8-3AFF-9AC0CCADBE60}"/>
              </a:ext>
            </a:extLst>
          </p:cNvPr>
          <p:cNvSpPr txBox="1"/>
          <p:nvPr/>
        </p:nvSpPr>
        <p:spPr>
          <a:xfrm>
            <a:off x="609600" y="183278"/>
            <a:ext cx="7447616" cy="584775"/>
          </a:xfrm>
          <a:prstGeom prst="rect">
            <a:avLst/>
          </a:prstGeom>
          <a:noFill/>
        </p:spPr>
        <p:txBody>
          <a:bodyPr wrap="none" rtlCol="0">
            <a:spAutoFit/>
          </a:bodyPr>
          <a:lstStyle/>
          <a:p>
            <a:r>
              <a:rPr lang="es-AR" sz="3200" dirty="0">
                <a:solidFill>
                  <a:schemeClr val="bg2">
                    <a:lumMod val="40000"/>
                    <a:lumOff val="60000"/>
                  </a:schemeClr>
                </a:solidFill>
              </a:rPr>
              <a:t>TP Final – </a:t>
            </a:r>
            <a:r>
              <a:rPr lang="es-AR" sz="3200" b="1" dirty="0" err="1">
                <a:solidFill>
                  <a:srgbClr val="FFC000"/>
                </a:solidFill>
              </a:rPr>
              <a:t>The</a:t>
            </a:r>
            <a:r>
              <a:rPr lang="es-AR" sz="3200" b="1" dirty="0">
                <a:solidFill>
                  <a:srgbClr val="FFC000"/>
                </a:solidFill>
              </a:rPr>
              <a:t> Studio 54 Access Pass</a:t>
            </a:r>
          </a:p>
        </p:txBody>
      </p:sp>
      <p:sp>
        <p:nvSpPr>
          <p:cNvPr id="9" name="CuadroTexto 8">
            <a:extLst>
              <a:ext uri="{FF2B5EF4-FFF2-40B4-BE49-F238E27FC236}">
                <a16:creationId xmlns:a16="http://schemas.microsoft.com/office/drawing/2014/main" id="{1DAAF285-9FEF-7990-70CD-81327AE8169F}"/>
              </a:ext>
            </a:extLst>
          </p:cNvPr>
          <p:cNvSpPr txBox="1"/>
          <p:nvPr/>
        </p:nvSpPr>
        <p:spPr>
          <a:xfrm>
            <a:off x="609600" y="1535786"/>
            <a:ext cx="6074229" cy="4152675"/>
          </a:xfrm>
          <a:prstGeom prst="rect">
            <a:avLst/>
          </a:prstGeom>
          <a:noFill/>
        </p:spPr>
        <p:txBody>
          <a:bodyPr wrap="square" rtlCol="0">
            <a:spAutoFit/>
          </a:bodyPr>
          <a:lstStyle/>
          <a:p>
            <a:pPr>
              <a:lnSpc>
                <a:spcPct val="115000"/>
              </a:lnSpc>
              <a:spcAft>
                <a:spcPts val="1000"/>
              </a:spcAft>
            </a:pPr>
            <a:r>
              <a:rPr lang="es-MX" sz="1800" b="1" dirty="0">
                <a:effectLst/>
                <a:latin typeface="Calibri" panose="020F0502020204030204" pitchFamily="34" charset="0"/>
                <a:ea typeface="Calibri" panose="020F0502020204030204" pitchFamily="34" charset="0"/>
                <a:cs typeface="Times New Roman" panose="02020603050405020304" pitchFamily="18" charset="0"/>
              </a:rPr>
              <a:t>Tenemos que desarrollar el Sistema de Invitaciones para la Fiesta Aniversario de Studio 54 en New York!.</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s-MX" sz="1800" dirty="0">
                <a:effectLst/>
                <a:latin typeface="Calibri" panose="020F0502020204030204" pitchFamily="34" charset="0"/>
                <a:ea typeface="Calibri" panose="020F0502020204030204" pitchFamily="34" charset="0"/>
                <a:cs typeface="Times New Roman" panose="02020603050405020304" pitchFamily="18" charset="0"/>
              </a:rPr>
            </a:br>
            <a:r>
              <a:rPr lang="es-MX" sz="1800" dirty="0">
                <a:effectLst/>
                <a:latin typeface="Calibri" panose="020F0502020204030204" pitchFamily="34" charset="0"/>
                <a:ea typeface="Calibri" panose="020F0502020204030204" pitchFamily="34" charset="0"/>
                <a:cs typeface="Times New Roman" panose="02020603050405020304" pitchFamily="18" charset="0"/>
              </a:rPr>
              <a:t>A tal fin deberemos generar una Aplicación que permita: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 Gestionar la Lista de Invitados, la misma deberá contener los Datos Personales de los mismos.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Además deberemos saber si confirmo o no la asistencia a la Fiesta.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El sistema podrá agregar, borrar o cambiar datos personales.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s-MX" sz="1800" dirty="0">
                <a:effectLst/>
                <a:latin typeface="Calibri" panose="020F0502020204030204" pitchFamily="34" charset="0"/>
                <a:ea typeface="Calibri" panose="020F0502020204030204" pitchFamily="34" charset="0"/>
                <a:cs typeface="Times New Roman" panose="02020603050405020304" pitchFamily="18" charset="0"/>
              </a:rPr>
              <a:t>Realizar un listado de asistentes por pantalla</a:t>
            </a:r>
            <a:br>
              <a:rPr lang="es-MX" sz="1800" dirty="0">
                <a:effectLst/>
                <a:latin typeface="Calibri" panose="020F0502020204030204" pitchFamily="34" charset="0"/>
                <a:ea typeface="Calibri" panose="020F0502020204030204" pitchFamily="34" charset="0"/>
                <a:cs typeface="Times New Roman" panose="02020603050405020304" pitchFamily="18" charset="0"/>
              </a:rPr>
            </a:b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Imagen 9">
            <a:extLst>
              <a:ext uri="{FF2B5EF4-FFF2-40B4-BE49-F238E27FC236}">
                <a16:creationId xmlns:a16="http://schemas.microsoft.com/office/drawing/2014/main" id="{6C614289-D8B9-0E03-0640-DAF8EBF4C5D7}"/>
              </a:ext>
            </a:extLst>
          </p:cNvPr>
          <p:cNvPicPr>
            <a:picLocks noChangeAspect="1"/>
          </p:cNvPicPr>
          <p:nvPr/>
        </p:nvPicPr>
        <p:blipFill>
          <a:blip r:embed="rId3" cstate="print"/>
          <a:srcRect/>
          <a:stretch>
            <a:fillRect/>
          </a:stretch>
        </p:blipFill>
        <p:spPr bwMode="auto">
          <a:xfrm>
            <a:off x="7498397" y="1583173"/>
            <a:ext cx="2358545" cy="2358545"/>
          </a:xfrm>
          <a:prstGeom prst="rect">
            <a:avLst/>
          </a:prstGeom>
          <a:noFill/>
          <a:ln w="9525">
            <a:noFill/>
            <a:miter lim="800000"/>
            <a:headEnd/>
            <a:tailEnd/>
          </a:ln>
        </p:spPr>
      </p:pic>
      <p:cxnSp>
        <p:nvCxnSpPr>
          <p:cNvPr id="12" name="Conector recto 11">
            <a:extLst>
              <a:ext uri="{FF2B5EF4-FFF2-40B4-BE49-F238E27FC236}">
                <a16:creationId xmlns:a16="http://schemas.microsoft.com/office/drawing/2014/main" id="{DA0820A3-2B4F-B600-A229-7B1D70C7E2B8}"/>
              </a:ext>
            </a:extLst>
          </p:cNvPr>
          <p:cNvCxnSpPr/>
          <p:nvPr/>
        </p:nvCxnSpPr>
        <p:spPr>
          <a:xfrm flipV="1">
            <a:off x="1006929" y="929512"/>
            <a:ext cx="11185071" cy="177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000558F4-94A5-816D-53FB-EA4F10231B0B}"/>
              </a:ext>
            </a:extLst>
          </p:cNvPr>
          <p:cNvSpPr txBox="1"/>
          <p:nvPr/>
        </p:nvSpPr>
        <p:spPr>
          <a:xfrm>
            <a:off x="7498397" y="4317859"/>
            <a:ext cx="4374336" cy="1772088"/>
          </a:xfrm>
          <a:prstGeom prst="rect">
            <a:avLst/>
          </a:prstGeom>
          <a:noFill/>
        </p:spPr>
        <p:txBody>
          <a:bodyPr wrap="square">
            <a:spAutoFit/>
          </a:bodyPr>
          <a:lstStyle/>
          <a:p>
            <a:pPr>
              <a:lnSpc>
                <a:spcPct val="115000"/>
              </a:lnSpc>
              <a:spcAft>
                <a:spcPts val="1000"/>
              </a:spcAft>
            </a:pPr>
            <a:r>
              <a:rPr lang="es-MX" b="1" dirty="0">
                <a:effectLst/>
                <a:latin typeface="Calibri" panose="020F0502020204030204" pitchFamily="34" charset="0"/>
                <a:ea typeface="Calibri" panose="020F0502020204030204" pitchFamily="34" charset="0"/>
                <a:cs typeface="Times New Roman" panose="02020603050405020304" pitchFamily="18" charset="0"/>
              </a:rPr>
              <a:t>Marco Práctico:</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Se requiere implementar Archivos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Estructuras de Datos, estructuras de Control.</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s-MX" sz="1400" dirty="0">
                <a:effectLst/>
                <a:latin typeface="Calibri" panose="020F0502020204030204" pitchFamily="34" charset="0"/>
                <a:ea typeface="Calibri" panose="020F0502020204030204" pitchFamily="34" charset="0"/>
                <a:cs typeface="Times New Roman" panose="02020603050405020304" pitchFamily="18" charset="0"/>
              </a:rPr>
              <a:t>La salida será por consola y deberá persistir en un archivo los datos.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Imagen 14">
            <a:extLst>
              <a:ext uri="{FF2B5EF4-FFF2-40B4-BE49-F238E27FC236}">
                <a16:creationId xmlns:a16="http://schemas.microsoft.com/office/drawing/2014/main" id="{36A260C6-EE58-DA37-5915-D42BE59BEB88}"/>
              </a:ext>
            </a:extLst>
          </p:cNvPr>
          <p:cNvPicPr>
            <a:picLocks noChangeAspect="1"/>
          </p:cNvPicPr>
          <p:nvPr/>
        </p:nvPicPr>
        <p:blipFill>
          <a:blip r:embed="rId4"/>
          <a:stretch>
            <a:fillRect/>
          </a:stretch>
        </p:blipFill>
        <p:spPr>
          <a:xfrm>
            <a:off x="10620403" y="432338"/>
            <a:ext cx="1553890" cy="994348"/>
          </a:xfrm>
          <a:prstGeom prst="rect">
            <a:avLst/>
          </a:prstGeom>
        </p:spPr>
      </p:pic>
    </p:spTree>
    <p:extLst>
      <p:ext uri="{BB962C8B-B14F-4D97-AF65-F5344CB8AC3E}">
        <p14:creationId xmlns:p14="http://schemas.microsoft.com/office/powerpoint/2010/main" val="4123207466"/>
      </p:ext>
    </p:extLst>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113">
            <a:extLst>
              <a:ext uri="{FF2B5EF4-FFF2-40B4-BE49-F238E27FC236}">
                <a16:creationId xmlns:a16="http://schemas.microsoft.com/office/drawing/2014/main" id="{D4021E50-91E9-4052-A959-CE84C01E1BDF}"/>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A8633281-BBF5-4D50-AE65-905DC56F49A9}"/>
              </a:ext>
            </a:extLst>
          </p:cNvPr>
          <p:cNvSpPr/>
          <p:nvPr/>
        </p:nvSpPr>
        <p:spPr>
          <a:xfrm>
            <a:off x="0" y="2339545"/>
            <a:ext cx="12192000" cy="217891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BEF3E5A-3F6E-496F-ADEF-27D28A93C54B}"/>
              </a:ext>
            </a:extLst>
          </p:cNvPr>
          <p:cNvGrpSpPr/>
          <p:nvPr/>
        </p:nvGrpSpPr>
        <p:grpSpPr>
          <a:xfrm>
            <a:off x="7968881" y="1713776"/>
            <a:ext cx="3652643" cy="3430448"/>
            <a:chOff x="1211957" y="656705"/>
            <a:chExt cx="4971329" cy="4379392"/>
          </a:xfrm>
        </p:grpSpPr>
        <p:cxnSp>
          <p:nvCxnSpPr>
            <p:cNvPr id="5" name="Straight Connector 4">
              <a:extLst>
                <a:ext uri="{FF2B5EF4-FFF2-40B4-BE49-F238E27FC236}">
                  <a16:creationId xmlns:a16="http://schemas.microsoft.com/office/drawing/2014/main" id="{65C7D24D-242B-4638-A576-7797D958DCB1}"/>
                </a:ext>
              </a:extLst>
            </p:cNvPr>
            <p:cNvCxnSpPr>
              <a:cxnSpLocks/>
              <a:stCxn id="39" idx="0"/>
              <a:endCxn id="38" idx="4"/>
            </p:cNvCxnSpPr>
            <p:nvPr/>
          </p:nvCxnSpPr>
          <p:spPr>
            <a:xfrm flipH="1">
              <a:off x="5986161" y="2759940"/>
              <a:ext cx="140803" cy="828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4495135-7A75-4089-B76B-388C4B41440B}"/>
                </a:ext>
              </a:extLst>
            </p:cNvPr>
            <p:cNvCxnSpPr>
              <a:cxnSpLocks/>
              <a:stCxn id="38" idx="7"/>
              <a:endCxn id="46" idx="2"/>
            </p:cNvCxnSpPr>
            <p:nvPr/>
          </p:nvCxnSpPr>
          <p:spPr>
            <a:xfrm flipH="1">
              <a:off x="4112241" y="3732396"/>
              <a:ext cx="1814182" cy="1247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425F3E1-FEE7-4BEF-9F00-393E5B074314}"/>
                </a:ext>
              </a:extLst>
            </p:cNvPr>
            <p:cNvCxnSpPr>
              <a:cxnSpLocks/>
              <a:stCxn id="38" idx="6"/>
              <a:endCxn id="45" idx="2"/>
            </p:cNvCxnSpPr>
            <p:nvPr/>
          </p:nvCxnSpPr>
          <p:spPr>
            <a:xfrm flipH="1">
              <a:off x="4803222" y="3672657"/>
              <a:ext cx="1098458" cy="3646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CEC3A7F-CCA0-4A0D-B6CE-534CD116AA58}"/>
                </a:ext>
              </a:extLst>
            </p:cNvPr>
            <p:cNvCxnSpPr>
              <a:cxnSpLocks/>
              <a:stCxn id="45" idx="7"/>
              <a:endCxn id="46" idx="3"/>
            </p:cNvCxnSpPr>
            <p:nvPr/>
          </p:nvCxnSpPr>
          <p:spPr>
            <a:xfrm flipH="1">
              <a:off x="4095746" y="4097077"/>
              <a:ext cx="563256" cy="842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4A4881-46DB-40A5-A738-C026F54BA051}"/>
                </a:ext>
              </a:extLst>
            </p:cNvPr>
            <p:cNvCxnSpPr>
              <a:cxnSpLocks/>
              <a:stCxn id="39" idx="4"/>
              <a:endCxn id="51" idx="1"/>
            </p:cNvCxnSpPr>
            <p:nvPr/>
          </p:nvCxnSpPr>
          <p:spPr>
            <a:xfrm flipH="1" flipV="1">
              <a:off x="5728406" y="1933680"/>
              <a:ext cx="398559" cy="713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F66AF5-F338-4F91-B345-D3308CA136D7}"/>
                </a:ext>
              </a:extLst>
            </p:cNvPr>
            <p:cNvCxnSpPr>
              <a:cxnSpLocks/>
              <a:stCxn id="40" idx="3"/>
              <a:endCxn id="51" idx="7"/>
            </p:cNvCxnSpPr>
            <p:nvPr/>
          </p:nvCxnSpPr>
          <p:spPr>
            <a:xfrm flipV="1">
              <a:off x="4921530" y="1933680"/>
              <a:ext cx="727225" cy="27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CB950DB-1C91-406C-A111-2019D73F65E3}"/>
                </a:ext>
              </a:extLst>
            </p:cNvPr>
            <p:cNvCxnSpPr>
              <a:cxnSpLocks/>
              <a:stCxn id="40" idx="2"/>
              <a:endCxn id="39" idx="6"/>
            </p:cNvCxnSpPr>
            <p:nvPr/>
          </p:nvCxnSpPr>
          <p:spPr>
            <a:xfrm>
              <a:off x="4946275" y="2271818"/>
              <a:ext cx="1124369"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B7A5620-6E1F-41E5-9A16-853C8FD16E18}"/>
                </a:ext>
              </a:extLst>
            </p:cNvPr>
            <p:cNvCxnSpPr>
              <a:cxnSpLocks/>
              <a:stCxn id="45" idx="4"/>
              <a:endCxn id="40" idx="0"/>
            </p:cNvCxnSpPr>
            <p:nvPr/>
          </p:nvCxnSpPr>
          <p:spPr>
            <a:xfrm flipV="1">
              <a:off x="4718739" y="2356301"/>
              <a:ext cx="143053" cy="15965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A8E0582-C56F-4F6D-9FCF-5CB708172B70}"/>
                </a:ext>
              </a:extLst>
            </p:cNvPr>
            <p:cNvCxnSpPr>
              <a:cxnSpLocks/>
              <a:stCxn id="44" idx="3"/>
              <a:endCxn id="40" idx="7"/>
            </p:cNvCxnSpPr>
            <p:nvPr/>
          </p:nvCxnSpPr>
          <p:spPr>
            <a:xfrm flipV="1">
              <a:off x="3569267" y="2331557"/>
              <a:ext cx="1232788" cy="15426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725256-9F25-45DA-BE24-D78F0799E68F}"/>
                </a:ext>
              </a:extLst>
            </p:cNvPr>
            <p:cNvCxnSpPr>
              <a:cxnSpLocks/>
              <a:stCxn id="44" idx="2"/>
              <a:endCxn id="45" idx="6"/>
            </p:cNvCxnSpPr>
            <p:nvPr/>
          </p:nvCxnSpPr>
          <p:spPr>
            <a:xfrm>
              <a:off x="3582076" y="3937537"/>
              <a:ext cx="1052181" cy="998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E5DD90-B805-41FE-AD32-F6F95A64AAA1}"/>
                </a:ext>
              </a:extLst>
            </p:cNvPr>
            <p:cNvCxnSpPr>
              <a:cxnSpLocks/>
              <a:stCxn id="44" idx="1"/>
              <a:endCxn id="46" idx="4"/>
            </p:cNvCxnSpPr>
            <p:nvPr/>
          </p:nvCxnSpPr>
          <p:spPr>
            <a:xfrm>
              <a:off x="3546319" y="3991410"/>
              <a:ext cx="509601" cy="93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D0C46BB-68B5-41A3-AA27-F728B90F2629}"/>
                </a:ext>
              </a:extLst>
            </p:cNvPr>
            <p:cNvCxnSpPr>
              <a:cxnSpLocks/>
              <a:stCxn id="42" idx="1"/>
              <a:endCxn id="55" idx="6"/>
            </p:cNvCxnSpPr>
            <p:nvPr/>
          </p:nvCxnSpPr>
          <p:spPr>
            <a:xfrm>
              <a:off x="2027916" y="3374208"/>
              <a:ext cx="855063" cy="908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F090EA-B9D2-41E5-A298-BBD8F0C5EB8F}"/>
                </a:ext>
              </a:extLst>
            </p:cNvPr>
            <p:cNvCxnSpPr>
              <a:cxnSpLocks/>
              <a:stCxn id="42" idx="0"/>
              <a:endCxn id="43" idx="4"/>
            </p:cNvCxnSpPr>
            <p:nvPr/>
          </p:nvCxnSpPr>
          <p:spPr>
            <a:xfrm>
              <a:off x="1986037" y="3384424"/>
              <a:ext cx="145307" cy="115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8D8F9B-4E8E-449C-B08D-DE501260C785}"/>
                </a:ext>
              </a:extLst>
            </p:cNvPr>
            <p:cNvCxnSpPr>
              <a:cxnSpLocks/>
              <a:stCxn id="48" idx="1"/>
              <a:endCxn id="41" idx="5"/>
            </p:cNvCxnSpPr>
            <p:nvPr/>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7DF557-1CAF-49A2-8955-688540B002AC}"/>
                </a:ext>
              </a:extLst>
            </p:cNvPr>
            <p:cNvCxnSpPr>
              <a:cxnSpLocks/>
              <a:stCxn id="48" idx="7"/>
              <a:endCxn id="47" idx="4"/>
            </p:cNvCxnSpPr>
            <p:nvPr/>
          </p:nvCxnSpPr>
          <p:spPr>
            <a:xfrm flipH="1">
              <a:off x="1296439" y="1623239"/>
              <a:ext cx="476446"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307ECF-33A0-482B-82F0-75E8E57B6B13}"/>
                </a:ext>
              </a:extLst>
            </p:cNvPr>
            <p:cNvCxnSpPr>
              <a:cxnSpLocks/>
              <a:stCxn id="48" idx="3"/>
              <a:endCxn id="49" idx="6"/>
            </p:cNvCxnSpPr>
            <p:nvPr/>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7EE00A1-8AD5-4836-AEE8-31A5596783FB}"/>
                </a:ext>
              </a:extLst>
            </p:cNvPr>
            <p:cNvCxnSpPr>
              <a:cxnSpLocks/>
              <a:stCxn id="53" idx="7"/>
              <a:endCxn id="49" idx="1"/>
            </p:cNvCxnSpPr>
            <p:nvPr/>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C963B77-9653-46EE-869E-BF09251C6C1C}"/>
                </a:ext>
              </a:extLst>
            </p:cNvPr>
            <p:cNvCxnSpPr>
              <a:cxnSpLocks/>
              <a:stCxn id="51" idx="4"/>
              <a:endCxn id="52" idx="1"/>
            </p:cNvCxnSpPr>
            <p:nvPr/>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CE8E8C4-41BD-4E92-B851-8F03C5E64AC2}"/>
                </a:ext>
              </a:extLst>
            </p:cNvPr>
            <p:cNvCxnSpPr>
              <a:cxnSpLocks/>
              <a:stCxn id="49" idx="0"/>
              <a:endCxn id="50" idx="5"/>
            </p:cNvCxnSpPr>
            <p:nvPr/>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097B9-9EFA-47E8-8553-89E31A671941}"/>
                </a:ext>
              </a:extLst>
            </p:cNvPr>
            <p:cNvCxnSpPr>
              <a:cxnSpLocks/>
              <a:stCxn id="53" idx="1"/>
              <a:endCxn id="52" idx="5"/>
            </p:cNvCxnSpPr>
            <p:nvPr/>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0C8AD64-9C55-46D2-A610-E990F0E88A34}"/>
                </a:ext>
              </a:extLst>
            </p:cNvPr>
            <p:cNvCxnSpPr>
              <a:cxnSpLocks/>
              <a:stCxn id="48" idx="0"/>
              <a:endCxn id="42" idx="5"/>
            </p:cNvCxnSpPr>
            <p:nvPr/>
          </p:nvCxnSpPr>
          <p:spPr>
            <a:xfrm>
              <a:off x="1832622" y="1647984"/>
              <a:ext cx="128751" cy="163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9A03FF7-699D-4622-8412-BC52A41CB3EF}"/>
                </a:ext>
              </a:extLst>
            </p:cNvPr>
            <p:cNvCxnSpPr>
              <a:cxnSpLocks/>
              <a:stCxn id="43" idx="5"/>
              <a:endCxn id="47" idx="0"/>
            </p:cNvCxnSpPr>
            <p:nvPr/>
          </p:nvCxnSpPr>
          <p:spPr>
            <a:xfrm flipH="1" flipV="1">
              <a:off x="1296439" y="3101754"/>
              <a:ext cx="781816" cy="1475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A548562-4420-4920-ACFC-FF933E40C6C5}"/>
                </a:ext>
              </a:extLst>
            </p:cNvPr>
            <p:cNvCxnSpPr>
              <a:cxnSpLocks/>
              <a:stCxn id="47" idx="1"/>
              <a:endCxn id="42" idx="0"/>
            </p:cNvCxnSpPr>
            <p:nvPr/>
          </p:nvCxnSpPr>
          <p:spPr>
            <a:xfrm>
              <a:off x="1356177" y="3077010"/>
              <a:ext cx="629860" cy="307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1046F0-49DB-44F0-9BEE-7932D8349CC2}"/>
                </a:ext>
              </a:extLst>
            </p:cNvPr>
            <p:cNvCxnSpPr>
              <a:cxnSpLocks/>
              <a:stCxn id="43" idx="1"/>
              <a:endCxn id="46" idx="6"/>
            </p:cNvCxnSpPr>
            <p:nvPr/>
          </p:nvCxnSpPr>
          <p:spPr>
            <a:xfrm>
              <a:off x="2220454" y="4668931"/>
              <a:ext cx="1779146" cy="31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B626CD-C765-45A9-A76E-8ADF4E30C1C7}"/>
                </a:ext>
              </a:extLst>
            </p:cNvPr>
            <p:cNvCxnSpPr>
              <a:cxnSpLocks/>
              <a:stCxn id="42" idx="2"/>
              <a:endCxn id="44" idx="6"/>
            </p:cNvCxnSpPr>
            <p:nvPr/>
          </p:nvCxnSpPr>
          <p:spPr>
            <a:xfrm>
              <a:off x="2050304" y="3337370"/>
              <a:ext cx="1365953" cy="567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C97F11A-284C-4DD4-AB12-83B78C29B576}"/>
                </a:ext>
              </a:extLst>
            </p:cNvPr>
            <p:cNvCxnSpPr>
              <a:cxnSpLocks/>
              <a:stCxn id="41" idx="1"/>
              <a:endCxn id="44" idx="5"/>
            </p:cNvCxnSpPr>
            <p:nvPr/>
          </p:nvCxnSpPr>
          <p:spPr>
            <a:xfrm>
              <a:off x="2851098" y="2465260"/>
              <a:ext cx="600917" cy="1385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6E65F7-266D-4EAC-BBE7-571FAA5F9835}"/>
                </a:ext>
              </a:extLst>
            </p:cNvPr>
            <p:cNvCxnSpPr>
              <a:cxnSpLocks/>
              <a:stCxn id="41" idx="3"/>
            </p:cNvCxnSpPr>
            <p:nvPr/>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B5468E-CB99-4093-8C03-D6BDD0798987}"/>
                </a:ext>
              </a:extLst>
            </p:cNvPr>
            <p:cNvCxnSpPr>
              <a:cxnSpLocks/>
              <a:stCxn id="44" idx="4"/>
              <a:endCxn id="50" idx="7"/>
            </p:cNvCxnSpPr>
            <p:nvPr/>
          </p:nvCxnSpPr>
          <p:spPr>
            <a:xfrm flipV="1">
              <a:off x="3515393" y="1981755"/>
              <a:ext cx="468905" cy="1856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BF700A7-40B7-453D-9A52-36537CBE2A77}"/>
                </a:ext>
              </a:extLst>
            </p:cNvPr>
            <p:cNvCxnSpPr>
              <a:cxnSpLocks/>
              <a:stCxn id="40" idx="5"/>
              <a:endCxn id="50" idx="1"/>
            </p:cNvCxnSpPr>
            <p:nvPr/>
          </p:nvCxnSpPr>
          <p:spPr>
            <a:xfrm flipH="1" flipV="1">
              <a:off x="4103774" y="1981755"/>
              <a:ext cx="698280" cy="230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DB5B7D-8629-40FF-A636-FCFBDCE702CC}"/>
                </a:ext>
              </a:extLst>
            </p:cNvPr>
            <p:cNvCxnSpPr>
              <a:cxnSpLocks/>
              <a:stCxn id="41" idx="7"/>
              <a:endCxn id="42" idx="3"/>
            </p:cNvCxnSpPr>
            <p:nvPr/>
          </p:nvCxnSpPr>
          <p:spPr>
            <a:xfrm flipH="1">
              <a:off x="2040089" y="2465260"/>
              <a:ext cx="691533" cy="830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74C353-FDD1-45B9-AC0C-9366ABA4B1D2}"/>
                </a:ext>
              </a:extLst>
            </p:cNvPr>
            <p:cNvCxnSpPr>
              <a:cxnSpLocks/>
              <a:stCxn id="39" idx="7"/>
              <a:endCxn id="45" idx="3"/>
            </p:cNvCxnSpPr>
            <p:nvPr/>
          </p:nvCxnSpPr>
          <p:spPr>
            <a:xfrm flipH="1">
              <a:off x="4778478" y="2743444"/>
              <a:ext cx="1308662" cy="1234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D031E40-6843-4C94-8FCB-780799AE97ED}"/>
                </a:ext>
              </a:extLst>
            </p:cNvPr>
            <p:cNvCxnSpPr>
              <a:cxnSpLocks/>
              <a:stCxn id="52" idx="7"/>
              <a:endCxn id="50" idx="3"/>
            </p:cNvCxnSpPr>
            <p:nvPr/>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9EE8D-C794-4A79-955A-C9DAF2733A6D}"/>
                </a:ext>
              </a:extLst>
            </p:cNvPr>
            <p:cNvCxnSpPr>
              <a:cxnSpLocks/>
              <a:stCxn id="49" idx="7"/>
              <a:endCxn id="41" idx="4"/>
            </p:cNvCxnSpPr>
            <p:nvPr/>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CCE429D-82F8-448B-9254-A17656A1DC8D}"/>
                </a:ext>
              </a:extLst>
            </p:cNvPr>
            <p:cNvSpPr/>
            <p:nvPr/>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7C8F92A-2C72-44D0-BEEE-BCBD4F4F35BC}"/>
                </a:ext>
              </a:extLst>
            </p:cNvPr>
            <p:cNvSpPr>
              <a:spLocks noChangeAspect="1"/>
            </p:cNvSpPr>
            <p:nvPr/>
          </p:nvSpPr>
          <p:spPr>
            <a:xfrm flipH="1" flipV="1">
              <a:off x="6070644" y="2647298"/>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DA733C82-9A7C-4A16-BE4C-4B836C8F0F27}"/>
                </a:ext>
              </a:extLst>
            </p:cNvPr>
            <p:cNvSpPr/>
            <p:nvPr/>
          </p:nvSpPr>
          <p:spPr>
            <a:xfrm flipH="1" flipV="1">
              <a:off x="4777310" y="218733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02A63E9-F269-479B-96DD-38FD0C3DD164}"/>
                </a:ext>
              </a:extLst>
            </p:cNvPr>
            <p:cNvSpPr/>
            <p:nvPr/>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C541C22-1494-419D-9DFB-517FA281E654}"/>
                </a:ext>
              </a:extLst>
            </p:cNvPr>
            <p:cNvSpPr>
              <a:spLocks noChangeAspect="1"/>
            </p:cNvSpPr>
            <p:nvPr/>
          </p:nvSpPr>
          <p:spPr>
            <a:xfrm rot="527431" flipH="1" flipV="1">
              <a:off x="1938324" y="327244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3C2EE9F-FEEA-4846-9BC4-DB8A08F89D2D}"/>
                </a:ext>
              </a:extLst>
            </p:cNvPr>
            <p:cNvSpPr/>
            <p:nvPr/>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F70465C-C707-42D2-8339-B73038D010E2}"/>
                </a:ext>
              </a:extLst>
            </p:cNvPr>
            <p:cNvSpPr/>
            <p:nvPr/>
          </p:nvSpPr>
          <p:spPr>
            <a:xfrm rot="664413" flipH="1" flipV="1">
              <a:off x="3414685" y="383682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4E49250-4481-45C1-A8CC-A4E769891E91}"/>
                </a:ext>
              </a:extLst>
            </p:cNvPr>
            <p:cNvSpPr/>
            <p:nvPr/>
          </p:nvSpPr>
          <p:spPr>
            <a:xfrm flipH="1" flipV="1">
              <a:off x="4634257" y="3952857"/>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8A560C8-D8A8-43A7-AFE8-C8F190D4D850}"/>
                </a:ext>
              </a:extLst>
            </p:cNvPr>
            <p:cNvSpPr>
              <a:spLocks noChangeAspect="1"/>
            </p:cNvSpPr>
            <p:nvPr/>
          </p:nvSpPr>
          <p:spPr>
            <a:xfrm flipH="1" flipV="1">
              <a:off x="3999600" y="492345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888E6BB-72A4-4F44-B060-6831F4C5BBBD}"/>
                </a:ext>
              </a:extLst>
            </p:cNvPr>
            <p:cNvSpPr/>
            <p:nvPr/>
          </p:nvSpPr>
          <p:spPr>
            <a:xfrm flipH="1" flipV="1">
              <a:off x="1211957" y="2932790"/>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EAB64F1-5C8A-4B5E-8BAB-A3528A9B7FBF}"/>
                </a:ext>
              </a:extLst>
            </p:cNvPr>
            <p:cNvSpPr/>
            <p:nvPr/>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ECDBC2A-058B-4CF9-B6BA-4C24DC7C30D7}"/>
                </a:ext>
              </a:extLst>
            </p:cNvPr>
            <p:cNvSpPr>
              <a:spLocks noChangeAspect="1"/>
            </p:cNvSpPr>
            <p:nvPr/>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531BE5D-E8F6-4F14-97F6-F714EE1551EA}"/>
                </a:ext>
              </a:extLst>
            </p:cNvPr>
            <p:cNvSpPr>
              <a:spLocks noChangeAspect="1"/>
            </p:cNvSpPr>
            <p:nvPr/>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ADD316A-7B69-40B1-9870-21E9D5A7A815}"/>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B7B901E-1352-4D99-9040-F8E508DB5F55}"/>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8E628E1-479B-4BBB-888B-7D353B8F642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524DB87A-3670-4B2A-AC9F-166E4A40B003}"/>
                </a:ext>
              </a:extLst>
            </p:cNvPr>
            <p:cNvCxnSpPr>
              <a:cxnSpLocks/>
              <a:stCxn id="53" idx="0"/>
              <a:endCxn id="50"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53A95AE9-0BFC-424F-B9D9-54CE1890957D}"/>
                </a:ext>
              </a:extLst>
            </p:cNvPr>
            <p:cNvSpPr/>
            <p:nvPr/>
          </p:nvSpPr>
          <p:spPr>
            <a:xfrm flipH="1" flipV="1">
              <a:off x="2882979" y="419834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4F6175D-CD4B-45F7-A0FE-319B9B6D8FE3}"/>
                </a:ext>
              </a:extLst>
            </p:cNvPr>
            <p:cNvCxnSpPr>
              <a:cxnSpLocks/>
              <a:stCxn id="55" idx="1"/>
              <a:endCxn id="46" idx="6"/>
            </p:cNvCxnSpPr>
            <p:nvPr/>
          </p:nvCxnSpPr>
          <p:spPr>
            <a:xfrm>
              <a:off x="3027200" y="4342565"/>
              <a:ext cx="972400" cy="6372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FDE5FA-A885-47BF-80C8-09B8618296EC}"/>
                </a:ext>
              </a:extLst>
            </p:cNvPr>
            <p:cNvCxnSpPr>
              <a:cxnSpLocks/>
              <a:stCxn id="43" idx="3"/>
              <a:endCxn id="55" idx="7"/>
            </p:cNvCxnSpPr>
            <p:nvPr/>
          </p:nvCxnSpPr>
          <p:spPr>
            <a:xfrm flipV="1">
              <a:off x="2194985" y="4342565"/>
              <a:ext cx="712739" cy="209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82D4F8-8968-4A56-8FEC-7D90AAF512B0}"/>
                </a:ext>
              </a:extLst>
            </p:cNvPr>
            <p:cNvCxnSpPr>
              <a:cxnSpLocks/>
              <a:stCxn id="55" idx="2"/>
              <a:endCxn id="44" idx="0"/>
            </p:cNvCxnSpPr>
            <p:nvPr/>
          </p:nvCxnSpPr>
          <p:spPr>
            <a:xfrm flipV="1">
              <a:off x="3051944" y="4004220"/>
              <a:ext cx="430996" cy="278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F8FF615-3F30-49C9-A7C8-EF52310FBE9A}"/>
              </a:ext>
            </a:extLst>
          </p:cNvPr>
          <p:cNvGrpSpPr/>
          <p:nvPr/>
        </p:nvGrpSpPr>
        <p:grpSpPr>
          <a:xfrm>
            <a:off x="572717" y="2761506"/>
            <a:ext cx="12192000" cy="1318987"/>
            <a:chOff x="0" y="2671679"/>
            <a:chExt cx="12192000" cy="1318987"/>
          </a:xfrm>
        </p:grpSpPr>
        <p:sp>
          <p:nvSpPr>
            <p:cNvPr id="2" name="TextBox 1">
              <a:extLst>
                <a:ext uri="{FF2B5EF4-FFF2-40B4-BE49-F238E27FC236}">
                  <a16:creationId xmlns:a16="http://schemas.microsoft.com/office/drawing/2014/main" id="{29E2714A-BE29-4E83-A155-D5802C472B0A}"/>
                </a:ext>
              </a:extLst>
            </p:cNvPr>
            <p:cNvSpPr txBox="1"/>
            <p:nvPr/>
          </p:nvSpPr>
          <p:spPr>
            <a:xfrm>
              <a:off x="0" y="2671679"/>
              <a:ext cx="12192000" cy="1015663"/>
            </a:xfrm>
            <a:prstGeom prst="rect">
              <a:avLst/>
            </a:prstGeom>
            <a:noFill/>
          </p:spPr>
          <p:txBody>
            <a:bodyPr wrap="square" rtlCol="0" anchor="ctr">
              <a:spAutoFit/>
            </a:bodyPr>
            <a:lstStyle/>
            <a:p>
              <a:r>
                <a:rPr lang="es-ES" altLang="ko-KR" sz="6000">
                  <a:solidFill>
                    <a:schemeClr val="bg1"/>
                  </a:solidFill>
                  <a:cs typeface="Arial" pitchFamily="34" charset="0"/>
                </a:rPr>
                <a:t>Muchas Gracias</a:t>
              </a:r>
              <a:endParaRPr lang="ko-KR" altLang="en-US" sz="6000">
                <a:solidFill>
                  <a:schemeClr val="bg1"/>
                </a:solidFill>
                <a:cs typeface="Arial" pitchFamily="34" charset="0"/>
              </a:endParaRPr>
            </a:p>
          </p:txBody>
        </p:sp>
        <p:sp>
          <p:nvSpPr>
            <p:cNvPr id="3" name="TextBox 2">
              <a:extLst>
                <a:ext uri="{FF2B5EF4-FFF2-40B4-BE49-F238E27FC236}">
                  <a16:creationId xmlns:a16="http://schemas.microsoft.com/office/drawing/2014/main" id="{279A9243-91CB-437D-9D82-6D402B13F59A}"/>
                </a:ext>
              </a:extLst>
            </p:cNvPr>
            <p:cNvSpPr txBox="1"/>
            <p:nvPr/>
          </p:nvSpPr>
          <p:spPr>
            <a:xfrm>
              <a:off x="50" y="3611010"/>
              <a:ext cx="12191852" cy="379656"/>
            </a:xfrm>
            <a:prstGeom prst="rect">
              <a:avLst/>
            </a:prstGeom>
            <a:noFill/>
          </p:spPr>
          <p:txBody>
            <a:bodyPr wrap="square" rtlCol="0" anchor="ctr">
              <a:spAutoFit/>
            </a:bodyPr>
            <a:lstStyle/>
            <a:p>
              <a:r>
                <a:rPr lang="es-ES" altLang="ko-KR" sz="1867">
                  <a:solidFill>
                    <a:schemeClr val="bg1"/>
                  </a:solidFill>
                  <a:cs typeface="Arial" pitchFamily="34" charset="0"/>
                </a:rPr>
                <a:t>Nos veremos en la </a:t>
              </a:r>
              <a:r>
                <a:rPr lang="es-ES" altLang="ko-KR" sz="1867" err="1">
                  <a:solidFill>
                    <a:schemeClr val="bg1"/>
                  </a:solidFill>
                  <a:cs typeface="Arial" pitchFamily="34" charset="0"/>
                </a:rPr>
                <a:t>Proxima</a:t>
              </a:r>
              <a:r>
                <a:rPr lang="es-ES" altLang="ko-KR" sz="1867">
                  <a:solidFill>
                    <a:schemeClr val="bg1"/>
                  </a:solidFill>
                  <a:cs typeface="Arial" pitchFamily="34" charset="0"/>
                </a:rPr>
                <a:t>.</a:t>
              </a:r>
              <a:endParaRPr lang="ko-KR" altLang="en-US" sz="1867">
                <a:solidFill>
                  <a:schemeClr val="bg1"/>
                </a:solidFill>
                <a:cs typeface="Arial" pitchFamily="34" charset="0"/>
              </a:endParaRPr>
            </a:p>
          </p:txBody>
        </p:sp>
      </p:grpSp>
      <p:sp>
        <p:nvSpPr>
          <p:cNvPr id="62" name="Footer Placeholder 4"/>
          <p:cNvSpPr txBox="1">
            <a:spLocks/>
          </p:cNvSpPr>
          <p:nvPr/>
        </p:nvSpPr>
        <p:spPr>
          <a:xfrm>
            <a:off x="335360" y="6525344"/>
            <a:ext cx="5029200" cy="22860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a:solidFill>
                  <a:schemeClr val="bg1"/>
                </a:solidFill>
              </a:rPr>
              <a:t>ISFT n151 – Algoritmos y Estructuras de Datos</a:t>
            </a:r>
          </a:p>
        </p:txBody>
      </p:sp>
    </p:spTree>
    <p:extLst>
      <p:ext uri="{BB962C8B-B14F-4D97-AF65-F5344CB8AC3E}">
        <p14:creationId xmlns:p14="http://schemas.microsoft.com/office/powerpoint/2010/main" val="274341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Google Nexus 4 Wallpaper - WallpaperSafari | Red and black wallpaper, Dark  black wallpaper, Black desktop background">
            <a:extLst>
              <a:ext uri="{FF2B5EF4-FFF2-40B4-BE49-F238E27FC236}">
                <a16:creationId xmlns:a16="http://schemas.microsoft.com/office/drawing/2014/main" id="{DDACB3C0-C719-411D-915F-B8D754FDC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16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CuadroTexto"/>
          <p:cNvSpPr txBox="1">
            <a:spLocks noChangeAspect="1"/>
          </p:cNvSpPr>
          <p:nvPr/>
        </p:nvSpPr>
        <p:spPr>
          <a:xfrm>
            <a:off x="1813017" y="1790904"/>
            <a:ext cx="1788312" cy="1548000"/>
          </a:xfrm>
          <a:prstGeom prst="rect">
            <a:avLst/>
          </a:prstGeom>
          <a:solidFill>
            <a:schemeClr val="accent2">
              <a:tint val="98000"/>
              <a:shade val="25000"/>
              <a:satMod val="250000"/>
            </a:schemeClr>
          </a:solidFill>
          <a:effectLst>
            <a:innerShdw blurRad="63500" dist="50800" dir="27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wrap="square" rtlCol="0">
            <a:noAutofit/>
          </a:bodyPr>
          <a:lstStyle/>
          <a:p>
            <a:pPr algn="ctr"/>
            <a:r>
              <a:rPr lang="es-ES" sz="8800" b="1" dirty="0">
                <a:solidFill>
                  <a:schemeClr val="bg2">
                    <a:lumMod val="20000"/>
                    <a:lumOff val="80000"/>
                  </a:schemeClr>
                </a:solidFill>
                <a:effectLst>
                  <a:outerShdw blurRad="38100" dist="38100" dir="2700000" algn="tl">
                    <a:srgbClr val="000000">
                      <a:alpha val="43137"/>
                    </a:srgbClr>
                  </a:outerShdw>
                </a:effectLst>
                <a:latin typeface="+mj-lt"/>
              </a:rPr>
              <a:t>U7</a:t>
            </a:r>
          </a:p>
        </p:txBody>
      </p:sp>
      <p:sp>
        <p:nvSpPr>
          <p:cNvPr id="11" name="10 CuadroTexto"/>
          <p:cNvSpPr txBox="1"/>
          <p:nvPr/>
        </p:nvSpPr>
        <p:spPr>
          <a:xfrm>
            <a:off x="1952597" y="604819"/>
            <a:ext cx="6008761" cy="584775"/>
          </a:xfrm>
          <a:prstGeom prst="rect">
            <a:avLst/>
          </a:prstGeom>
          <a:noFill/>
        </p:spPr>
        <p:txBody>
          <a:bodyPr wrap="none" rtlCol="0">
            <a:spAutoFit/>
          </a:bodyPr>
          <a:lstStyle/>
          <a:p>
            <a:pPr defTabSz="1323975">
              <a:tabLst>
                <a:tab pos="6010275" algn="l"/>
              </a:tabLst>
            </a:pPr>
            <a:r>
              <a:rPr lang="es-ES" sz="3200" dirty="0">
                <a:solidFill>
                  <a:schemeClr val="bg2">
                    <a:lumMod val="20000"/>
                    <a:lumOff val="80000"/>
                  </a:schemeClr>
                </a:solidFill>
                <a:latin typeface="+mj-lt"/>
              </a:rPr>
              <a:t>Algoritmos y Estructuras de Datos I</a:t>
            </a:r>
          </a:p>
        </p:txBody>
      </p:sp>
      <p:cxnSp>
        <p:nvCxnSpPr>
          <p:cNvPr id="12" name="11 Conector recto"/>
          <p:cNvCxnSpPr/>
          <p:nvPr/>
        </p:nvCxnSpPr>
        <p:spPr>
          <a:xfrm>
            <a:off x="2024034" y="1214422"/>
            <a:ext cx="7643866" cy="0"/>
          </a:xfrm>
          <a:prstGeom prst="line">
            <a:avLst/>
          </a:prstGeom>
          <a:ln>
            <a:solidFill>
              <a:schemeClr val="bg2">
                <a:lumMod val="20000"/>
                <a:lumOff val="80000"/>
              </a:schemeClr>
            </a:solidFill>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4" name="1 Título"/>
          <p:cNvSpPr>
            <a:spLocks noGrp="1"/>
          </p:cNvSpPr>
          <p:nvPr>
            <p:ph type="ctrTitle"/>
          </p:nvPr>
        </p:nvSpPr>
        <p:spPr>
          <a:xfrm>
            <a:off x="3826859" y="1880935"/>
            <a:ext cx="7643865" cy="1440160"/>
          </a:xfrm>
        </p:spPr>
        <p:txBody>
          <a:bodyPr anchor="ctr">
            <a:noAutofit/>
          </a:bodyPr>
          <a:lstStyle/>
          <a:p>
            <a:pPr algn="l"/>
            <a:br>
              <a:rPr lang="es-ES" sz="44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br>
            <a:r>
              <a:rPr lang="es-ES" sz="40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a:t>
            </a:r>
            <a:r>
              <a:rPr lang="es-ES" sz="4000" dirty="0" err="1">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Stage</a:t>
            </a:r>
            <a:r>
              <a:rPr lang="es-ES" sz="400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rPr>
              <a:t> I)</a:t>
            </a:r>
            <a:endParaRPr lang="es-ES" sz="4000" b="0" dirty="0">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ndParaRPr>
          </a:p>
        </p:txBody>
      </p:sp>
      <p:sp>
        <p:nvSpPr>
          <p:cNvPr id="2" name="Subtítulo 1"/>
          <p:cNvSpPr>
            <a:spLocks noGrp="1"/>
          </p:cNvSpPr>
          <p:nvPr>
            <p:ph type="subTitle" idx="1"/>
          </p:nvPr>
        </p:nvSpPr>
        <p:spPr>
          <a:xfrm>
            <a:off x="1373418" y="5960180"/>
            <a:ext cx="10472928" cy="1752600"/>
          </a:xfrm>
        </p:spPr>
        <p:txBody>
          <a:bodyPr/>
          <a:lstStyle/>
          <a:p>
            <a:r>
              <a:rPr lang="es-ES" sz="1400" dirty="0"/>
              <a:t>Comenzamos este camino hacia la construcción de Programas Funcionales Simples </a:t>
            </a:r>
            <a:br>
              <a:rPr lang="es-ES" sz="1400" dirty="0"/>
            </a:br>
            <a:r>
              <a:rPr lang="es-ES" sz="1400" dirty="0"/>
              <a:t>Incorporando conceptos  Claves para poder crear Software  de Calidad. </a:t>
            </a:r>
            <a:endParaRPr lang="en-US" sz="1400" dirty="0"/>
          </a:p>
        </p:txBody>
      </p:sp>
      <p:sp>
        <p:nvSpPr>
          <p:cNvPr id="10" name="1 Título">
            <a:extLst>
              <a:ext uri="{FF2B5EF4-FFF2-40B4-BE49-F238E27FC236}">
                <a16:creationId xmlns:a16="http://schemas.microsoft.com/office/drawing/2014/main" id="{E20DB45C-05D3-1408-8C30-E9A165428AB1}"/>
              </a:ext>
            </a:extLst>
          </p:cNvPr>
          <p:cNvSpPr txBox="1">
            <a:spLocks/>
          </p:cNvSpPr>
          <p:nvPr/>
        </p:nvSpPr>
        <p:spPr>
          <a:xfrm>
            <a:off x="3812345" y="1457488"/>
            <a:ext cx="8931198" cy="1439862"/>
          </a:xfrm>
          <a:ln>
            <a:noFill/>
          </a:ln>
        </p:spPr>
        <p:txBody>
          <a:bodyPr vert="horz" tIns="0" rIns="18288" bIns="0" anchor="ctr">
            <a:noAutofit/>
            <a:scene3d>
              <a:camera prst="orthographicFront"/>
              <a:lightRig rig="freezing" dir="t">
                <a:rot lat="0" lon="0" rev="5640000"/>
              </a:lightRig>
            </a:scene3d>
            <a:sp3d prstMaterial="flat">
              <a:bevelT w="38100" h="38100"/>
              <a:contourClr>
                <a:schemeClr val="tx2"/>
              </a:contourClr>
            </a:sp3d>
          </a:bodyPr>
          <a:lstStyle>
            <a:lvl1pPr>
              <a:lnSpc>
                <a:spcPct val="90000"/>
              </a:lnSpc>
              <a:spcBef>
                <a:spcPct val="0"/>
              </a:spcBef>
              <a:buNone/>
              <a:defRPr sz="4800" b="1">
                <a:ln>
                  <a:noFill/>
                </a:ln>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outerShdw blurRad="38100" dist="25400" dir="5400000" algn="tl" rotWithShape="0">
                    <a:srgbClr val="000000">
                      <a:alpha val="43000"/>
                    </a:srgbClr>
                  </a:outerShdw>
                </a:effectLst>
                <a:latin typeface="+mj-lt"/>
                <a:ea typeface="+mj-ea"/>
                <a:cs typeface="+mj-cs"/>
              </a:defRPr>
            </a:lvl1pPr>
          </a:lstStyle>
          <a:p>
            <a:r>
              <a:rPr lang="es-ES" sz="4400" dirty="0"/>
              <a:t>Tipos de Datos Estructurados</a:t>
            </a: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Google Nexus 4 Wallpaper - WallpaperSafari | Red and black wallpaper, Dark  black wallpaper, Black desktop background">
            <a:extLst>
              <a:ext uri="{FF2B5EF4-FFF2-40B4-BE49-F238E27FC236}">
                <a16:creationId xmlns:a16="http://schemas.microsoft.com/office/drawing/2014/main" id="{2927C78A-5828-4A19-9C96-60CB11A21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 y="-22395"/>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AAAC122D-7E04-4D28-9C08-E4E2E6AEB105}"/>
              </a:ext>
            </a:extLst>
          </p:cNvPr>
          <p:cNvSpPr/>
          <p:nvPr/>
        </p:nvSpPr>
        <p:spPr>
          <a:xfrm rot="10800000">
            <a:off x="-4281714" y="2076689"/>
            <a:ext cx="9753600" cy="2312511"/>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1 Título"/>
          <p:cNvSpPr>
            <a:spLocks noGrp="1"/>
          </p:cNvSpPr>
          <p:nvPr>
            <p:ph type="title" idx="4294967295"/>
          </p:nvPr>
        </p:nvSpPr>
        <p:spPr>
          <a:xfrm>
            <a:off x="1690910" y="2730121"/>
            <a:ext cx="11074400" cy="1143000"/>
          </a:xfrm>
        </p:spPr>
        <p:txBody>
          <a:bodyPr>
            <a:noAutofit/>
          </a:bodyPr>
          <a:lstStyle/>
          <a:p>
            <a:r>
              <a:rPr lang="es-ES" sz="2800" dirty="0">
                <a:solidFill>
                  <a:schemeClr val="bg1"/>
                </a:solidFill>
              </a:rPr>
              <a:t>Índice Unidad</a:t>
            </a:r>
            <a:br>
              <a:rPr lang="es-ES" sz="2800" dirty="0">
                <a:solidFill>
                  <a:schemeClr val="bg1"/>
                </a:solidFill>
              </a:rPr>
            </a:br>
            <a:r>
              <a:rPr lang="es-ES" sz="2800" dirty="0">
                <a:solidFill>
                  <a:schemeClr val="bg1"/>
                </a:solidFill>
              </a:rPr>
              <a:t>Tipos e</a:t>
            </a:r>
            <a:br>
              <a:rPr lang="es-ES" sz="2800" dirty="0">
                <a:solidFill>
                  <a:schemeClr val="bg1"/>
                </a:solidFill>
              </a:rPr>
            </a:br>
            <a:r>
              <a:rPr lang="es-ES" sz="2800" dirty="0">
                <a:solidFill>
                  <a:schemeClr val="bg1"/>
                </a:solidFill>
              </a:rPr>
              <a:t>Instrucciones.</a:t>
            </a:r>
          </a:p>
        </p:txBody>
      </p:sp>
      <p:sp>
        <p:nvSpPr>
          <p:cNvPr id="4" name="CuadroTexto 3"/>
          <p:cNvSpPr txBox="1"/>
          <p:nvPr/>
        </p:nvSpPr>
        <p:spPr>
          <a:xfrm>
            <a:off x="4028229" y="-1320468"/>
            <a:ext cx="1673856" cy="660180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endParaRPr lang="es-AR" sz="11800" dirty="0">
              <a:effectLst>
                <a:outerShdw blurRad="38100" dist="38100" dir="2700000" algn="tl">
                  <a:srgbClr val="000000">
                    <a:alpha val="43137"/>
                  </a:srgbClr>
                </a:outerShdw>
              </a:effectLst>
              <a:latin typeface="Cambria" pitchFamily="18" charset="0"/>
            </a:endParaRPr>
          </a:p>
          <a:p>
            <a:pPr algn="ctr">
              <a:spcAft>
                <a:spcPts val="600"/>
              </a:spcAft>
            </a:pPr>
            <a:r>
              <a:rPr lang="es-AR" sz="30000" dirty="0">
                <a:effectLst>
                  <a:outerShdw blurRad="38100" dist="38100" dir="2700000" algn="tl">
                    <a:srgbClr val="000000">
                      <a:alpha val="43137"/>
                    </a:srgbClr>
                  </a:outerShdw>
                </a:effectLst>
                <a:latin typeface="Cambria" pitchFamily="18" charset="0"/>
              </a:rPr>
              <a:t>{</a:t>
            </a:r>
          </a:p>
        </p:txBody>
      </p:sp>
      <p:sp>
        <p:nvSpPr>
          <p:cNvPr id="6" name="CuadroTexto 5"/>
          <p:cNvSpPr txBox="1"/>
          <p:nvPr/>
        </p:nvSpPr>
        <p:spPr>
          <a:xfrm>
            <a:off x="10382046" y="-1404737"/>
            <a:ext cx="1673856" cy="6601807"/>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spcAft>
                <a:spcPts val="600"/>
              </a:spcAft>
            </a:pPr>
            <a:endParaRPr lang="es-AR" sz="11800" dirty="0">
              <a:effectLst>
                <a:outerShdw blurRad="38100" dist="38100" dir="2700000" algn="tl">
                  <a:srgbClr val="000000">
                    <a:alpha val="43137"/>
                  </a:srgbClr>
                </a:outerShdw>
              </a:effectLst>
              <a:latin typeface="Cambria" pitchFamily="18" charset="0"/>
            </a:endParaRPr>
          </a:p>
          <a:p>
            <a:pPr algn="ctr">
              <a:spcAft>
                <a:spcPts val="600"/>
              </a:spcAft>
            </a:pPr>
            <a:r>
              <a:rPr lang="es-AR" sz="30000" dirty="0">
                <a:effectLst>
                  <a:outerShdw blurRad="38100" dist="38100" dir="2700000" algn="tl">
                    <a:srgbClr val="000000">
                      <a:alpha val="43137"/>
                    </a:srgbClr>
                  </a:outerShdw>
                </a:effectLst>
                <a:latin typeface="Cambria" pitchFamily="18" charset="0"/>
              </a:rPr>
              <a:t>}</a:t>
            </a:r>
          </a:p>
        </p:txBody>
      </p:sp>
      <p:sp>
        <p:nvSpPr>
          <p:cNvPr id="9" name="CuadroTexto 8">
            <a:extLst>
              <a:ext uri="{FF2B5EF4-FFF2-40B4-BE49-F238E27FC236}">
                <a16:creationId xmlns:a16="http://schemas.microsoft.com/office/drawing/2014/main" id="{63B12FCA-B026-422B-B77B-E082EFB24739}"/>
              </a:ext>
            </a:extLst>
          </p:cNvPr>
          <p:cNvSpPr txBox="1"/>
          <p:nvPr/>
        </p:nvSpPr>
        <p:spPr>
          <a:xfrm>
            <a:off x="7346526" y="1142541"/>
            <a:ext cx="3404482" cy="276999"/>
          </a:xfrm>
          <a:prstGeom prst="rect">
            <a:avLst/>
          </a:prstGeom>
          <a:noFill/>
        </p:spPr>
        <p:txBody>
          <a:bodyPr wrap="square">
            <a:spAutoFit/>
          </a:bodyPr>
          <a:lstStyle/>
          <a:p>
            <a:endParaRPr lang="es-AR" sz="1200" dirty="0">
              <a:solidFill>
                <a:schemeClr val="bg1"/>
              </a:solidFill>
              <a:effectLst>
                <a:outerShdw blurRad="38100" dist="38100" dir="2700000" algn="tl">
                  <a:srgbClr val="000000">
                    <a:alpha val="43137"/>
                  </a:srgbClr>
                </a:outerShdw>
              </a:effectLst>
            </a:endParaRPr>
          </a:p>
        </p:txBody>
      </p:sp>
      <p:sp>
        <p:nvSpPr>
          <p:cNvPr id="11" name="Rectangle 5">
            <a:extLst>
              <a:ext uri="{FF2B5EF4-FFF2-40B4-BE49-F238E27FC236}">
                <a16:creationId xmlns:a16="http://schemas.microsoft.com/office/drawing/2014/main" id="{74DF3E89-00E3-40FE-B7CB-200C9A577229}"/>
              </a:ext>
            </a:extLst>
          </p:cNvPr>
          <p:cNvSpPr/>
          <p:nvPr/>
        </p:nvSpPr>
        <p:spPr>
          <a:xfrm rot="10800000">
            <a:off x="-3229432" y="-163303"/>
            <a:ext cx="9753600" cy="365126"/>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5">
            <a:extLst>
              <a:ext uri="{FF2B5EF4-FFF2-40B4-BE49-F238E27FC236}">
                <a16:creationId xmlns:a16="http://schemas.microsoft.com/office/drawing/2014/main" id="{BF39B43D-BCF3-4C4F-8D5C-3082F9F29B94}"/>
              </a:ext>
            </a:extLst>
          </p:cNvPr>
          <p:cNvSpPr/>
          <p:nvPr/>
        </p:nvSpPr>
        <p:spPr>
          <a:xfrm>
            <a:off x="4426853" y="6675437"/>
            <a:ext cx="9753600" cy="365126"/>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Imagen 12">
            <a:extLst>
              <a:ext uri="{FF2B5EF4-FFF2-40B4-BE49-F238E27FC236}">
                <a16:creationId xmlns:a16="http://schemas.microsoft.com/office/drawing/2014/main" id="{BD3AEFA5-049F-49CA-ABB5-CB2DC101E207}"/>
              </a:ext>
            </a:extLst>
          </p:cNvPr>
          <p:cNvPicPr>
            <a:picLocks noChangeAspect="1"/>
          </p:cNvPicPr>
          <p:nvPr/>
        </p:nvPicPr>
        <p:blipFill>
          <a:blip r:embed="rId3"/>
          <a:stretch>
            <a:fillRect/>
          </a:stretch>
        </p:blipFill>
        <p:spPr>
          <a:xfrm>
            <a:off x="478576" y="2723906"/>
            <a:ext cx="1032341" cy="1163729"/>
          </a:xfrm>
          <a:prstGeom prst="rect">
            <a:avLst/>
          </a:prstGeom>
        </p:spPr>
      </p:pic>
      <p:sp>
        <p:nvSpPr>
          <p:cNvPr id="16" name="CuadroTexto 15">
            <a:extLst>
              <a:ext uri="{FF2B5EF4-FFF2-40B4-BE49-F238E27FC236}">
                <a16:creationId xmlns:a16="http://schemas.microsoft.com/office/drawing/2014/main" id="{D21531C1-01AA-45DB-9438-CD68DAE5E9C0}"/>
              </a:ext>
            </a:extLst>
          </p:cNvPr>
          <p:cNvSpPr txBox="1"/>
          <p:nvPr/>
        </p:nvSpPr>
        <p:spPr>
          <a:xfrm>
            <a:off x="128337" y="6108018"/>
            <a:ext cx="3641558" cy="523220"/>
          </a:xfrm>
          <a:prstGeom prst="rect">
            <a:avLst/>
          </a:prstGeom>
          <a:noFill/>
        </p:spPr>
        <p:txBody>
          <a:bodyPr wrap="square">
            <a:spAutoFit/>
          </a:bodyPr>
          <a:lstStyle/>
          <a:p>
            <a:r>
              <a:rPr lang="es-ES"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Algoritmos y Estructuras de Datos I </a:t>
            </a:r>
            <a:br>
              <a:rPr lang="es-ES"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ES" sz="14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Unidad 2 "Tipos e Instrucciones</a:t>
            </a:r>
            <a:endParaRPr lang="es-AR" sz="1400" dirty="0"/>
          </a:p>
        </p:txBody>
      </p:sp>
      <p:sp>
        <p:nvSpPr>
          <p:cNvPr id="17" name="2 Marcador de contenido">
            <a:extLst>
              <a:ext uri="{FF2B5EF4-FFF2-40B4-BE49-F238E27FC236}">
                <a16:creationId xmlns:a16="http://schemas.microsoft.com/office/drawing/2014/main" id="{C0390E0F-8BAA-DFF6-5BEC-EFF3137C296A}"/>
              </a:ext>
            </a:extLst>
          </p:cNvPr>
          <p:cNvSpPr txBox="1">
            <a:spLocks/>
          </p:cNvSpPr>
          <p:nvPr/>
        </p:nvSpPr>
        <p:spPr>
          <a:xfrm>
            <a:off x="5839848" y="2115274"/>
            <a:ext cx="4399111" cy="5375622"/>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0"/>
              </a:spcBef>
              <a:buClr>
                <a:srgbClr val="0F6FC6">
                  <a:lumMod val="40000"/>
                  <a:lumOff val="60000"/>
                </a:srgbClr>
              </a:buClr>
              <a:buFont typeface="Arial" panose="020B0604020202020204" pitchFamily="34" charset="0"/>
              <a:buNone/>
              <a:tabLst>
                <a:tab pos="5741988" algn="r"/>
              </a:tabLst>
            </a:pPr>
            <a:r>
              <a:rPr lang="es-ES" sz="20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Tipos de datos	</a:t>
            </a:r>
          </a:p>
          <a:p>
            <a:pPr lvl="1" indent="0">
              <a:spcBef>
                <a:spcPts val="0"/>
              </a:spcBef>
              <a:buClr>
                <a:srgbClr val="0F6FC6">
                  <a:lumMod val="40000"/>
                  <a:lumOff val="60000"/>
                </a:srgbClr>
              </a:buClr>
              <a:buFont typeface="Arial" panose="020B0604020202020204" pitchFamily="34" charset="0"/>
              <a:buNone/>
              <a:tabLst>
                <a:tab pos="5741988" algn="r"/>
              </a:tabLst>
            </a:pPr>
            <a:endParaRPr lang="es-ES" sz="16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endParaRPr>
          </a:p>
          <a:p>
            <a:pPr lvl="1" indent="0">
              <a:spcBef>
                <a:spcPts val="0"/>
              </a:spcBef>
              <a:buClr>
                <a:srgbClr val="0F6FC6">
                  <a:lumMod val="40000"/>
                  <a:lumOff val="60000"/>
                </a:srgbClr>
              </a:buClr>
              <a:buFont typeface="Arial" panose="020B0604020202020204" pitchFamily="34" charset="0"/>
              <a:buNone/>
              <a:tabLst>
                <a:tab pos="5741988" algn="r"/>
              </a:tabLst>
            </a:pPr>
            <a:r>
              <a:rPr lang="es-ES" sz="20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Estructuras	</a:t>
            </a:r>
          </a:p>
          <a:p>
            <a:pPr marL="1177925" lvl="2" indent="0">
              <a:spcBef>
                <a:spcPts val="0"/>
              </a:spcBef>
              <a:buClr>
                <a:srgbClr val="0F6FC6">
                  <a:lumMod val="40000"/>
                  <a:lumOff val="60000"/>
                </a:srgbClr>
              </a:buClr>
              <a:buNone/>
              <a:tabLst>
                <a:tab pos="5741988" algn="r"/>
              </a:tabLst>
            </a:pPr>
            <a:r>
              <a:rPr lang="es-ES" sz="16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Estructuras dentro de estructuras	</a:t>
            </a:r>
          </a:p>
          <a:p>
            <a:pPr marL="1177925" lvl="2" indent="0">
              <a:spcBef>
                <a:spcPts val="0"/>
              </a:spcBef>
              <a:buClr>
                <a:srgbClr val="0F6FC6">
                  <a:lumMod val="40000"/>
                  <a:lumOff val="60000"/>
                </a:srgbClr>
              </a:buClr>
              <a:buNone/>
              <a:tabLst>
                <a:tab pos="5741988" algn="r"/>
              </a:tabLst>
            </a:pPr>
            <a:r>
              <a:rPr lang="es-ES" sz="1600" b="1" dirty="0" err="1">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Arrays</a:t>
            </a:r>
            <a:r>
              <a:rPr lang="es-ES" sz="16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 de estructuras	</a:t>
            </a:r>
          </a:p>
          <a:p>
            <a:pPr marL="1177925" lvl="2" indent="0">
              <a:spcBef>
                <a:spcPts val="0"/>
              </a:spcBef>
              <a:buClr>
                <a:srgbClr val="0F6FC6">
                  <a:lumMod val="40000"/>
                  <a:lumOff val="60000"/>
                </a:srgbClr>
              </a:buClr>
              <a:buNone/>
              <a:tabLst>
                <a:tab pos="5741988" algn="r"/>
              </a:tabLst>
            </a:pPr>
            <a:r>
              <a:rPr lang="es-ES" sz="1600" b="1" dirty="0" err="1">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Arrays</a:t>
            </a:r>
            <a:r>
              <a:rPr lang="es-ES" sz="16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 dentro de estructuras	</a:t>
            </a:r>
          </a:p>
          <a:p>
            <a:pPr marL="361950" lvl="1" indent="-1588">
              <a:spcBef>
                <a:spcPts val="0"/>
              </a:spcBef>
              <a:buClr>
                <a:srgbClr val="0F6FC6">
                  <a:lumMod val="40000"/>
                  <a:lumOff val="60000"/>
                </a:srgbClr>
              </a:buClr>
              <a:buFont typeface="Arial" panose="020B0604020202020204" pitchFamily="34" charset="0"/>
              <a:buNone/>
              <a:tabLst>
                <a:tab pos="5741988" algn="r"/>
              </a:tabLst>
            </a:pPr>
            <a:r>
              <a:rPr lang="es-ES" sz="20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      Listas de longitud variable	</a:t>
            </a:r>
          </a:p>
          <a:p>
            <a:pPr marL="361950" lvl="1" indent="-1588">
              <a:spcBef>
                <a:spcPts val="0"/>
              </a:spcBef>
              <a:buClr>
                <a:srgbClr val="0F6FC6">
                  <a:lumMod val="40000"/>
                  <a:lumOff val="60000"/>
                </a:srgbClr>
              </a:buClr>
              <a:buFont typeface="Arial" panose="020B0604020202020204" pitchFamily="34" charset="0"/>
              <a:buNone/>
              <a:tabLst>
                <a:tab pos="5741988" algn="r"/>
              </a:tabLst>
            </a:pPr>
            <a:r>
              <a:rPr lang="es-ES" sz="20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      El bucle do..</a:t>
            </a:r>
            <a:r>
              <a:rPr lang="es-ES" sz="2000" b="1" dirty="0" err="1">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while</a:t>
            </a:r>
            <a:r>
              <a:rPr lang="es-ES" sz="20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	</a:t>
            </a:r>
          </a:p>
        </p:txBody>
      </p:sp>
    </p:spTree>
    <p:extLst>
      <p:ext uri="{BB962C8B-B14F-4D97-AF65-F5344CB8AC3E}">
        <p14:creationId xmlns:p14="http://schemas.microsoft.com/office/powerpoint/2010/main" val="423840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Google Nexus 4 Wallpaper - WallpaperSafari | Red and black wallpaper, Dark  black wallpaper, Black desktop background">
            <a:extLst>
              <a:ext uri="{FF2B5EF4-FFF2-40B4-BE49-F238E27FC236}">
                <a16:creationId xmlns:a16="http://schemas.microsoft.com/office/drawing/2014/main" id="{55DBC749-1527-40ED-82CA-2B932BFD6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19785B5-F707-2BDD-26C0-CB93F4BF253B}"/>
              </a:ext>
            </a:extLst>
          </p:cNvPr>
          <p:cNvSpPr txBox="1"/>
          <p:nvPr/>
        </p:nvSpPr>
        <p:spPr>
          <a:xfrm>
            <a:off x="192994" y="-75238"/>
            <a:ext cx="8023350" cy="3939540"/>
          </a:xfrm>
          <a:prstGeom prst="rect">
            <a:avLst/>
          </a:prstGeom>
          <a:noFill/>
        </p:spPr>
        <p:txBody>
          <a:bodyPr wrap="none" rtlCol="0">
            <a:spAutoFit/>
          </a:bodyPr>
          <a:lstStyle/>
          <a:p>
            <a:r>
              <a:rPr lang="es-MX" sz="25000" dirty="0" err="1">
                <a:solidFill>
                  <a:schemeClr val="bg1">
                    <a:lumMod val="85000"/>
                    <a:lumOff val="15000"/>
                  </a:schemeClr>
                </a:solidFill>
                <a:effectLst>
                  <a:outerShdw blurRad="38100" dist="38100" dir="2700000" algn="tl">
                    <a:srgbClr val="000000">
                      <a:alpha val="43137"/>
                    </a:srgbClr>
                  </a:outerShdw>
                </a:effectLst>
              </a:rPr>
              <a:t>struct</a:t>
            </a:r>
            <a:endParaRPr lang="es-AR" sz="25000" dirty="0">
              <a:solidFill>
                <a:schemeClr val="bg1">
                  <a:lumMod val="85000"/>
                  <a:lumOff val="15000"/>
                </a:schemeClr>
              </a:solidFill>
              <a:effectLst>
                <a:outerShdw blurRad="38100" dist="38100" dir="2700000" algn="tl">
                  <a:srgbClr val="000000">
                    <a:alpha val="43137"/>
                  </a:srgbClr>
                </a:outerShdw>
              </a:effectLst>
            </a:endParaRPr>
          </a:p>
        </p:txBody>
      </p:sp>
      <p:sp>
        <p:nvSpPr>
          <p:cNvPr id="5" name="10 CuadroTexto"/>
          <p:cNvSpPr txBox="1"/>
          <p:nvPr/>
        </p:nvSpPr>
        <p:spPr>
          <a:xfrm>
            <a:off x="492253" y="238762"/>
            <a:ext cx="6008761" cy="584775"/>
          </a:xfrm>
          <a:prstGeom prst="rect">
            <a:avLst/>
          </a:prstGeom>
          <a:noFill/>
        </p:spPr>
        <p:txBody>
          <a:bodyPr wrap="none" rtlCol="0">
            <a:spAutoFit/>
          </a:bodyPr>
          <a:lstStyle/>
          <a:p>
            <a:pPr defTabSz="1323975">
              <a:tabLst>
                <a:tab pos="6010275" algn="l"/>
              </a:tabLst>
            </a:pPr>
            <a:r>
              <a:rPr lang="es-ES" sz="3200" dirty="0">
                <a:solidFill>
                  <a:schemeClr val="bg2">
                    <a:lumMod val="20000"/>
                    <a:lumOff val="80000"/>
                  </a:schemeClr>
                </a:solidFill>
                <a:latin typeface="+mj-lt"/>
              </a:rPr>
              <a:t>Algoritmos y Estructuras de Datos I</a:t>
            </a:r>
          </a:p>
        </p:txBody>
      </p:sp>
      <p:sp>
        <p:nvSpPr>
          <p:cNvPr id="7" name="Rectangle 5">
            <a:extLst>
              <a:ext uri="{FF2B5EF4-FFF2-40B4-BE49-F238E27FC236}">
                <a16:creationId xmlns:a16="http://schemas.microsoft.com/office/drawing/2014/main" id="{43A52609-3650-41B8-8B64-49E16879FFB3}"/>
              </a:ext>
            </a:extLst>
          </p:cNvPr>
          <p:cNvSpPr/>
          <p:nvPr/>
        </p:nvSpPr>
        <p:spPr>
          <a:xfrm>
            <a:off x="2407919" y="3734967"/>
            <a:ext cx="9753600" cy="106592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5">
            <a:extLst>
              <a:ext uri="{FF2B5EF4-FFF2-40B4-BE49-F238E27FC236}">
                <a16:creationId xmlns:a16="http://schemas.microsoft.com/office/drawing/2014/main" id="{CAB7CABD-5416-4A01-B53E-42047B190678}"/>
              </a:ext>
            </a:extLst>
          </p:cNvPr>
          <p:cNvSpPr/>
          <p:nvPr/>
        </p:nvSpPr>
        <p:spPr>
          <a:xfrm>
            <a:off x="3976577" y="4857276"/>
            <a:ext cx="8215423" cy="45719"/>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1746173A-2B7C-4CDC-8F77-237B5AD77FC9}"/>
              </a:ext>
            </a:extLst>
          </p:cNvPr>
          <p:cNvSpPr/>
          <p:nvPr/>
        </p:nvSpPr>
        <p:spPr>
          <a:xfrm>
            <a:off x="4143491" y="3645560"/>
            <a:ext cx="8063023" cy="45827"/>
          </a:xfrm>
          <a:prstGeom prst="rect">
            <a:avLst/>
          </a:prstGeom>
          <a:gradFill flip="none" rotWithShape="1">
            <a:gsLst>
              <a:gs pos="42000">
                <a:schemeClr val="accent2">
                  <a:alpha val="70000"/>
                  <a:lumMod val="80000"/>
                  <a:lumOff val="20000"/>
                </a:schemeClr>
              </a:gs>
              <a:gs pos="0">
                <a:schemeClr val="accent2">
                  <a:alpha val="0"/>
                  <a:lumMod val="80000"/>
                  <a:lumOff val="20000"/>
                </a:schemeClr>
              </a:gs>
              <a:gs pos="100000">
                <a:schemeClr val="accent2">
                  <a:alpha val="70000"/>
                  <a:lumMod val="80000"/>
                  <a:lumOff val="2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 Rectángulo">
            <a:extLst>
              <a:ext uri="{FF2B5EF4-FFF2-40B4-BE49-F238E27FC236}">
                <a16:creationId xmlns:a16="http://schemas.microsoft.com/office/drawing/2014/main" id="{8055D0D5-B832-9BB5-B72D-E58818427B79}"/>
              </a:ext>
            </a:extLst>
          </p:cNvPr>
          <p:cNvSpPr/>
          <p:nvPr/>
        </p:nvSpPr>
        <p:spPr>
          <a:xfrm>
            <a:off x="8746591" y="3841006"/>
            <a:ext cx="3601328" cy="769441"/>
          </a:xfrm>
          <a:prstGeom prst="rect">
            <a:avLst/>
          </a:prstGeom>
          <a:effectLst>
            <a:outerShdw blurRad="50800" dist="38100" dir="2700000" algn="tl" rotWithShape="0">
              <a:prstClr val="black">
                <a:alpha val="40000"/>
              </a:prstClr>
            </a:outerShdw>
          </a:effectLst>
        </p:spPr>
        <p:txBody>
          <a:bodyPr wrap="square">
            <a:spAutoFit/>
          </a:bodyPr>
          <a:lstStyle/>
          <a:p>
            <a:pPr algn="ctr"/>
            <a:r>
              <a:rPr lang="es-ES" sz="4400" b="1" dirty="0">
                <a:ln>
                  <a:solidFill>
                    <a:srgbClr val="0070C0"/>
                  </a:solidFill>
                </a:ln>
                <a:solidFill>
                  <a:srgbClr val="04617B">
                    <a:lumMod val="20000"/>
                    <a:lumOff val="80000"/>
                  </a:srgbClr>
                </a:solidFill>
                <a:effectLst>
                  <a:outerShdw blurRad="38100" dist="38100" dir="2700000" algn="tl">
                    <a:srgbClr val="000000">
                      <a:alpha val="43137"/>
                    </a:srgbClr>
                  </a:outerShdw>
                </a:effectLst>
                <a:latin typeface="Calibri"/>
                <a:ea typeface="+mj-ea"/>
                <a:cs typeface="+mj-cs"/>
              </a:rPr>
              <a:t>Estructuras</a:t>
            </a:r>
            <a:endParaRPr lang="es-ES" sz="2400" dirty="0">
              <a:latin typeface="Consolas" pitchFamily="49" charset="0"/>
              <a:cs typeface="Consolas" pitchFamily="49" charset="0"/>
            </a:endParaRPr>
          </a:p>
        </p:txBody>
      </p:sp>
      <p:sp>
        <p:nvSpPr>
          <p:cNvPr id="13" name="5 Rectángulo">
            <a:extLst>
              <a:ext uri="{FF2B5EF4-FFF2-40B4-BE49-F238E27FC236}">
                <a16:creationId xmlns:a16="http://schemas.microsoft.com/office/drawing/2014/main" id="{370716E6-1614-444D-594F-E4A31F4B3D91}"/>
              </a:ext>
            </a:extLst>
          </p:cNvPr>
          <p:cNvSpPr/>
          <p:nvPr/>
        </p:nvSpPr>
        <p:spPr>
          <a:xfrm>
            <a:off x="6319404" y="5087259"/>
            <a:ext cx="5870454" cy="461665"/>
          </a:xfrm>
          <a:prstGeom prst="rect">
            <a:avLst/>
          </a:prstGeom>
          <a:effectLst>
            <a:outerShdw blurRad="50800" dist="38100" dir="2700000" algn="tl" rotWithShape="0">
              <a:prstClr val="black">
                <a:alpha val="40000"/>
              </a:prstClr>
            </a:outerShdw>
          </a:effectLst>
        </p:spPr>
        <p:txBody>
          <a:bodyPr wrap="none">
            <a:spAutoFit/>
          </a:bodyPr>
          <a:lstStyle/>
          <a:p>
            <a:pPr algn="ctr"/>
            <a:r>
              <a:rPr lang="es-ES" sz="2400" b="1" dirty="0">
                <a:ln>
                  <a:solidFill>
                    <a:srgbClr val="0070C0"/>
                  </a:solidFill>
                </a:ln>
                <a:solidFill>
                  <a:schemeClr val="tx2">
                    <a:lumMod val="40000"/>
                    <a:lumOff val="60000"/>
                  </a:schemeClr>
                </a:solidFill>
                <a:effectLst>
                  <a:outerShdw blurRad="38100" dist="38100" dir="2700000" algn="tl">
                    <a:srgbClr val="000000">
                      <a:alpha val="43137"/>
                    </a:srgbClr>
                  </a:outerShdw>
                </a:effectLst>
                <a:latin typeface="Calibri"/>
                <a:ea typeface="+mj-ea"/>
                <a:cs typeface="+mj-cs"/>
              </a:rPr>
              <a:t>Unidad VII – { Tipos de Datos Estructurados }</a:t>
            </a:r>
            <a:endParaRPr lang="es-ES" sz="1200" dirty="0">
              <a:solidFill>
                <a:schemeClr val="tx2">
                  <a:lumMod val="40000"/>
                  <a:lumOff val="60000"/>
                </a:schemeClr>
              </a:solidFill>
            </a:endParaRPr>
          </a:p>
        </p:txBody>
      </p:sp>
      <p:pic>
        <p:nvPicPr>
          <p:cNvPr id="14" name="Imagen 13">
            <a:extLst>
              <a:ext uri="{FF2B5EF4-FFF2-40B4-BE49-F238E27FC236}">
                <a16:creationId xmlns:a16="http://schemas.microsoft.com/office/drawing/2014/main" id="{DDF3F0AB-1663-0729-2459-7B0225BEE05F}"/>
              </a:ext>
            </a:extLst>
          </p:cNvPr>
          <p:cNvPicPr>
            <a:picLocks noChangeAspect="1"/>
          </p:cNvPicPr>
          <p:nvPr/>
        </p:nvPicPr>
        <p:blipFill>
          <a:blip r:embed="rId3"/>
          <a:stretch>
            <a:fillRect/>
          </a:stretch>
        </p:blipFill>
        <p:spPr>
          <a:xfrm>
            <a:off x="5433510" y="4755797"/>
            <a:ext cx="945583" cy="1065929"/>
          </a:xfrm>
          <a:prstGeom prst="rect">
            <a:avLst/>
          </a:prstGeom>
        </p:spPr>
      </p:pic>
    </p:spTree>
    <p:extLst>
      <p:ext uri="{BB962C8B-B14F-4D97-AF65-F5344CB8AC3E}">
        <p14:creationId xmlns:p14="http://schemas.microsoft.com/office/powerpoint/2010/main" val="399011779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withEffect">
                                  <p:stCondLst>
                                    <p:cond delay="0"/>
                                  </p:stCondLst>
                                  <p:iterate type="lt">
                                    <p:tmPct val="50000"/>
                                  </p:iterate>
                                  <p:childTnLst>
                                    <p:set>
                                      <p:cBhvr>
                                        <p:cTn id="6" dur="1" fill="hold">
                                          <p:stCondLst>
                                            <p:cond delay="0"/>
                                          </p:stCondLst>
                                        </p:cTn>
                                        <p:tgtEl>
                                          <p:spTgt spid="12"/>
                                        </p:tgtEl>
                                        <p:attrNameLst>
                                          <p:attrName>style.visibility</p:attrName>
                                        </p:attrNameLst>
                                      </p:cBhvr>
                                      <p:to>
                                        <p:strVal val="visible"/>
                                      </p:to>
                                    </p:set>
                                    <p:anim calcmode="discrete" valueType="clr">
                                      <p:cBhvr override="childStyle">
                                        <p:cTn id="7"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2"/>
                                        </p:tgtEl>
                                        <p:attrNameLst>
                                          <p:attrName>fillcolor</p:attrName>
                                        </p:attrNameLst>
                                      </p:cBhvr>
                                      <p:tavLst>
                                        <p:tav tm="0">
                                          <p:val>
                                            <p:clrVal>
                                              <a:schemeClr val="accent2"/>
                                            </p:clrVal>
                                          </p:val>
                                        </p:tav>
                                        <p:tav tm="50000">
                                          <p:val>
                                            <p:clrVal>
                                              <a:schemeClr val="hlink"/>
                                            </p:clrVal>
                                          </p:val>
                                        </p:tav>
                                      </p:tavLst>
                                    </p:anim>
                                    <p:set>
                                      <p:cBhvr>
                                        <p:cTn id="9" dur="80"/>
                                        <p:tgtEl>
                                          <p:spTgt spid="12"/>
                                        </p:tgtEl>
                                        <p:attrNameLst>
                                          <p:attrName>fill.type</p:attrName>
                                        </p:attrNameLst>
                                      </p:cBhvr>
                                      <p:to>
                                        <p:strVal val="solid"/>
                                      </p:to>
                                    </p:set>
                                  </p:childTnLst>
                                </p:cTn>
                              </p:par>
                              <p:par>
                                <p:cTn id="10" presetID="27" presetClass="entr" presetSubtype="0" fill="hold" grpId="0" nodeType="withEffect">
                                  <p:stCondLst>
                                    <p:cond delay="0"/>
                                  </p:stCondLst>
                                  <p:iterate type="lt">
                                    <p:tmPct val="50000"/>
                                  </p:iterate>
                                  <p:childTnLst>
                                    <p:set>
                                      <p:cBhvr>
                                        <p:cTn id="11" dur="1" fill="hold">
                                          <p:stCondLst>
                                            <p:cond delay="0"/>
                                          </p:stCondLst>
                                        </p:cTn>
                                        <p:tgtEl>
                                          <p:spTgt spid="13"/>
                                        </p:tgtEl>
                                        <p:attrNameLst>
                                          <p:attrName>style.visibility</p:attrName>
                                        </p:attrNameLst>
                                      </p:cBhvr>
                                      <p:to>
                                        <p:strVal val="visible"/>
                                      </p:to>
                                    </p:set>
                                    <p:anim calcmode="discrete" valueType="clr">
                                      <p:cBhvr override="childStyle">
                                        <p:cTn id="12"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3"/>
                                        </p:tgtEl>
                                        <p:attrNameLst>
                                          <p:attrName>fillcolor</p:attrName>
                                        </p:attrNameLst>
                                      </p:cBhvr>
                                      <p:tavLst>
                                        <p:tav tm="0">
                                          <p:val>
                                            <p:clrVal>
                                              <a:schemeClr val="accent2"/>
                                            </p:clrVal>
                                          </p:val>
                                        </p:tav>
                                        <p:tav tm="50000">
                                          <p:val>
                                            <p:clrVal>
                                              <a:schemeClr val="hlink"/>
                                            </p:clrVal>
                                          </p:val>
                                        </p:tav>
                                      </p:tavLst>
                                    </p:anim>
                                    <p:set>
                                      <p:cBhvr>
                                        <p:cTn id="14" dur="80"/>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C311441-3972-75F2-FC92-CC7E17141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6</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
        <p:nvSpPr>
          <p:cNvPr id="13" name="Título 12">
            <a:extLst>
              <a:ext uri="{FF2B5EF4-FFF2-40B4-BE49-F238E27FC236}">
                <a16:creationId xmlns:a16="http://schemas.microsoft.com/office/drawing/2014/main" id="{FD107E3B-61B3-297B-7DA1-6B0BEB5427D0}"/>
              </a:ext>
            </a:extLst>
          </p:cNvPr>
          <p:cNvSpPr>
            <a:spLocks noGrp="1"/>
          </p:cNvSpPr>
          <p:nvPr>
            <p:ph type="title"/>
          </p:nvPr>
        </p:nvSpPr>
        <p:spPr/>
        <p:txBody>
          <a:bodyPr/>
          <a:lstStyle/>
          <a:p>
            <a:r>
              <a:rPr lang="es-AR" sz="3200" dirty="0"/>
              <a:t>C++ || ESTRUCTURAS ¿QUÉ ES?</a:t>
            </a:r>
          </a:p>
        </p:txBody>
      </p:sp>
      <p:sp>
        <p:nvSpPr>
          <p:cNvPr id="15" name="CuadroTexto 14">
            <a:extLst>
              <a:ext uri="{FF2B5EF4-FFF2-40B4-BE49-F238E27FC236}">
                <a16:creationId xmlns:a16="http://schemas.microsoft.com/office/drawing/2014/main" id="{96F39FE3-029F-BCD4-948E-023C16D56358}"/>
              </a:ext>
            </a:extLst>
          </p:cNvPr>
          <p:cNvSpPr txBox="1"/>
          <p:nvPr/>
        </p:nvSpPr>
        <p:spPr>
          <a:xfrm>
            <a:off x="309490" y="939583"/>
            <a:ext cx="11676184" cy="1754326"/>
          </a:xfrm>
          <a:prstGeom prst="rect">
            <a:avLst/>
          </a:prstGeom>
          <a:noFill/>
        </p:spPr>
        <p:txBody>
          <a:bodyPr wrap="square">
            <a:spAutoFit/>
          </a:bodyPr>
          <a:lstStyle/>
          <a:p>
            <a:r>
              <a:rPr lang="es-MX" b="0" i="0" dirty="0">
                <a:effectLst/>
                <a:latin typeface="Droid serif"/>
              </a:rPr>
              <a:t>Anteriormente habíamos visto los </a:t>
            </a:r>
            <a:r>
              <a:rPr lang="es-MX" b="1" i="0" dirty="0" err="1">
                <a:effectLst/>
                <a:latin typeface="Droid serif"/>
              </a:rPr>
              <a:t>arrays</a:t>
            </a:r>
            <a:r>
              <a:rPr lang="es-MX" b="0" i="0" dirty="0">
                <a:effectLst/>
                <a:latin typeface="Droid serif"/>
              </a:rPr>
              <a:t>, que eran un estructura de datos que almacenaban una cantidad de elementos pero, como debemos recordar, todos del mismo tipo. Esto crea una gran limitación al </a:t>
            </a:r>
            <a:r>
              <a:rPr lang="es-MX" b="1" i="0" dirty="0">
                <a:effectLst/>
                <a:latin typeface="Droid serif"/>
              </a:rPr>
              <a:t>programador</a:t>
            </a:r>
            <a:r>
              <a:rPr lang="es-MX" b="0" i="0" dirty="0">
                <a:effectLst/>
                <a:latin typeface="Droid serif"/>
              </a:rPr>
              <a:t> porque claro, si lo que queremos es registrar es una lista de temperaturas, un </a:t>
            </a:r>
            <a:r>
              <a:rPr lang="es-MX" b="1" i="0" dirty="0">
                <a:effectLst/>
                <a:latin typeface="Droid serif"/>
              </a:rPr>
              <a:t>array de números reales</a:t>
            </a:r>
            <a:r>
              <a:rPr lang="es-MX" b="0" i="0" dirty="0">
                <a:effectLst/>
                <a:latin typeface="Droid serif"/>
              </a:rPr>
              <a:t> iría bien para este trabajo, pero a la hora de recaudar información de una lista de clientes que contenga campos como el nombre, apellido, edad, número de identificación, dirección, número de teléfono, </a:t>
            </a:r>
            <a:r>
              <a:rPr lang="es-MX" b="0" i="0" dirty="0" err="1">
                <a:effectLst/>
                <a:latin typeface="Droid serif"/>
              </a:rPr>
              <a:t>etc</a:t>
            </a:r>
            <a:r>
              <a:rPr lang="es-MX" b="0" i="0" dirty="0">
                <a:effectLst/>
                <a:latin typeface="Droid serif"/>
              </a:rPr>
              <a:t>, los </a:t>
            </a:r>
            <a:r>
              <a:rPr lang="es-MX" b="1" i="0" dirty="0" err="1">
                <a:effectLst/>
                <a:latin typeface="Droid serif"/>
              </a:rPr>
              <a:t>arrays</a:t>
            </a:r>
            <a:r>
              <a:rPr lang="es-MX" b="0" i="0" dirty="0">
                <a:effectLst/>
                <a:latin typeface="Droid serif"/>
              </a:rPr>
              <a:t> pierden todo el encanto. Para solucionar este problema utilizamos un </a:t>
            </a:r>
            <a:r>
              <a:rPr lang="es-MX" b="1" i="0" dirty="0">
                <a:effectLst/>
                <a:latin typeface="Droid serif"/>
              </a:rPr>
              <a:t>tipo de dato estructura.</a:t>
            </a:r>
            <a:endParaRPr lang="es-AR" dirty="0"/>
          </a:p>
        </p:txBody>
      </p:sp>
      <p:sp>
        <p:nvSpPr>
          <p:cNvPr id="17" name="CuadroTexto 16">
            <a:extLst>
              <a:ext uri="{FF2B5EF4-FFF2-40B4-BE49-F238E27FC236}">
                <a16:creationId xmlns:a16="http://schemas.microsoft.com/office/drawing/2014/main" id="{A381D252-545A-F8F6-AE5D-067A104A3B39}"/>
              </a:ext>
            </a:extLst>
          </p:cNvPr>
          <p:cNvSpPr txBox="1"/>
          <p:nvPr/>
        </p:nvSpPr>
        <p:spPr>
          <a:xfrm>
            <a:off x="309490" y="2913468"/>
            <a:ext cx="6189784" cy="1384995"/>
          </a:xfrm>
          <a:prstGeom prst="rect">
            <a:avLst/>
          </a:prstGeom>
          <a:noFill/>
        </p:spPr>
        <p:txBody>
          <a:bodyPr wrap="square">
            <a:spAutoFit/>
          </a:bodyPr>
          <a:lstStyle/>
          <a:p>
            <a:pPr algn="l"/>
            <a:r>
              <a:rPr lang="es-MX" sz="1400" b="1" i="0" dirty="0">
                <a:effectLst/>
                <a:latin typeface="verdana" panose="020B0604030504040204" pitchFamily="34" charset="0"/>
              </a:rPr>
              <a:t>‎Estructuras de datos‎</a:t>
            </a:r>
          </a:p>
          <a:p>
            <a:r>
              <a:rPr lang="es-MX" sz="1400" b="0" i="0" dirty="0">
                <a:effectLst/>
                <a:latin typeface="verdana" panose="020B0604030504040204" pitchFamily="34" charset="0"/>
              </a:rPr>
              <a:t>‎ Una ‎</a:t>
            </a:r>
            <a:r>
              <a:rPr lang="es-MX" sz="1400" b="0" i="1" dirty="0">
                <a:effectLst/>
                <a:latin typeface="verdana" panose="020B0604030504040204" pitchFamily="34" charset="0"/>
              </a:rPr>
              <a:t>‎estructura de datos‎</a:t>
            </a:r>
            <a:r>
              <a:rPr lang="es-MX" sz="1400" b="0" i="0" dirty="0">
                <a:effectLst/>
                <a:latin typeface="verdana" panose="020B0604030504040204" pitchFamily="34" charset="0"/>
              </a:rPr>
              <a:t>‎ es un grupo de elementos de datos agrupados bajo un mismo nombre. Estos elementos de datos, ‎</a:t>
            </a:r>
            <a:r>
              <a:rPr lang="es-MX" sz="1400" b="0" i="1" dirty="0">
                <a:effectLst/>
                <a:latin typeface="verdana" panose="020B0604030504040204" pitchFamily="34" charset="0"/>
              </a:rPr>
              <a:t>‎conocidos como miembros‎</a:t>
            </a:r>
            <a:r>
              <a:rPr lang="es-MX" sz="1400" b="0" i="0" dirty="0">
                <a:effectLst/>
                <a:latin typeface="verdana" panose="020B0604030504040204" pitchFamily="34" charset="0"/>
              </a:rPr>
              <a:t>‎, pueden tener diferentes tipos y diferentes longitudes. Las estructuras de datos se pueden declarar en C++ mediante la sintaxis siguiente:‎</a:t>
            </a:r>
            <a:endParaRPr lang="es-AR" sz="1400" dirty="0"/>
          </a:p>
        </p:txBody>
      </p:sp>
      <p:sp>
        <p:nvSpPr>
          <p:cNvPr id="19" name="CuadroTexto 18">
            <a:extLst>
              <a:ext uri="{FF2B5EF4-FFF2-40B4-BE49-F238E27FC236}">
                <a16:creationId xmlns:a16="http://schemas.microsoft.com/office/drawing/2014/main" id="{5D9F37C8-D4F2-0E0E-E84E-7CA55B2DE5A9}"/>
              </a:ext>
            </a:extLst>
          </p:cNvPr>
          <p:cNvSpPr txBox="1"/>
          <p:nvPr/>
        </p:nvSpPr>
        <p:spPr>
          <a:xfrm>
            <a:off x="7149632" y="2952100"/>
            <a:ext cx="3798277" cy="1384995"/>
          </a:xfrm>
          <a:prstGeom prst="rect">
            <a:avLst/>
          </a:prstGeom>
          <a:noFill/>
        </p:spPr>
        <p:txBody>
          <a:bodyPr wrap="square">
            <a:spAutoFit/>
          </a:bodyPr>
          <a:lstStyle/>
          <a:p>
            <a:r>
              <a:rPr lang="en-US" sz="1200" b="0" i="0" dirty="0">
                <a:effectLst/>
                <a:latin typeface="Courier New" panose="02070309020205020404" pitchFamily="49" charset="0"/>
              </a:rPr>
              <a:t>struct </a:t>
            </a:r>
            <a:r>
              <a:rPr lang="en-US" sz="1200" b="0" i="0" dirty="0" err="1">
                <a:effectLst/>
                <a:latin typeface="Courier New" panose="02070309020205020404" pitchFamily="49" charset="0"/>
              </a:rPr>
              <a:t>type_name</a:t>
            </a:r>
            <a:r>
              <a:rPr lang="en-US" sz="1200" b="0" i="0" dirty="0">
                <a:effectLst/>
                <a:latin typeface="Courier New" panose="02070309020205020404" pitchFamily="49" charset="0"/>
              </a:rPr>
              <a:t> {</a:t>
            </a:r>
            <a:br>
              <a:rPr lang="en-US" sz="1200" dirty="0"/>
            </a:br>
            <a:r>
              <a:rPr lang="en-US" sz="1200" b="0" i="0" dirty="0">
                <a:effectLst/>
                <a:latin typeface="Courier New" panose="02070309020205020404" pitchFamily="49" charset="0"/>
              </a:rPr>
              <a:t>member_type1 member_name1;</a:t>
            </a:r>
            <a:br>
              <a:rPr lang="en-US" sz="1200" dirty="0"/>
            </a:br>
            <a:r>
              <a:rPr lang="en-US" sz="1200" b="0" i="0" dirty="0">
                <a:effectLst/>
                <a:latin typeface="Courier New" panose="02070309020205020404" pitchFamily="49" charset="0"/>
              </a:rPr>
              <a:t>member_type2 member_name2;</a:t>
            </a:r>
            <a:br>
              <a:rPr lang="en-US" sz="1200" dirty="0"/>
            </a:br>
            <a:r>
              <a:rPr lang="en-US" sz="1200" b="0" i="0" dirty="0">
                <a:effectLst/>
                <a:latin typeface="Courier New" panose="02070309020205020404" pitchFamily="49" charset="0"/>
              </a:rPr>
              <a:t>member_type3 member_name3;</a:t>
            </a:r>
            <a:br>
              <a:rPr lang="en-US" sz="1200" dirty="0"/>
            </a:b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a:t>
            </a:r>
            <a:br>
              <a:rPr lang="en-US" sz="1200" dirty="0"/>
            </a:br>
            <a:r>
              <a:rPr lang="en-US" sz="1200" b="0" i="0" dirty="0">
                <a:effectLst/>
                <a:latin typeface="Courier New" panose="02070309020205020404" pitchFamily="49" charset="0"/>
              </a:rPr>
              <a:t>} </a:t>
            </a:r>
            <a:r>
              <a:rPr lang="en-US" sz="1200" b="0" i="0" dirty="0" err="1">
                <a:effectLst/>
                <a:latin typeface="Courier New" panose="02070309020205020404" pitchFamily="49" charset="0"/>
              </a:rPr>
              <a:t>object_names</a:t>
            </a:r>
            <a:r>
              <a:rPr lang="en-US" sz="1200" b="0" i="0" dirty="0">
                <a:effectLst/>
                <a:latin typeface="Courier New" panose="02070309020205020404" pitchFamily="49" charset="0"/>
              </a:rPr>
              <a:t>;</a:t>
            </a:r>
            <a:endParaRPr lang="es-AR" sz="1200" dirty="0"/>
          </a:p>
        </p:txBody>
      </p:sp>
      <p:sp>
        <p:nvSpPr>
          <p:cNvPr id="21" name="CuadroTexto 20">
            <a:extLst>
              <a:ext uri="{FF2B5EF4-FFF2-40B4-BE49-F238E27FC236}">
                <a16:creationId xmlns:a16="http://schemas.microsoft.com/office/drawing/2014/main" id="{FDB9B442-46C7-013F-D8A8-72ADBB3A77C6}"/>
              </a:ext>
            </a:extLst>
          </p:cNvPr>
          <p:cNvSpPr txBox="1"/>
          <p:nvPr/>
        </p:nvSpPr>
        <p:spPr>
          <a:xfrm>
            <a:off x="309490" y="4545919"/>
            <a:ext cx="6189784" cy="1600438"/>
          </a:xfrm>
          <a:prstGeom prst="rect">
            <a:avLst/>
          </a:prstGeom>
          <a:noFill/>
        </p:spPr>
        <p:txBody>
          <a:bodyPr wrap="square">
            <a:spAutoFit/>
          </a:bodyPr>
          <a:lstStyle/>
          <a:p>
            <a:r>
              <a:rPr lang="es-MX" sz="1400" b="0" i="0" dirty="0">
                <a:effectLst/>
                <a:latin typeface="verdana" panose="020B0604030504040204" pitchFamily="34" charset="0"/>
              </a:rPr>
              <a:t>‎Donde </a:t>
            </a:r>
            <a:r>
              <a:rPr lang="es-AR" sz="1400" b="0" i="0" dirty="0" err="1">
                <a:effectLst/>
                <a:latin typeface="Courier New" panose="02070309020205020404" pitchFamily="49" charset="0"/>
              </a:rPr>
              <a:t>type_name</a:t>
            </a:r>
            <a:r>
              <a:rPr lang="es-AR" sz="1400" b="0" i="0" dirty="0">
                <a:effectLst/>
                <a:latin typeface="Courier New" panose="02070309020205020404" pitchFamily="49" charset="0"/>
              </a:rPr>
              <a:t> </a:t>
            </a:r>
            <a:r>
              <a:rPr lang="es-MX" sz="1400" b="0" i="0" dirty="0">
                <a:effectLst/>
                <a:latin typeface="verdana" panose="020B0604030504040204" pitchFamily="34" charset="0"/>
              </a:rPr>
              <a:t>es un nombre para el tipo de estructura, </a:t>
            </a:r>
            <a:r>
              <a:rPr lang="es-AR" sz="1400" b="0" i="0" dirty="0" err="1">
                <a:effectLst/>
                <a:latin typeface="Courier New" panose="02070309020205020404" pitchFamily="49" charset="0"/>
              </a:rPr>
              <a:t>object_name</a:t>
            </a:r>
            <a:r>
              <a:rPr lang="es-AR" sz="1400" b="0" i="0" dirty="0">
                <a:effectLst/>
                <a:latin typeface="Courier New" panose="02070309020205020404" pitchFamily="49" charset="0"/>
              </a:rPr>
              <a:t> </a:t>
            </a:r>
            <a:r>
              <a:rPr lang="es-MX" sz="1400" b="0" i="0" dirty="0">
                <a:effectLst/>
                <a:latin typeface="verdana" panose="020B0604030504040204" pitchFamily="34" charset="0"/>
              </a:rPr>
              <a:t>puede ser un conjunto de identificadores válidos para objetos que tienen el tipo de esta estructura. Dentro de las llaves, hay una lista con los miembros de datos, cada uno se especifica con un tipo y un identificador válido como su nombre. ‎</a:t>
            </a:r>
            <a:br>
              <a:rPr lang="es-MX" sz="1400" dirty="0"/>
            </a:br>
            <a:r>
              <a:rPr lang="es-MX" sz="1400" b="0" i="0" dirty="0">
                <a:effectLst/>
                <a:latin typeface="verdana" panose="020B0604030504040204" pitchFamily="34" charset="0"/>
              </a:rPr>
              <a:t>‎ ‎</a:t>
            </a:r>
            <a:br>
              <a:rPr lang="es-MX" sz="1400" dirty="0"/>
            </a:br>
            <a:r>
              <a:rPr lang="es-MX" sz="1400" b="0" i="0" dirty="0">
                <a:effectLst/>
                <a:latin typeface="verdana" panose="020B0604030504040204" pitchFamily="34" charset="0"/>
              </a:rPr>
              <a:t>‎ Por ejemplo:‎</a:t>
            </a:r>
            <a:endParaRPr lang="es-AR" sz="1400" dirty="0"/>
          </a:p>
        </p:txBody>
      </p:sp>
      <p:sp>
        <p:nvSpPr>
          <p:cNvPr id="23" name="CuadroTexto 22">
            <a:extLst>
              <a:ext uri="{FF2B5EF4-FFF2-40B4-BE49-F238E27FC236}">
                <a16:creationId xmlns:a16="http://schemas.microsoft.com/office/drawing/2014/main" id="{16B9E735-2DCE-DCD3-0562-CEFFAA5D394B}"/>
              </a:ext>
            </a:extLst>
          </p:cNvPr>
          <p:cNvSpPr txBox="1"/>
          <p:nvPr/>
        </p:nvSpPr>
        <p:spPr>
          <a:xfrm>
            <a:off x="8875606" y="4739414"/>
            <a:ext cx="2360128" cy="2031325"/>
          </a:xfrm>
          <a:prstGeom prst="rect">
            <a:avLst/>
          </a:prstGeom>
          <a:noFill/>
        </p:spPr>
        <p:txBody>
          <a:bodyPr wrap="square">
            <a:spAutoFit/>
          </a:bodyPr>
          <a:lstStyle/>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struct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product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weight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price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banana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53073568"/>
      </p:ext>
    </p:extLst>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BC311441-3972-75F2-FC92-CC7E17141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Tipos de datos</a:t>
            </a:r>
            <a:endParaRPr lang="es-ES" dirty="0">
              <a:latin typeface="Consolas" pitchFamily="49" charset="0"/>
            </a:endParaRPr>
          </a:p>
        </p:txBody>
      </p:sp>
      <p:sp>
        <p:nvSpPr>
          <p:cNvPr id="3" name="2 Marcador de contenido"/>
          <p:cNvSpPr>
            <a:spLocks noGrp="1"/>
          </p:cNvSpPr>
          <p:nvPr>
            <p:ph idx="1"/>
          </p:nvPr>
        </p:nvSpPr>
        <p:spPr>
          <a:xfrm>
            <a:off x="1981200" y="980728"/>
            <a:ext cx="8363272" cy="5110178"/>
          </a:xfrm>
        </p:spPr>
        <p:txBody>
          <a:bodyPr>
            <a:normAutofit/>
          </a:bodyPr>
          <a:lstStyle/>
          <a:p>
            <a:pPr>
              <a:spcBef>
                <a:spcPts val="0"/>
              </a:spcBef>
              <a:spcAft>
                <a:spcPts val="1200"/>
              </a:spcAft>
            </a:pPr>
            <a:r>
              <a:rPr lang="es-ES" sz="2800" dirty="0">
                <a:solidFill>
                  <a:schemeClr val="bg2">
                    <a:lumMod val="20000"/>
                    <a:lumOff val="80000"/>
                  </a:schemeClr>
                </a:solidFill>
              </a:rPr>
              <a:t>Clasificación de tipos</a:t>
            </a:r>
            <a:endParaRPr lang="es-ES" sz="2800" i="0" dirty="0">
              <a:solidFill>
                <a:schemeClr val="bg2">
                  <a:lumMod val="20000"/>
                  <a:lumOff val="80000"/>
                </a:schemeClr>
              </a:solidFill>
            </a:endParaRPr>
          </a:p>
          <a:p>
            <a:pPr marL="714375" lvl="1" indent="-352425">
              <a:spcBef>
                <a:spcPts val="0"/>
              </a:spcBef>
              <a:spcAft>
                <a:spcPts val="600"/>
              </a:spcAft>
            </a:pPr>
            <a:r>
              <a:rPr lang="es-ES" sz="2400" dirty="0"/>
              <a:t>Simples</a:t>
            </a:r>
          </a:p>
          <a:p>
            <a:pPr marL="1076325" lvl="2" indent="-361950">
              <a:spcBef>
                <a:spcPts val="0"/>
              </a:spcBef>
              <a:spcAft>
                <a:spcPts val="600"/>
              </a:spcAft>
              <a:buFont typeface="Wingdings" pitchFamily="2" charset="2"/>
              <a:buChar char="v"/>
            </a:pPr>
            <a:r>
              <a:rPr lang="es-ES" sz="2200" dirty="0"/>
              <a:t>Estándar: </a:t>
            </a:r>
            <a:r>
              <a:rPr lang="es-ES" sz="2200" dirty="0">
                <a:solidFill>
                  <a:srgbClr val="FFC000"/>
                </a:solidFill>
                <a:latin typeface="Consolas" pitchFamily="49" charset="0"/>
              </a:rPr>
              <a:t>int</a:t>
            </a:r>
            <a:r>
              <a:rPr lang="es-ES" sz="2200" dirty="0"/>
              <a:t>, </a:t>
            </a:r>
            <a:r>
              <a:rPr lang="es-ES" sz="2200" dirty="0">
                <a:solidFill>
                  <a:srgbClr val="FFC000"/>
                </a:solidFill>
                <a:latin typeface="Consolas" pitchFamily="49" charset="0"/>
              </a:rPr>
              <a:t>float</a:t>
            </a:r>
            <a:r>
              <a:rPr lang="es-ES" sz="2200" dirty="0"/>
              <a:t>, </a:t>
            </a:r>
            <a:r>
              <a:rPr lang="es-ES" sz="2200" dirty="0">
                <a:solidFill>
                  <a:srgbClr val="FFC000"/>
                </a:solidFill>
                <a:latin typeface="Consolas" pitchFamily="49" charset="0"/>
              </a:rPr>
              <a:t>double</a:t>
            </a:r>
            <a:r>
              <a:rPr lang="es-ES" sz="2200" dirty="0"/>
              <a:t>, </a:t>
            </a:r>
            <a:r>
              <a:rPr lang="es-ES" sz="2200" dirty="0">
                <a:solidFill>
                  <a:srgbClr val="FFC000"/>
                </a:solidFill>
                <a:latin typeface="Consolas" pitchFamily="49" charset="0"/>
              </a:rPr>
              <a:t>char</a:t>
            </a:r>
            <a:r>
              <a:rPr lang="es-ES" sz="2200" dirty="0"/>
              <a:t>, </a:t>
            </a:r>
            <a:r>
              <a:rPr lang="es-ES" sz="2200" dirty="0">
                <a:solidFill>
                  <a:srgbClr val="FFC000"/>
                </a:solidFill>
                <a:latin typeface="Consolas" pitchFamily="49" charset="0"/>
              </a:rPr>
              <a:t>bool</a:t>
            </a:r>
            <a:br>
              <a:rPr lang="es-ES" sz="2200" dirty="0">
                <a:solidFill>
                  <a:srgbClr val="FFC000"/>
                </a:solidFill>
                <a:latin typeface="Consolas" pitchFamily="49" charset="0"/>
              </a:rPr>
            </a:br>
            <a:r>
              <a:rPr lang="es-ES" sz="2200" dirty="0"/>
              <a:t>Conjunto de valores predeterminado</a:t>
            </a:r>
          </a:p>
          <a:p>
            <a:pPr marL="1076325" lvl="2" indent="-361950">
              <a:spcBef>
                <a:spcPts val="0"/>
              </a:spcBef>
              <a:spcAft>
                <a:spcPts val="600"/>
              </a:spcAft>
              <a:buFont typeface="Wingdings" pitchFamily="2" charset="2"/>
              <a:buChar char="v"/>
            </a:pPr>
            <a:r>
              <a:rPr lang="es-ES" sz="2200" dirty="0"/>
              <a:t>Definidos por el usuario: </a:t>
            </a:r>
            <a:r>
              <a:rPr lang="es-ES" sz="2200" i="1" dirty="0"/>
              <a:t>enumerados</a:t>
            </a:r>
            <a:br>
              <a:rPr lang="es-ES" sz="2200" i="1" dirty="0"/>
            </a:br>
            <a:r>
              <a:rPr lang="es-ES" sz="2200" dirty="0"/>
              <a:t>Conjunto de valores definido por el programador</a:t>
            </a:r>
          </a:p>
          <a:p>
            <a:pPr marL="714375" lvl="1" indent="-352425">
              <a:spcBef>
                <a:spcPts val="1200"/>
              </a:spcBef>
              <a:spcAft>
                <a:spcPts val="600"/>
              </a:spcAft>
            </a:pPr>
            <a:r>
              <a:rPr lang="es-ES" sz="2400" dirty="0"/>
              <a:t>Estructurados</a:t>
            </a:r>
          </a:p>
          <a:p>
            <a:pPr marL="1076325" lvl="2" indent="-361950">
              <a:spcBef>
                <a:spcPts val="0"/>
              </a:spcBef>
              <a:spcAft>
                <a:spcPts val="600"/>
              </a:spcAft>
              <a:buFont typeface="Wingdings" pitchFamily="2" charset="2"/>
              <a:buChar char="v"/>
            </a:pPr>
            <a:r>
              <a:rPr lang="es-ES" sz="2200" dirty="0">
                <a:solidFill>
                  <a:prstClr val="white"/>
                </a:solidFill>
              </a:rPr>
              <a:t>Colecciones homogéneas: </a:t>
            </a:r>
            <a:r>
              <a:rPr lang="es-ES" sz="2200" i="1" dirty="0">
                <a:solidFill>
                  <a:prstClr val="white"/>
                </a:solidFill>
              </a:rPr>
              <a:t>arrays</a:t>
            </a:r>
            <a:br>
              <a:rPr lang="es-ES" sz="2200" dirty="0">
                <a:solidFill>
                  <a:prstClr val="white"/>
                </a:solidFill>
              </a:rPr>
            </a:br>
            <a:r>
              <a:rPr lang="es-ES" sz="2200" dirty="0">
                <a:solidFill>
                  <a:prstClr val="white"/>
                </a:solidFill>
              </a:rPr>
              <a:t>Todos los elementos del mismo tipo</a:t>
            </a:r>
          </a:p>
          <a:p>
            <a:pPr marL="1076325" lvl="2" indent="-361950">
              <a:spcBef>
                <a:spcPts val="0"/>
              </a:spcBef>
              <a:spcAft>
                <a:spcPts val="600"/>
              </a:spcAft>
              <a:buFont typeface="Wingdings" pitchFamily="2" charset="2"/>
              <a:buChar char="v"/>
            </a:pPr>
            <a:r>
              <a:rPr lang="es-ES" sz="2200" dirty="0">
                <a:solidFill>
                  <a:schemeClr val="bg2">
                    <a:lumMod val="40000"/>
                    <a:lumOff val="60000"/>
                  </a:schemeClr>
                </a:solidFill>
              </a:rPr>
              <a:t>Colecciones heterogéneas: </a:t>
            </a:r>
            <a:r>
              <a:rPr lang="es-ES" sz="2200" i="1" dirty="0">
                <a:solidFill>
                  <a:schemeClr val="bg2">
                    <a:lumMod val="40000"/>
                    <a:lumOff val="60000"/>
                  </a:schemeClr>
                </a:solidFill>
              </a:rPr>
              <a:t>estructuras</a:t>
            </a:r>
            <a:br>
              <a:rPr lang="es-ES" sz="2200" i="1" dirty="0">
                <a:solidFill>
                  <a:prstClr val="white"/>
                </a:solidFill>
              </a:rPr>
            </a:br>
            <a:r>
              <a:rPr lang="es-ES" sz="2200" dirty="0">
                <a:solidFill>
                  <a:prstClr val="white"/>
                </a:solidFill>
              </a:rPr>
              <a:t>Los elementos pueden ser de tipos distintos</a:t>
            </a: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7</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
        <p:nvSpPr>
          <p:cNvPr id="6" name="5 CuadroTexto"/>
          <p:cNvSpPr txBox="1"/>
          <p:nvPr/>
        </p:nvSpPr>
        <p:spPr>
          <a:xfrm>
            <a:off x="9480376" y="2060848"/>
            <a:ext cx="587020" cy="70788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4000" dirty="0">
                <a:solidFill>
                  <a:srgbClr val="FFC000"/>
                </a:solidFill>
                <a:effectLst>
                  <a:outerShdw blurRad="38100" dist="38100" dir="2700000" algn="tl">
                    <a:srgbClr val="000000">
                      <a:alpha val="43137"/>
                    </a:srgbClr>
                  </a:outerShdw>
                </a:effectLst>
                <a:latin typeface="Cambria" pitchFamily="18" charset="0"/>
                <a:sym typeface="Wingdings"/>
              </a:rPr>
              <a:t></a:t>
            </a:r>
            <a:endParaRPr lang="es-ES" sz="4000" dirty="0">
              <a:solidFill>
                <a:srgbClr val="FFC000"/>
              </a:solidFill>
              <a:effectLst>
                <a:outerShdw blurRad="38100" dist="38100" dir="2700000" algn="tl">
                  <a:srgbClr val="000000">
                    <a:alpha val="43137"/>
                  </a:srgbClr>
                </a:outerShdw>
              </a:effectLst>
              <a:latin typeface="Cambria" pitchFamily="18" charset="0"/>
            </a:endParaRPr>
          </a:p>
        </p:txBody>
      </p:sp>
      <p:sp>
        <p:nvSpPr>
          <p:cNvPr id="7" name="6 CuadroTexto"/>
          <p:cNvSpPr txBox="1"/>
          <p:nvPr/>
        </p:nvSpPr>
        <p:spPr>
          <a:xfrm>
            <a:off x="9480376" y="2809503"/>
            <a:ext cx="587020" cy="70788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4000" dirty="0">
                <a:solidFill>
                  <a:srgbClr val="FFC000"/>
                </a:solidFill>
                <a:effectLst>
                  <a:outerShdw blurRad="38100" dist="38100" dir="2700000" algn="tl">
                    <a:srgbClr val="000000">
                      <a:alpha val="43137"/>
                    </a:srgbClr>
                  </a:outerShdw>
                </a:effectLst>
                <a:latin typeface="Cambria" pitchFamily="18" charset="0"/>
                <a:sym typeface="Wingdings"/>
              </a:rPr>
              <a:t></a:t>
            </a:r>
            <a:endParaRPr lang="es-ES" sz="4000" dirty="0">
              <a:solidFill>
                <a:srgbClr val="FFC000"/>
              </a:solidFill>
              <a:effectLst>
                <a:outerShdw blurRad="38100" dist="38100" dir="2700000" algn="tl">
                  <a:srgbClr val="000000">
                    <a:alpha val="43137"/>
                  </a:srgbClr>
                </a:outerShdw>
              </a:effectLst>
              <a:latin typeface="Cambria" pitchFamily="18" charset="0"/>
            </a:endParaRPr>
          </a:p>
        </p:txBody>
      </p:sp>
      <p:sp>
        <p:nvSpPr>
          <p:cNvPr id="8" name="7 CuadroTexto"/>
          <p:cNvSpPr txBox="1"/>
          <p:nvPr/>
        </p:nvSpPr>
        <p:spPr>
          <a:xfrm>
            <a:off x="9480376" y="4139555"/>
            <a:ext cx="587020" cy="707886"/>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spcAft>
                <a:spcPts val="600"/>
              </a:spcAft>
            </a:pPr>
            <a:r>
              <a:rPr lang="es-ES" sz="4000" dirty="0">
                <a:solidFill>
                  <a:srgbClr val="FFC000"/>
                </a:solidFill>
                <a:effectLst>
                  <a:outerShdw blurRad="38100" dist="38100" dir="2700000" algn="tl">
                    <a:srgbClr val="000000">
                      <a:alpha val="43137"/>
                    </a:srgbClr>
                  </a:outerShdw>
                </a:effectLst>
                <a:latin typeface="Cambria" pitchFamily="18" charset="0"/>
                <a:sym typeface="Wingdings"/>
              </a:rPr>
              <a:t></a:t>
            </a:r>
            <a:endParaRPr lang="es-ES" sz="4000" dirty="0">
              <a:solidFill>
                <a:srgbClr val="FFC000"/>
              </a:solidFill>
              <a:effectLst>
                <a:outerShdw blurRad="38100" dist="38100" dir="2700000" algn="tl">
                  <a:srgbClr val="000000">
                    <a:alpha val="43137"/>
                  </a:srgbClr>
                </a:outerShdw>
              </a:effectLst>
              <a:latin typeface="Cambria" pitchFamily="18" charset="0"/>
            </a:endParaRPr>
          </a:p>
        </p:txBody>
      </p:sp>
    </p:spTree>
    <p:extLst>
      <p:ext uri="{BB962C8B-B14F-4D97-AF65-F5344CB8AC3E}">
        <p14:creationId xmlns:p14="http://schemas.microsoft.com/office/powerpoint/2010/main" val="145995974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1000"/>
                                        <p:tgtEl>
                                          <p:spTgt spid="3">
                                            <p:txEl>
                                              <p:pRg st="2" end="2"/>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00"/>
                                        <p:tgtEl>
                                          <p:spTgt spid="3">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1000"/>
                                        <p:tgtEl>
                                          <p:spTgt spid="3">
                                            <p:txEl>
                                              <p:pRg st="4" end="4"/>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wipe(left)">
                                      <p:cBhvr>
                                        <p:cTn id="33" dur="1000"/>
                                        <p:tgtEl>
                                          <p:spTgt spid="3">
                                            <p:txEl>
                                              <p:pRg st="5" end="5"/>
                                            </p:txEl>
                                          </p:spTgt>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974C1C5-F91D-54C2-8A69-F83C9E842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r>
              <a:rPr lang="es-ES" dirty="0"/>
              <a:t>Estructuras</a:t>
            </a:r>
            <a:endParaRPr lang="es-ES" dirty="0">
              <a:latin typeface="Consolas" pitchFamily="49" charset="0"/>
            </a:endParaRPr>
          </a:p>
        </p:txBody>
      </p:sp>
      <p:sp>
        <p:nvSpPr>
          <p:cNvPr id="3" name="2 Marcador de contenido"/>
          <p:cNvSpPr>
            <a:spLocks noGrp="1"/>
          </p:cNvSpPr>
          <p:nvPr>
            <p:ph idx="1"/>
          </p:nvPr>
        </p:nvSpPr>
        <p:spPr>
          <a:xfrm>
            <a:off x="1981200" y="980728"/>
            <a:ext cx="8363272" cy="5200996"/>
          </a:xfrm>
        </p:spPr>
        <p:txBody>
          <a:bodyPr>
            <a:normAutofit/>
          </a:bodyPr>
          <a:lstStyle/>
          <a:p>
            <a:pPr>
              <a:spcBef>
                <a:spcPts val="0"/>
              </a:spcBef>
              <a:spcAft>
                <a:spcPts val="1200"/>
              </a:spcAft>
            </a:pPr>
            <a:r>
              <a:rPr lang="es-ES" sz="2800" dirty="0">
                <a:solidFill>
                  <a:schemeClr val="bg2">
                    <a:lumMod val="20000"/>
                    <a:lumOff val="80000"/>
                  </a:schemeClr>
                </a:solidFill>
              </a:rPr>
              <a:t>Colecciones heterogéneas (tuplas, registros)</a:t>
            </a:r>
            <a:endParaRPr lang="es-ES" sz="2800" i="0" dirty="0">
              <a:solidFill>
                <a:schemeClr val="bg2">
                  <a:lumMod val="20000"/>
                  <a:lumOff val="80000"/>
                </a:schemeClr>
              </a:solidFill>
            </a:endParaRPr>
          </a:p>
          <a:p>
            <a:pPr lvl="1" indent="1588">
              <a:spcBef>
                <a:spcPts val="0"/>
              </a:spcBef>
              <a:spcAft>
                <a:spcPts val="600"/>
              </a:spcAft>
              <a:buNone/>
            </a:pPr>
            <a:r>
              <a:rPr lang="es-ES" dirty="0">
                <a:solidFill>
                  <a:prstClr val="white"/>
                </a:solidFill>
              </a:rPr>
              <a:t>Elementos de (posiblemente) distintos tipos: </a:t>
            </a:r>
            <a:r>
              <a:rPr lang="es-ES" i="1" dirty="0">
                <a:solidFill>
                  <a:prstClr val="white"/>
                </a:solidFill>
              </a:rPr>
              <a:t>campos</a:t>
            </a:r>
            <a:endParaRPr lang="es-ES" dirty="0">
              <a:solidFill>
                <a:prstClr val="white"/>
              </a:solidFill>
            </a:endParaRPr>
          </a:p>
          <a:p>
            <a:pPr lvl="1" indent="1588">
              <a:spcBef>
                <a:spcPts val="0"/>
              </a:spcBef>
              <a:spcAft>
                <a:spcPts val="600"/>
              </a:spcAft>
              <a:buNone/>
            </a:pPr>
            <a:r>
              <a:rPr lang="es-ES" dirty="0">
                <a:solidFill>
                  <a:prstClr val="white"/>
                </a:solidFill>
              </a:rPr>
              <a:t>Campos identificados por su nombre</a:t>
            </a:r>
          </a:p>
          <a:p>
            <a:pPr lvl="1" indent="1588">
              <a:spcBef>
                <a:spcPts val="0"/>
              </a:spcBef>
              <a:spcAft>
                <a:spcPts val="600"/>
              </a:spcAft>
              <a:buNone/>
            </a:pPr>
            <a:r>
              <a:rPr lang="es-ES" i="1" dirty="0"/>
              <a:t>Información relacionada que se puede manejar como una unidad</a:t>
            </a:r>
          </a:p>
          <a:p>
            <a:pPr lvl="1" indent="1588">
              <a:spcBef>
                <a:spcPts val="0"/>
              </a:spcBef>
              <a:spcAft>
                <a:spcPts val="600"/>
              </a:spcAft>
              <a:buNone/>
            </a:pPr>
            <a:r>
              <a:rPr lang="es-ES" dirty="0"/>
              <a:t>Acceso a cada elemento por su nombre de campo (operador</a:t>
            </a:r>
            <a:r>
              <a:rPr lang="es-ES" dirty="0">
                <a:latin typeface="Consolas" pitchFamily="49" charset="0"/>
              </a:rPr>
              <a:t>.</a:t>
            </a:r>
            <a:r>
              <a:rPr lang="es-ES" dirty="0"/>
              <a:t>)</a:t>
            </a:r>
            <a:endParaRPr lang="es-ES" dirty="0">
              <a:solidFill>
                <a:prstClr val="white"/>
              </a:solidFill>
            </a:endParaRPr>
          </a:p>
          <a:p>
            <a:pPr lvl="1" indent="1588">
              <a:spcBef>
                <a:spcPts val="0"/>
              </a:spcBef>
              <a:spcAft>
                <a:spcPts val="600"/>
              </a:spcAft>
              <a:buClr>
                <a:srgbClr val="0F6FC6">
                  <a:lumMod val="40000"/>
                  <a:lumOff val="60000"/>
                </a:srgbClr>
              </a:buClr>
              <a:buNone/>
            </a:pPr>
            <a:endParaRPr lang="es-ES"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8</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000"/>
                                        <p:tgtEl>
                                          <p:spTgt spid="3">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1000"/>
                                        <p:tgtEl>
                                          <p:spTgt spid="3">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1000"/>
                                        <p:tgtEl>
                                          <p:spTgt spid="3">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5A378A1-4CEC-F3B0-D332-1A0B3D87F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8" y="320"/>
            <a:ext cx="12177133" cy="6858001"/>
          </a:xfrm>
          <a:prstGeom prst="rect">
            <a:avLst/>
          </a:prstGeom>
        </p:spPr>
      </p:pic>
      <p:sp>
        <p:nvSpPr>
          <p:cNvPr id="2" name="1 Título"/>
          <p:cNvSpPr>
            <a:spLocks noGrp="1"/>
          </p:cNvSpPr>
          <p:nvPr>
            <p:ph type="title"/>
          </p:nvPr>
        </p:nvSpPr>
        <p:spPr/>
        <p:txBody>
          <a:bodyPr/>
          <a:lstStyle/>
          <a:p>
            <a:pPr>
              <a:spcBef>
                <a:spcPts val="0"/>
              </a:spcBef>
              <a:spcAft>
                <a:spcPts val="600"/>
              </a:spcAft>
            </a:pPr>
            <a:r>
              <a:rPr lang="es-ES" dirty="0"/>
              <a:t>Tipos de estructuras</a:t>
            </a:r>
          </a:p>
        </p:txBody>
      </p:sp>
      <p:sp>
        <p:nvSpPr>
          <p:cNvPr id="3" name="2 Marcador de contenido"/>
          <p:cNvSpPr>
            <a:spLocks noGrp="1"/>
          </p:cNvSpPr>
          <p:nvPr>
            <p:ph idx="1"/>
          </p:nvPr>
        </p:nvSpPr>
        <p:spPr>
          <a:xfrm>
            <a:off x="1981200" y="980728"/>
            <a:ext cx="8363272" cy="5200996"/>
          </a:xfrm>
        </p:spPr>
        <p:txBody>
          <a:bodyPr>
            <a:normAutofit/>
          </a:bodyPr>
          <a:lstStyle/>
          <a:p>
            <a:pPr lvl="1" indent="1588">
              <a:spcBef>
                <a:spcPts val="0"/>
              </a:spcBef>
              <a:buClr>
                <a:srgbClr val="0F6FC6">
                  <a:lumMod val="40000"/>
                  <a:lumOff val="60000"/>
                </a:srgbClr>
              </a:buClr>
              <a:buNone/>
            </a:pPr>
            <a:r>
              <a:rPr lang="es-ES" sz="2000" dirty="0">
                <a:solidFill>
                  <a:schemeClr val="accent2">
                    <a:lumMod val="60000"/>
                    <a:lumOff val="40000"/>
                  </a:scheme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 </a:t>
            </a:r>
            <a:r>
              <a:rPr lang="es-ES" sz="2000" dirty="0">
                <a:solidFill>
                  <a:srgbClr val="92D050"/>
                </a:solidFill>
                <a:latin typeface="Consolas" pitchFamily="49" charset="0"/>
              </a:rPr>
              <a:t>// declaraciones de campos (como variables)</a:t>
            </a:r>
            <a:endParaRPr lang="es-ES" sz="2000" dirty="0">
              <a:solidFill>
                <a:prstClr val="white"/>
              </a:solidFill>
              <a:latin typeface="Consolas" pitchFamily="49" charset="0"/>
            </a:endParaRPr>
          </a:p>
          <a:p>
            <a:pPr lvl="1" indent="1588">
              <a:spcBef>
                <a:spcPts val="0"/>
              </a:spcBef>
              <a:spcAft>
                <a:spcPts val="1200"/>
              </a:spcAft>
              <a:buClr>
                <a:srgbClr val="0F6FC6">
                  <a:lumMod val="40000"/>
                  <a:lumOff val="60000"/>
                </a:srgbClr>
              </a:buClr>
              <a:buNone/>
            </a:pPr>
            <a:r>
              <a:rPr lang="es-ES" sz="2000" dirty="0">
                <a:solidFill>
                  <a:prstClr val="white"/>
                </a:solidFill>
                <a:latin typeface="Consolas" pitchFamily="49" charset="0"/>
              </a:rPr>
              <a:t>} </a:t>
            </a:r>
            <a:r>
              <a:rPr lang="es-ES" sz="2000" i="1" dirty="0" err="1">
                <a:solidFill>
                  <a:srgbClr val="FFC000"/>
                </a:solidFill>
                <a:latin typeface="Consolas" pitchFamily="49" charset="0"/>
              </a:rPr>
              <a:t>tTipo</a:t>
            </a:r>
            <a:r>
              <a:rPr lang="es-ES" sz="2000" dirty="0">
                <a:solidFill>
                  <a:prstClr val="white"/>
                </a:solidFill>
                <a:latin typeface="Consolas" pitchFamily="49" charset="0"/>
              </a:rPr>
              <a:t>; </a:t>
            </a:r>
            <a:r>
              <a:rPr lang="es-ES" sz="2000" dirty="0">
                <a:solidFill>
                  <a:srgbClr val="92D050"/>
                </a:solidFill>
                <a:latin typeface="Consolas" pitchFamily="49" charset="0"/>
              </a:rPr>
              <a:t>// nombre de tipo - ¡al final!</a:t>
            </a:r>
            <a:br>
              <a:rPr lang="es-ES" sz="2000" dirty="0">
                <a:solidFill>
                  <a:srgbClr val="92D050"/>
                </a:solidFill>
                <a:latin typeface="Consolas" pitchFamily="49" charset="0"/>
              </a:rPr>
            </a:br>
            <a:endParaRPr lang="es-ES" sz="2000" dirty="0">
              <a:solidFill>
                <a:prstClr val="white"/>
              </a:solidFill>
            </a:endParaRPr>
          </a:p>
          <a:p>
            <a:pPr lvl="1" indent="1588">
              <a:spcBef>
                <a:spcPts val="0"/>
              </a:spcBef>
              <a:buClr>
                <a:srgbClr val="0F6FC6">
                  <a:lumMod val="40000"/>
                  <a:lumOff val="60000"/>
                </a:srgbClr>
              </a:buClr>
              <a:buNone/>
            </a:pPr>
            <a:r>
              <a:rPr lang="es-ES" sz="2000" dirty="0">
                <a:solidFill>
                  <a:srgbClr val="009DD9">
                    <a:lumMod val="60000"/>
                    <a:lumOff val="40000"/>
                  </a:srgbClr>
                </a:solidFill>
                <a:latin typeface="Consolas" pitchFamily="49" charset="0"/>
                <a:cs typeface="Consolas" pitchFamily="49" charset="0"/>
              </a:rPr>
              <a:t>typedef </a:t>
            </a:r>
            <a:r>
              <a:rPr lang="es-ES" sz="2000" dirty="0">
                <a:solidFill>
                  <a:srgbClr val="FFC000"/>
                </a:solidFill>
                <a:latin typeface="Consolas" pitchFamily="49" charset="0"/>
              </a:rPr>
              <a:t>struct</a:t>
            </a:r>
            <a:r>
              <a:rPr lang="es-ES" sz="2000" dirty="0">
                <a:solidFill>
                  <a:prstClr val="white"/>
                </a:solidFill>
                <a:latin typeface="Consolas" pitchFamily="49" charset="0"/>
              </a:rPr>
              <a:t> {</a:t>
            </a:r>
            <a:endParaRPr lang="es-ES" sz="2000" dirty="0">
              <a:solidFill>
                <a:srgbClr val="92D050"/>
              </a:solidFill>
              <a:latin typeface="Consolas" pitchFamily="49" charset="0"/>
            </a:endParaRP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t>
            </a:r>
            <a:r>
              <a:rPr lang="es-ES" sz="2000" dirty="0">
                <a:solidFill>
                  <a:prstClr val="white"/>
                </a:solidFill>
                <a:latin typeface="Consolas" panose="020B0609020204030204" pitchFamily="49" charset="0"/>
                <a:cs typeface="Consolas" panose="020B0609020204030204" pitchFamily="49" charset="0"/>
              </a:rPr>
              <a:t>nombre</a:t>
            </a:r>
            <a:r>
              <a:rPr lang="es-ES" sz="2000" dirty="0">
                <a:solidFill>
                  <a:prstClr val="white"/>
                </a:solidFill>
                <a:latin typeface="Consolas" pitchFamily="49" charset="0"/>
              </a:rPr>
              <a:t>;</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apellidos;</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int</a:t>
            </a:r>
            <a:r>
              <a:rPr lang="es-ES" sz="2000" dirty="0">
                <a:solidFill>
                  <a:prstClr val="white"/>
                </a:solidFill>
                <a:latin typeface="Consolas" pitchFamily="49" charset="0"/>
              </a:rPr>
              <a:t> edad;</a:t>
            </a:r>
          </a:p>
          <a:p>
            <a:pPr lvl="1" indent="1588">
              <a:spcBef>
                <a:spcPts val="0"/>
              </a:spcBef>
              <a:buClr>
                <a:srgbClr val="0F6FC6">
                  <a:lumMod val="40000"/>
                  <a:lumOff val="60000"/>
                </a:srgbClr>
              </a:buClr>
              <a:buNone/>
            </a:pPr>
            <a:r>
              <a:rPr lang="es-ES" sz="2000" dirty="0">
                <a:solidFill>
                  <a:prstClr val="white"/>
                </a:solidFill>
                <a:latin typeface="Consolas" pitchFamily="49" charset="0"/>
              </a:rPr>
              <a:t>   </a:t>
            </a:r>
            <a:r>
              <a:rPr lang="es-ES" sz="2000" dirty="0">
                <a:solidFill>
                  <a:srgbClr val="FFC000"/>
                </a:solidFill>
                <a:latin typeface="Consolas" pitchFamily="49" charset="0"/>
              </a:rPr>
              <a:t>string</a:t>
            </a:r>
            <a:r>
              <a:rPr lang="es-ES" sz="2000" dirty="0">
                <a:solidFill>
                  <a:prstClr val="white"/>
                </a:solidFill>
                <a:latin typeface="Consolas" pitchFamily="49" charset="0"/>
              </a:rPr>
              <a:t> nif;</a:t>
            </a:r>
          </a:p>
          <a:p>
            <a:pPr lvl="1" indent="1588">
              <a:spcBef>
                <a:spcPts val="0"/>
              </a:spcBef>
              <a:spcAft>
                <a:spcPts val="600"/>
              </a:spcAft>
              <a:buClr>
                <a:srgbClr val="0F6FC6">
                  <a:lumMod val="40000"/>
                  <a:lumOff val="60000"/>
                </a:srgbClr>
              </a:buClr>
              <a:buNone/>
            </a:pPr>
            <a:r>
              <a:rPr lang="es-ES" sz="2000" dirty="0">
                <a:solidFill>
                  <a:prstClr val="white"/>
                </a:solidFill>
                <a:latin typeface="Consolas" pitchFamily="49" charset="0"/>
              </a:rPr>
              <a:t>} </a:t>
            </a:r>
            <a:r>
              <a:rPr lang="es-ES" sz="2000" dirty="0" err="1">
                <a:solidFill>
                  <a:srgbClr val="FFC000"/>
                </a:solidFill>
                <a:latin typeface="Consolas" pitchFamily="49" charset="0"/>
              </a:rPr>
              <a:t>tPersona</a:t>
            </a:r>
            <a:r>
              <a:rPr lang="es-ES" sz="2000" dirty="0">
                <a:solidFill>
                  <a:prstClr val="white"/>
                </a:solidFill>
                <a:latin typeface="Consolas" pitchFamily="49" charset="0"/>
              </a:rPr>
              <a:t>;</a:t>
            </a:r>
          </a:p>
          <a:p>
            <a:pPr lvl="1" indent="1588">
              <a:spcBef>
                <a:spcPts val="1200"/>
              </a:spcBef>
              <a:spcAft>
                <a:spcPts val="600"/>
              </a:spcAft>
              <a:buClr>
                <a:srgbClr val="0F6FC6">
                  <a:lumMod val="40000"/>
                  <a:lumOff val="60000"/>
                </a:srgbClr>
              </a:buClr>
              <a:buNone/>
            </a:pPr>
            <a:r>
              <a:rPr lang="es-ES" dirty="0">
                <a:solidFill>
                  <a:prstClr val="white"/>
                </a:solidFill>
              </a:rPr>
              <a:t>Campos:</a:t>
            </a:r>
          </a:p>
          <a:p>
            <a:pPr lvl="1" indent="1588">
              <a:spcBef>
                <a:spcPts val="0"/>
              </a:spcBef>
              <a:spcAft>
                <a:spcPts val="600"/>
              </a:spcAft>
              <a:buClr>
                <a:srgbClr val="0F6FC6">
                  <a:lumMod val="40000"/>
                  <a:lumOff val="60000"/>
                </a:srgbClr>
              </a:buClr>
              <a:buNone/>
            </a:pPr>
            <a:r>
              <a:rPr lang="es-ES" dirty="0">
                <a:solidFill>
                  <a:prstClr val="white"/>
                </a:solidFill>
              </a:rPr>
              <a:t>Tipos estándar o previamente declarado</a:t>
            </a:r>
          </a:p>
          <a:p>
            <a:pPr lvl="1" indent="1588">
              <a:spcBef>
                <a:spcPts val="0"/>
              </a:spcBef>
              <a:spcAft>
                <a:spcPts val="600"/>
              </a:spcAft>
              <a:buClr>
                <a:srgbClr val="0F6FC6">
                  <a:lumMod val="40000"/>
                  <a:lumOff val="60000"/>
                </a:srgbClr>
              </a:buClr>
              <a:buNone/>
            </a:pPr>
            <a:endParaRPr lang="es-ES" sz="2000" dirty="0">
              <a:solidFill>
                <a:prstClr val="white"/>
              </a:solidFill>
            </a:endParaRPr>
          </a:p>
        </p:txBody>
      </p:sp>
      <p:sp>
        <p:nvSpPr>
          <p:cNvPr id="4" name="3 Marcador de número de diapositiva"/>
          <p:cNvSpPr>
            <a:spLocks noGrp="1"/>
          </p:cNvSpPr>
          <p:nvPr>
            <p:ph type="sldNum" sz="quarter" idx="12"/>
          </p:nvPr>
        </p:nvSpPr>
        <p:spPr>
          <a:xfrm>
            <a:off x="8453454" y="6356351"/>
            <a:ext cx="900090" cy="365125"/>
          </a:xfrm>
        </p:spPr>
        <p:txBody>
          <a:bodyPr/>
          <a:lstStyle/>
          <a:p>
            <a:r>
              <a:rPr lang="es-ES" dirty="0"/>
              <a:t>Página</a:t>
            </a:r>
            <a:r>
              <a:rPr lang="en-US" dirty="0"/>
              <a:t> </a:t>
            </a:r>
            <a:fld id="{042AED99-7FB4-404E-8A97-64753DCE42EC}" type="slidenum">
              <a:rPr lang="en-US" smtClean="0"/>
              <a:pPr/>
              <a:t>9</a:t>
            </a:fld>
            <a:endParaRPr lang="en-US" dirty="0"/>
          </a:p>
        </p:txBody>
      </p:sp>
      <p:sp>
        <p:nvSpPr>
          <p:cNvPr id="5" name="4 Marcador de pie de página"/>
          <p:cNvSpPr>
            <a:spLocks noGrp="1"/>
          </p:cNvSpPr>
          <p:nvPr>
            <p:ph type="ftr" sz="quarter" idx="11"/>
          </p:nvPr>
        </p:nvSpPr>
        <p:spPr/>
        <p:txBody>
          <a:bodyPr/>
          <a:lstStyle/>
          <a:p>
            <a:r>
              <a:rPr lang="es-ES"/>
              <a:t>ISFTN151 – AS AyED I</a:t>
            </a:r>
            <a:endParaRPr lang="es-E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10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10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10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10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10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10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1000"/>
                                        <p:tgtEl>
                                          <p:spTgt spid="3">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left)">
                                      <p:cBhvr>
                                        <p:cTn id="31" dur="1000"/>
                                        <p:tgtEl>
                                          <p:spTgt spid="3">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1000"/>
                                        <p:tgtEl>
                                          <p:spTgt spid="3">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left)">
                                      <p:cBhvr>
                                        <p:cTn id="3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over and End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11">
      <a:dk1>
        <a:sysClr val="windowText" lastClr="000000"/>
      </a:dk1>
      <a:lt1>
        <a:sysClr val="window" lastClr="FFFFFF"/>
      </a:lt1>
      <a:dk2>
        <a:srgbClr val="1F497D"/>
      </a:dk2>
      <a:lt2>
        <a:srgbClr val="EEECE1"/>
      </a:lt2>
      <a:accent1>
        <a:srgbClr val="0070C0"/>
      </a:accent1>
      <a:accent2>
        <a:srgbClr val="0070C0"/>
      </a:accent2>
      <a:accent3>
        <a:srgbClr val="0070C0"/>
      </a:accent3>
      <a:accent4>
        <a:srgbClr val="0070C0"/>
      </a:accent4>
      <a:accent5>
        <a:srgbClr val="0070C0"/>
      </a:accent5>
      <a:accent6>
        <a:srgbClr val="0070C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5992</TotalTime>
  <Words>1892</Words>
  <Application>Microsoft Office PowerPoint</Application>
  <PresentationFormat>Panorámica</PresentationFormat>
  <Paragraphs>481</Paragraphs>
  <Slides>24</Slides>
  <Notes>0</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24</vt:i4>
      </vt:variant>
    </vt:vector>
  </HeadingPairs>
  <TitlesOfParts>
    <vt:vector size="36" baseType="lpstr">
      <vt:lpstr>Arial</vt:lpstr>
      <vt:lpstr>Calibri</vt:lpstr>
      <vt:lpstr>Cambria</vt:lpstr>
      <vt:lpstr>Consolas</vt:lpstr>
      <vt:lpstr>Constantia</vt:lpstr>
      <vt:lpstr>Courier New</vt:lpstr>
      <vt:lpstr>Droid serif</vt:lpstr>
      <vt:lpstr>verdana</vt:lpstr>
      <vt:lpstr>Wingdings</vt:lpstr>
      <vt:lpstr>Cover and End Slide Master</vt:lpstr>
      <vt:lpstr>Contents Slide Master</vt:lpstr>
      <vt:lpstr>Section Break Slide Master</vt:lpstr>
      <vt:lpstr>Presentación de PowerPoint</vt:lpstr>
      <vt:lpstr>Tipos de Datos Estructurados</vt:lpstr>
      <vt:lpstr> (Stage I)</vt:lpstr>
      <vt:lpstr>Índice Unidad Tipos e Instrucciones.</vt:lpstr>
      <vt:lpstr>Presentación de PowerPoint</vt:lpstr>
      <vt:lpstr>C++ || ESTRUCTURAS ¿QUÉ ES?</vt:lpstr>
      <vt:lpstr>Tipos de datos</vt:lpstr>
      <vt:lpstr>Estructuras</vt:lpstr>
      <vt:lpstr>Tipos de estructuras</vt:lpstr>
      <vt:lpstr>Variables de estructuras</vt:lpstr>
      <vt:lpstr>Agrupación de datos heterogéneos</vt:lpstr>
      <vt:lpstr>Elementos sin orden establecido</vt:lpstr>
      <vt:lpstr>Estructuras dentro de estructuras</vt:lpstr>
      <vt:lpstr>Arrays de estructuras</vt:lpstr>
      <vt:lpstr>Arrays dentro de estructuras</vt:lpstr>
      <vt:lpstr>Presentación de PowerPoint</vt:lpstr>
      <vt:lpstr>Listas de longitud variable</vt:lpstr>
      <vt:lpstr>Inserción de elementos</vt:lpstr>
      <vt:lpstr>Inserción de elementos</vt:lpstr>
      <vt:lpstr>Eliminación de elementos</vt:lpstr>
      <vt:lpstr>Eliminación de elementos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jose luis oemig</cp:lastModifiedBy>
  <cp:revision>341</cp:revision>
  <dcterms:created xsi:type="dcterms:W3CDTF">2019-01-14T06:35:35Z</dcterms:created>
  <dcterms:modified xsi:type="dcterms:W3CDTF">2023-06-08T12:17:37Z</dcterms:modified>
</cp:coreProperties>
</file>