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3731611"/>
            <a:ext cx="10018893" cy="3072672"/>
            <a:chOff x="0" y="0"/>
            <a:chExt cx="13358524" cy="4096896"/>
          </a:xfrm>
        </p:grpSpPr>
        <p:sp>
          <p:nvSpPr>
            <p:cNvPr id="3" name="TextBox 3"/>
            <p:cNvSpPr txBox="1"/>
            <p:nvPr/>
          </p:nvSpPr>
          <p:spPr>
            <a:xfrm>
              <a:off x="0" y="133350"/>
              <a:ext cx="13358524" cy="1970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023"/>
                </a:lnSpc>
              </a:pPr>
              <a:r>
                <a:rPr lang="en-US" sz="10399">
                  <a:solidFill>
                    <a:srgbClr val="F8F7F4"/>
                  </a:solidFill>
                  <a:latin typeface="HK Grotesk Bold Bold"/>
                </a:rPr>
                <a:t>Servidor DNS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2367717"/>
              <a:ext cx="8371759" cy="1729179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TextBox 7"/>
          <p:cNvSpPr txBox="1"/>
          <p:nvPr/>
        </p:nvSpPr>
        <p:spPr>
          <a:xfrm>
            <a:off x="1028700" y="9319600"/>
            <a:ext cx="3590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F8F7F4"/>
                </a:solidFill>
                <a:latin typeface="Open Sans"/>
              </a:rPr>
              <a:t>Pablo Rodríguez</a:t>
            </a:r>
            <a:endParaRPr lang="en-US" sz="3399" dirty="0">
              <a:solidFill>
                <a:srgbClr val="F8F7F4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370805"/>
            <a:ext cx="7655072" cy="4427202"/>
            <a:chOff x="0" y="0"/>
            <a:chExt cx="10206763" cy="5902936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0206763" cy="4332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56"/>
                </a:lnSpc>
              </a:pPr>
              <a:r>
                <a:rPr lang="en-US" sz="3449">
                  <a:solidFill>
                    <a:srgbClr val="F8F7F4"/>
                  </a:solidFill>
                  <a:latin typeface="HK Grotesk Bold Bold"/>
                </a:rPr>
                <a:t>Ahora debemos confirmar que funciona correctamente todo lo configurado con anterioridad. Para eso vamos al desktop del equipo y acto seguido debemos ir a Web Browser y añadir el dominio de la web. E intentarlo también con la dirección ip.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4581733"/>
              <a:ext cx="6396557" cy="132120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8935914" y="1897595"/>
            <a:ext cx="7405977" cy="4221589"/>
          </a:xfrm>
          <a:custGeom>
            <a:avLst/>
            <a:gdLst/>
            <a:ahLst/>
            <a:cxnLst/>
            <a:rect l="l" t="t" r="r" b="b"/>
            <a:pathLst>
              <a:path w="7405977" h="4221589">
                <a:moveTo>
                  <a:pt x="0" y="0"/>
                </a:moveTo>
                <a:lnTo>
                  <a:pt x="7405977" y="0"/>
                </a:lnTo>
                <a:lnTo>
                  <a:pt x="7405977" y="4221589"/>
                </a:lnTo>
                <a:lnTo>
                  <a:pt x="0" y="4221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935914" y="6286573"/>
            <a:ext cx="7405977" cy="3354688"/>
          </a:xfrm>
          <a:custGeom>
            <a:avLst/>
            <a:gdLst/>
            <a:ahLst/>
            <a:cxnLst/>
            <a:rect l="l" t="t" r="r" b="b"/>
            <a:pathLst>
              <a:path w="7405977" h="3354688">
                <a:moveTo>
                  <a:pt x="0" y="0"/>
                </a:moveTo>
                <a:lnTo>
                  <a:pt x="7405977" y="0"/>
                </a:lnTo>
                <a:lnTo>
                  <a:pt x="7405977" y="3354688"/>
                </a:lnTo>
                <a:lnTo>
                  <a:pt x="0" y="335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1866211"/>
            <a:ext cx="8284120" cy="5625449"/>
            <a:chOff x="0" y="0"/>
            <a:chExt cx="11045494" cy="7500598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1045494" cy="5814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0"/>
                </a:lnSpc>
              </a:pPr>
              <a:r>
                <a:rPr lang="en-US" sz="3254">
                  <a:solidFill>
                    <a:srgbClr val="F8F7F4"/>
                  </a:solidFill>
                  <a:latin typeface="HK Grotesk Bold Bold"/>
                </a:rPr>
                <a:t>El sistema de nombres de dominio (DNS) es el directorio telefónico de Internet. Las personas acceden a la información en línea a través de nombres de dominio como nytimes.com o espn.com. Los navegadores web interactúan mediante direcciones de Protocolo de Internet (IP). El DNS traduce los nombres de dominio a direcciones IP para que los navegadores puedan cargar los recursos de Internet.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070827"/>
              <a:ext cx="6922187" cy="1429772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9998682" y="1866211"/>
            <a:ext cx="7443219" cy="4186811"/>
          </a:xfrm>
          <a:custGeom>
            <a:avLst/>
            <a:gdLst/>
            <a:ahLst/>
            <a:cxnLst/>
            <a:rect l="l" t="t" r="r" b="b"/>
            <a:pathLst>
              <a:path w="7443219" h="4186811">
                <a:moveTo>
                  <a:pt x="0" y="0"/>
                </a:moveTo>
                <a:lnTo>
                  <a:pt x="7443219" y="0"/>
                </a:lnTo>
                <a:lnTo>
                  <a:pt x="7443219" y="4186811"/>
                </a:lnTo>
                <a:lnTo>
                  <a:pt x="0" y="4186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3" name="AutoShape 3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4" name="Freeform 4"/>
          <p:cNvSpPr/>
          <p:nvPr/>
        </p:nvSpPr>
        <p:spPr>
          <a:xfrm>
            <a:off x="11779888" y="1028700"/>
            <a:ext cx="4341434" cy="7728559"/>
          </a:xfrm>
          <a:custGeom>
            <a:avLst/>
            <a:gdLst/>
            <a:ahLst/>
            <a:cxnLst/>
            <a:rect l="l" t="t" r="r" b="b"/>
            <a:pathLst>
              <a:path w="4341434" h="7728559">
                <a:moveTo>
                  <a:pt x="0" y="0"/>
                </a:moveTo>
                <a:lnTo>
                  <a:pt x="4341434" y="0"/>
                </a:lnTo>
                <a:lnTo>
                  <a:pt x="4341434" y="7728559"/>
                </a:lnTo>
                <a:lnTo>
                  <a:pt x="0" y="772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07761" y="4892979"/>
            <a:ext cx="5102763" cy="2096270"/>
          </a:xfrm>
          <a:custGeom>
            <a:avLst/>
            <a:gdLst/>
            <a:ahLst/>
            <a:cxnLst/>
            <a:rect l="l" t="t" r="r" b="b"/>
            <a:pathLst>
              <a:path w="5102763" h="2096270">
                <a:moveTo>
                  <a:pt x="0" y="0"/>
                </a:moveTo>
                <a:lnTo>
                  <a:pt x="5102763" y="0"/>
                </a:lnTo>
                <a:lnTo>
                  <a:pt x="5102763" y="2096271"/>
                </a:lnTo>
                <a:lnTo>
                  <a:pt x="0" y="2096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600415" y="4892979"/>
            <a:ext cx="5038847" cy="1435800"/>
          </a:xfrm>
          <a:custGeom>
            <a:avLst/>
            <a:gdLst/>
            <a:ahLst/>
            <a:cxnLst/>
            <a:rect l="l" t="t" r="r" b="b"/>
            <a:pathLst>
              <a:path w="5038847" h="1435800">
                <a:moveTo>
                  <a:pt x="0" y="0"/>
                </a:moveTo>
                <a:lnTo>
                  <a:pt x="5038847" y="0"/>
                </a:lnTo>
                <a:lnTo>
                  <a:pt x="5038847" y="1435801"/>
                </a:lnTo>
                <a:lnTo>
                  <a:pt x="0" y="1435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00415" y="6535300"/>
            <a:ext cx="5038847" cy="453950"/>
          </a:xfrm>
          <a:custGeom>
            <a:avLst/>
            <a:gdLst/>
            <a:ahLst/>
            <a:cxnLst/>
            <a:rect l="l" t="t" r="r" b="b"/>
            <a:pathLst>
              <a:path w="5038847" h="453950">
                <a:moveTo>
                  <a:pt x="0" y="0"/>
                </a:moveTo>
                <a:lnTo>
                  <a:pt x="5038847" y="0"/>
                </a:lnTo>
                <a:lnTo>
                  <a:pt x="5038847" y="453950"/>
                </a:lnTo>
                <a:lnTo>
                  <a:pt x="0" y="453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07761" y="1076325"/>
            <a:ext cx="10018893" cy="3679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72"/>
              </a:lnSpc>
            </a:pPr>
            <a:r>
              <a:rPr lang="en-US" sz="3936">
                <a:solidFill>
                  <a:srgbClr val="F8F7F4"/>
                </a:solidFill>
                <a:latin typeface="HK Grotesk Bold Bold"/>
              </a:rPr>
              <a:t>El primer paso es crear la topología de la red, para ello debemos colocar un router con una ip de 192.168.1.1 que tenga conectado un switch y a ese switch vamos a conectar y configurar 2 ordenadores, El primero de ambos va a ir con una ip de 192.168.1.2 y el segundo llevará una ip de 192.168.1.3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343641"/>
            <a:ext cx="10018893" cy="5848611"/>
            <a:chOff x="0" y="0"/>
            <a:chExt cx="13358524" cy="7798147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13358524" cy="574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29"/>
                </a:lnSpc>
              </a:pPr>
              <a:r>
                <a:rPr lang="en-US" sz="5310">
                  <a:solidFill>
                    <a:srgbClr val="F8F7F4"/>
                  </a:solidFill>
                  <a:latin typeface="HK Grotesk Bold Bold"/>
                </a:rPr>
                <a:t>Router 0, en ésta configuración debemos configurar la interfaz y para ello le añadimos la dirección ip y encendemos la interfaz para que todo funcione correctamente.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068968"/>
              <a:ext cx="8371759" cy="1729179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11350180" y="2177085"/>
            <a:ext cx="5909120" cy="4475668"/>
          </a:xfrm>
          <a:custGeom>
            <a:avLst/>
            <a:gdLst/>
            <a:ahLst/>
            <a:cxnLst/>
            <a:rect l="l" t="t" r="r" b="b"/>
            <a:pathLst>
              <a:path w="5909120" h="4475668">
                <a:moveTo>
                  <a:pt x="0" y="0"/>
                </a:moveTo>
                <a:lnTo>
                  <a:pt x="5909120" y="0"/>
                </a:lnTo>
                <a:lnTo>
                  <a:pt x="5909120" y="4475668"/>
                </a:lnTo>
                <a:lnTo>
                  <a:pt x="0" y="4475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285832"/>
            <a:ext cx="7638112" cy="4546954"/>
            <a:chOff x="0" y="0"/>
            <a:chExt cx="10184149" cy="6062606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10184149" cy="4486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84"/>
                </a:lnSpc>
              </a:pPr>
              <a:r>
                <a:rPr lang="en-US" sz="4985">
                  <a:solidFill>
                    <a:srgbClr val="F8F7F4"/>
                  </a:solidFill>
                  <a:latin typeface="HK Grotesk Bold Bold"/>
                </a:rPr>
                <a:t>Ahora debemos conectar 2 servidores al switch, uno va a ser un servidor DNS y Otro va a ser un servidor WEB.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4744330"/>
              <a:ext cx="6382384" cy="1318276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10434997" y="1495614"/>
            <a:ext cx="6824303" cy="6127391"/>
          </a:xfrm>
          <a:custGeom>
            <a:avLst/>
            <a:gdLst/>
            <a:ahLst/>
            <a:cxnLst/>
            <a:rect l="l" t="t" r="r" b="b"/>
            <a:pathLst>
              <a:path w="6824303" h="6127391">
                <a:moveTo>
                  <a:pt x="0" y="0"/>
                </a:moveTo>
                <a:lnTo>
                  <a:pt x="6824303" y="0"/>
                </a:lnTo>
                <a:lnTo>
                  <a:pt x="6824303" y="6127391"/>
                </a:lnTo>
                <a:lnTo>
                  <a:pt x="0" y="612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370805"/>
            <a:ext cx="8451042" cy="4887539"/>
            <a:chOff x="0" y="0"/>
            <a:chExt cx="11268055" cy="6516719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1268055" cy="4788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37"/>
                </a:lnSpc>
              </a:pPr>
              <a:r>
                <a:rPr lang="en-US" sz="3808">
                  <a:solidFill>
                    <a:srgbClr val="F8F7F4"/>
                  </a:solidFill>
                  <a:latin typeface="HK Grotesk Bold Bold"/>
                </a:rPr>
                <a:t>Acto seguido configuramos las ip de los servidores, para ello nos vamos al apartado de desktop y a la configuración ip, después debemos ponerle la ip 192.168.1.4 al servidor DNS y la ip 192.168.1.5 al servidor WEB.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058138"/>
              <a:ext cx="7061666" cy="1458581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10200636" y="2370805"/>
            <a:ext cx="6606135" cy="2216362"/>
          </a:xfrm>
          <a:custGeom>
            <a:avLst/>
            <a:gdLst/>
            <a:ahLst/>
            <a:cxnLst/>
            <a:rect l="l" t="t" r="r" b="b"/>
            <a:pathLst>
              <a:path w="6606135" h="2216362">
                <a:moveTo>
                  <a:pt x="0" y="0"/>
                </a:moveTo>
                <a:lnTo>
                  <a:pt x="6606135" y="0"/>
                </a:lnTo>
                <a:lnTo>
                  <a:pt x="6606135" y="2216362"/>
                </a:lnTo>
                <a:lnTo>
                  <a:pt x="0" y="2216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00636" y="4814574"/>
            <a:ext cx="6606135" cy="2182078"/>
          </a:xfrm>
          <a:custGeom>
            <a:avLst/>
            <a:gdLst/>
            <a:ahLst/>
            <a:cxnLst/>
            <a:rect l="l" t="t" r="r" b="b"/>
            <a:pathLst>
              <a:path w="6606135" h="2182078">
                <a:moveTo>
                  <a:pt x="0" y="0"/>
                </a:moveTo>
                <a:lnTo>
                  <a:pt x="6606135" y="0"/>
                </a:lnTo>
                <a:lnTo>
                  <a:pt x="6606135" y="2182078"/>
                </a:lnTo>
                <a:lnTo>
                  <a:pt x="0" y="2182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343641"/>
            <a:ext cx="7863159" cy="4590183"/>
            <a:chOff x="0" y="0"/>
            <a:chExt cx="10484211" cy="6120244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0484211" cy="4508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7"/>
                </a:lnSpc>
              </a:pPr>
              <a:r>
                <a:rPr lang="en-US" sz="4167">
                  <a:solidFill>
                    <a:srgbClr val="F8F7F4"/>
                  </a:solidFill>
                  <a:latin typeface="HK Grotesk Bold Bold"/>
                </a:rPr>
                <a:t>Ahora debemos apagar todos los servicios excepto el servicio DNS en el servidor DNS y acto seguido debemos configurar el servidor añadiendo el nombre de la página y la ip del servidor WEB.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4763127"/>
              <a:ext cx="6570433" cy="1357117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9515236" y="2605916"/>
            <a:ext cx="7744064" cy="4065634"/>
          </a:xfrm>
          <a:custGeom>
            <a:avLst/>
            <a:gdLst/>
            <a:ahLst/>
            <a:cxnLst/>
            <a:rect l="l" t="t" r="r" b="b"/>
            <a:pathLst>
              <a:path w="7744064" h="4065634">
                <a:moveTo>
                  <a:pt x="0" y="0"/>
                </a:moveTo>
                <a:lnTo>
                  <a:pt x="7744064" y="0"/>
                </a:lnTo>
                <a:lnTo>
                  <a:pt x="7744064" y="4065634"/>
                </a:lnTo>
                <a:lnTo>
                  <a:pt x="0" y="4065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609709"/>
            <a:ext cx="10018893" cy="5316476"/>
            <a:chOff x="0" y="0"/>
            <a:chExt cx="13358524" cy="7088634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13358524" cy="5038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49"/>
                </a:lnSpc>
              </a:pPr>
              <a:r>
                <a:rPr lang="en-US" sz="4008">
                  <a:solidFill>
                    <a:srgbClr val="F8F7F4"/>
                  </a:solidFill>
                  <a:latin typeface="HK Grotesk Bold Bold"/>
                </a:rPr>
                <a:t>Después de configurar el servidor DNS debemos configurar el sevidor WEB, para ello debemos desactivar todos los servicios menos HTTP y acto seguido lo configuramos con el nombre que deseemos, por ejemplo, en el video nos dice que añadamos el nombre, El Profe Tech.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359455"/>
              <a:ext cx="8371759" cy="1729179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11299735" y="1478291"/>
            <a:ext cx="6819656" cy="6244300"/>
          </a:xfrm>
          <a:custGeom>
            <a:avLst/>
            <a:gdLst/>
            <a:ahLst/>
            <a:cxnLst/>
            <a:rect l="l" t="t" r="r" b="b"/>
            <a:pathLst>
              <a:path w="6819656" h="6244300">
                <a:moveTo>
                  <a:pt x="0" y="0"/>
                </a:moveTo>
                <a:lnTo>
                  <a:pt x="6819655" y="0"/>
                </a:lnTo>
                <a:lnTo>
                  <a:pt x="6819655" y="6244300"/>
                </a:lnTo>
                <a:lnTo>
                  <a:pt x="0" y="6244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0841" y="2168016"/>
            <a:ext cx="6303028" cy="3900421"/>
            <a:chOff x="0" y="0"/>
            <a:chExt cx="8404037" cy="520056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8404037" cy="3870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63"/>
                </a:lnSpc>
              </a:pPr>
              <a:r>
                <a:rPr lang="en-US" sz="5342">
                  <a:solidFill>
                    <a:srgbClr val="F8F7F4"/>
                  </a:solidFill>
                  <a:latin typeface="HK Grotesk Bold Bold"/>
                </a:rPr>
                <a:t>Por último, debemos configurarle a los ordenadores la ip del DNS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4112710"/>
              <a:ext cx="5266792" cy="1087851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0" y="-138594"/>
            <a:ext cx="299367" cy="10564189"/>
          </a:xfrm>
          <a:prstGeom prst="rect">
            <a:avLst/>
          </a:prstGeom>
          <a:solidFill>
            <a:srgbClr val="F8F7F4"/>
          </a:solidFill>
        </p:spPr>
      </p:sp>
      <p:sp>
        <p:nvSpPr>
          <p:cNvPr id="6" name="AutoShape 6"/>
          <p:cNvSpPr/>
          <p:nvPr/>
        </p:nvSpPr>
        <p:spPr>
          <a:xfrm>
            <a:off x="0" y="-138594"/>
            <a:ext cx="299367" cy="2477174"/>
          </a:xfrm>
          <a:prstGeom prst="rect">
            <a:avLst/>
          </a:prstGeom>
          <a:solidFill>
            <a:srgbClr val="745E4D"/>
          </a:solidFill>
        </p:spPr>
      </p:sp>
      <p:sp>
        <p:nvSpPr>
          <p:cNvPr id="7" name="Freeform 7"/>
          <p:cNvSpPr/>
          <p:nvPr/>
        </p:nvSpPr>
        <p:spPr>
          <a:xfrm>
            <a:off x="7957864" y="2168016"/>
            <a:ext cx="8543912" cy="2706118"/>
          </a:xfrm>
          <a:custGeom>
            <a:avLst/>
            <a:gdLst/>
            <a:ahLst/>
            <a:cxnLst/>
            <a:rect l="l" t="t" r="r" b="b"/>
            <a:pathLst>
              <a:path w="8543912" h="2706118">
                <a:moveTo>
                  <a:pt x="0" y="0"/>
                </a:moveTo>
                <a:lnTo>
                  <a:pt x="8543912" y="0"/>
                </a:lnTo>
                <a:lnTo>
                  <a:pt x="8543912" y="2706117"/>
                </a:lnTo>
                <a:lnTo>
                  <a:pt x="0" y="270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957864" y="5143500"/>
            <a:ext cx="8543912" cy="2733609"/>
          </a:xfrm>
          <a:custGeom>
            <a:avLst/>
            <a:gdLst/>
            <a:ahLst/>
            <a:cxnLst/>
            <a:rect l="l" t="t" r="r" b="b"/>
            <a:pathLst>
              <a:path w="8543912" h="2733609">
                <a:moveTo>
                  <a:pt x="0" y="0"/>
                </a:moveTo>
                <a:lnTo>
                  <a:pt x="8543912" y="0"/>
                </a:lnTo>
                <a:lnTo>
                  <a:pt x="8543912" y="2733609"/>
                </a:lnTo>
                <a:lnTo>
                  <a:pt x="0" y="2733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Personalizado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HK Grotesk Bold Bold</vt:lpstr>
      <vt:lpstr>Arial</vt:lpstr>
      <vt:lpstr>Open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¡Te presentamos “De documento a presentación”! - Presentación</dc:title>
  <cp:lastModifiedBy>usuario</cp:lastModifiedBy>
  <cp:revision>2</cp:revision>
  <dcterms:created xsi:type="dcterms:W3CDTF">2006-08-16T00:00:00Z</dcterms:created>
  <dcterms:modified xsi:type="dcterms:W3CDTF">2024-06-11T17:34:35Z</dcterms:modified>
  <dc:identifier>DAGF95zHn9E</dc:identifier>
</cp:coreProperties>
</file>