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Nunito Bold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33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68631" y="2924194"/>
            <a:ext cx="14950738" cy="3642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CONFIGURACIÓN DHCP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190453" y="7325844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 smtClean="0">
                <a:solidFill>
                  <a:srgbClr val="000000"/>
                </a:solidFill>
                <a:latin typeface="Nunito Bold"/>
              </a:rPr>
              <a:t>Pablo Rodríguez</a:t>
            </a:r>
            <a:endParaRPr lang="en-US" sz="4002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863826" y="2417534"/>
            <a:ext cx="7418349" cy="5335443"/>
          </a:xfrm>
          <a:custGeom>
            <a:avLst/>
            <a:gdLst/>
            <a:ahLst/>
            <a:cxnLst/>
            <a:rect l="l" t="t" r="r" b="b"/>
            <a:pathLst>
              <a:path w="7418349" h="5335443">
                <a:moveTo>
                  <a:pt x="0" y="0"/>
                </a:moveTo>
                <a:lnTo>
                  <a:pt x="7418348" y="0"/>
                </a:lnTo>
                <a:lnTo>
                  <a:pt x="7418348" y="5335443"/>
                </a:lnTo>
                <a:lnTo>
                  <a:pt x="0" y="5335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32614" y="2763459"/>
            <a:ext cx="6019140" cy="4702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2664">
                <a:solidFill>
                  <a:srgbClr val="000000"/>
                </a:solidFill>
                <a:latin typeface="Nunito Bold"/>
              </a:rPr>
              <a:t>Para esta práctica vamos a necesitar 1 servidor, al que va a ir conectado un switch, y a ese switch van a estar 3 equipos conectados, en esta práctica vamos a configurar el servidor para que este le asigne las direcciones ip a los equipos que están conectados al switch.</a:t>
            </a:r>
          </a:p>
          <a:p>
            <a:pPr algn="ctr">
              <a:lnSpc>
                <a:spcPts val="3730"/>
              </a:lnSpc>
            </a:pPr>
            <a:r>
              <a:rPr lang="en-US" sz="2664">
                <a:solidFill>
                  <a:srgbClr val="000000"/>
                </a:solidFill>
                <a:latin typeface="Nunito Bold"/>
              </a:rPr>
              <a:t>El objetivo es simple, conseguir hacer una red con un servidor DHCP.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7295157"/>
            <a:chOff x="0" y="0"/>
            <a:chExt cx="4274726" cy="1921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921358"/>
            </a:xfrm>
            <a:custGeom>
              <a:avLst/>
              <a:gdLst/>
              <a:ahLst/>
              <a:cxnLst/>
              <a:rect l="l" t="t" r="r" b="b"/>
              <a:pathLst>
                <a:path w="4274726" h="1921358">
                  <a:moveTo>
                    <a:pt x="0" y="0"/>
                  </a:moveTo>
                  <a:lnTo>
                    <a:pt x="4274726" y="0"/>
                  </a:lnTo>
                  <a:lnTo>
                    <a:pt x="4274726" y="1921358"/>
                  </a:lnTo>
                  <a:lnTo>
                    <a:pt x="0" y="192135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959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2513137"/>
            <a:chOff x="0" y="0"/>
            <a:chExt cx="2109623" cy="6618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661896"/>
            </a:xfrm>
            <a:custGeom>
              <a:avLst/>
              <a:gdLst/>
              <a:ahLst/>
              <a:cxnLst/>
              <a:rect l="l" t="t" r="r" b="b"/>
              <a:pathLst>
                <a:path w="2109623" h="661896">
                  <a:moveTo>
                    <a:pt x="0" y="0"/>
                  </a:moveTo>
                  <a:lnTo>
                    <a:pt x="2109623" y="0"/>
                  </a:lnTo>
                  <a:lnTo>
                    <a:pt x="2109623" y="661896"/>
                  </a:lnTo>
                  <a:lnTo>
                    <a:pt x="0" y="661896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699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115855" y="3063349"/>
            <a:ext cx="5135920" cy="5419219"/>
          </a:xfrm>
          <a:custGeom>
            <a:avLst/>
            <a:gdLst/>
            <a:ahLst/>
            <a:cxnLst/>
            <a:rect l="l" t="t" r="r" b="b"/>
            <a:pathLst>
              <a:path w="5135920" h="5419219">
                <a:moveTo>
                  <a:pt x="0" y="0"/>
                </a:moveTo>
                <a:lnTo>
                  <a:pt x="5135921" y="0"/>
                </a:lnTo>
                <a:lnTo>
                  <a:pt x="5135921" y="5419219"/>
                </a:lnTo>
                <a:lnTo>
                  <a:pt x="0" y="54192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205755"/>
            <a:ext cx="6345215" cy="545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Nunito Bold"/>
              </a:rPr>
              <a:t>Para configurar el servidor debemos meternos en sus servicios, ingresamos en el apartado de DHCP, y debemos empezar con añadir un nombre al pool del servidor que creemos, acto seguido deberemos de añadir un gateway y un DNS, Rellenamos la casilla de ip de comienzo y la máscara de la red, por último tenemos que encender la interfaz del servicio para que funcione.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229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CONFIGURACIÓN SERVIDOR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371475" y="2759380"/>
            <a:ext cx="7848489" cy="4858316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2037" b="-32037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EQUIPOS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290642"/>
            <a:ext cx="7015796" cy="432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>
                <a:solidFill>
                  <a:srgbClr val="000000"/>
                </a:solidFill>
                <a:latin typeface="Nunito Bold"/>
              </a:rPr>
              <a:t>Por último debemos configurar los equipos que están conectados al switch con el DHCP para que se le asigne automáticamente las ip a los equipos, primero vamos a hacer una prueba, y esta va a ser la de que solo pueden haber 2 conexiones para ver lo que sucede con el tercer equipo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Personalizado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Fredoka Bold</vt:lpstr>
      <vt:lpstr>Arial</vt:lpstr>
      <vt:lpstr>Nunito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DHCP</dc:title>
  <cp:lastModifiedBy>usuario</cp:lastModifiedBy>
  <cp:revision>2</cp:revision>
  <dcterms:created xsi:type="dcterms:W3CDTF">2006-08-16T00:00:00Z</dcterms:created>
  <dcterms:modified xsi:type="dcterms:W3CDTF">2024-06-11T17:30:32Z</dcterms:modified>
  <dc:identifier>DAGFM9RGUKQ</dc:identifier>
</cp:coreProperties>
</file>