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5CC4F9-9C84-E00A-D1B7-3C8118ED9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6 </a:t>
            </a:r>
            <a:r>
              <a:rPr lang="es-ES" dirty="0"/>
              <a:t>red inalámbrica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5EC9B78-E244-D64A-B9A5-A9EB1854D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Pablo Rodríguez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121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2AC489-1563-E61D-B6D5-90C095EC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la </a:t>
            </a:r>
            <a:r>
              <a:rPr lang="es-ES" dirty="0" err="1"/>
              <a:t>topologia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A917352-8AB5-1D5A-8DFD-331A7B373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Esta está compuesta con un </a:t>
            </a:r>
            <a:r>
              <a:rPr lang="es-ES" dirty="0" err="1"/>
              <a:t>router</a:t>
            </a:r>
            <a:r>
              <a:rPr lang="es-ES" dirty="0"/>
              <a:t>, un punto de acceso y 2 equipos que derivan del punto de acceso que van a estar conectados inalámbricamente cambiando el panel trasero del equipo para que puedan conectarse al punto de acceso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0A111D3B-A5B6-AC8E-7632-D4FFDA5C7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11"/>
          <a:stretch/>
        </p:blipFill>
        <p:spPr>
          <a:xfrm>
            <a:off x="6629400" y="1457836"/>
            <a:ext cx="387460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B3F155-E495-01AB-B2F7-B04B413E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523999"/>
            <a:ext cx="6873240" cy="1600200"/>
          </a:xfrm>
        </p:spPr>
        <p:txBody>
          <a:bodyPr/>
          <a:lstStyle/>
          <a:p>
            <a:r>
              <a:rPr lang="es-ES" dirty="0"/>
              <a:t>Configuración del </a:t>
            </a:r>
            <a:r>
              <a:rPr lang="es-ES" dirty="0" err="1"/>
              <a:t>Router</a:t>
            </a:r>
            <a:r>
              <a:rPr lang="es-ES" dirty="0"/>
              <a:t> y del punto de acceso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6FF0BF6-4AB6-1B26-890D-0BCBCFE7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14900" y="3015673"/>
            <a:ext cx="6873240" cy="3094485"/>
          </a:xfrm>
        </p:spPr>
        <p:txBody>
          <a:bodyPr/>
          <a:lstStyle/>
          <a:p>
            <a:r>
              <a:rPr lang="es-ES" dirty="0"/>
              <a:t>Para configurar el </a:t>
            </a:r>
            <a:r>
              <a:rPr lang="es-ES" dirty="0" err="1"/>
              <a:t>router</a:t>
            </a:r>
            <a:r>
              <a:rPr lang="es-ES" dirty="0"/>
              <a:t> necesitamos conectarlo con el punto de acceso mediante un cable, acto seguido nos metemos a la CLI del </a:t>
            </a:r>
            <a:r>
              <a:rPr lang="es-ES" dirty="0" err="1"/>
              <a:t>router</a:t>
            </a:r>
            <a:r>
              <a:rPr lang="es-ES" dirty="0"/>
              <a:t> y accedemos a la interfaz que está conectada con el punto de acceso que en este caso es el 0/0, para luego ingresar la </a:t>
            </a:r>
            <a:r>
              <a:rPr lang="es-ES" dirty="0" err="1"/>
              <a:t>ip</a:t>
            </a:r>
            <a:r>
              <a:rPr lang="es-ES" dirty="0"/>
              <a:t> y mascara que deseemos y luego poner el comando no shutdown para activar la interfaz. Para el punto de acceso debemos entrar a su configuración y añadir un nombre al SSID, luego cambiamos la autentificación al WPA2 PSK para añadir una contraseña. 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xmlns="" id="{9243772C-33EB-D390-797B-10E76400E7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616" r="16285"/>
          <a:stretch/>
        </p:blipFill>
        <p:spPr>
          <a:xfrm>
            <a:off x="1168400" y="1586741"/>
            <a:ext cx="3644900" cy="36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8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358740-53FB-58D6-2DCE-12894EB9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los ordenadores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785FEB5-852D-99EA-F950-F6A40BE0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configurarlos deberemos cambiar los paneles traseros por la antena del </a:t>
            </a:r>
            <a:r>
              <a:rPr lang="es-ES" dirty="0" err="1"/>
              <a:t>wirless</a:t>
            </a:r>
            <a:r>
              <a:rPr lang="es-ES" dirty="0"/>
              <a:t>, y luego debemos irnos a su configuración para añadir una dirección </a:t>
            </a:r>
            <a:r>
              <a:rPr lang="es-ES" dirty="0" err="1"/>
              <a:t>ip</a:t>
            </a:r>
            <a:r>
              <a:rPr lang="es-ES" dirty="0"/>
              <a:t> a los ordenadores aparte del SSID y la autentificación del WPA2 PSK, tras haber realizado este proceso deberemos ir al apartado del escritorio de cada ordenador para poder acceder a la red mediante la aplicación </a:t>
            </a:r>
            <a:r>
              <a:rPr lang="es-ES" dirty="0" err="1"/>
              <a:t>Wirless</a:t>
            </a:r>
            <a:r>
              <a:rPr lang="es-ES" dirty="0"/>
              <a:t>, una vez dentro de esta, hacemos clic sobre la red a la que queramos acceder y luego introducimos la contraseña PSK.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C3FCA3B2-3B93-2905-AC44-70109F113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685" y="1910337"/>
            <a:ext cx="513469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3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1EB5AB-EAAD-7549-438F-406E9EC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Hasta aquí la presentación</a:t>
            </a:r>
          </a:p>
        </p:txBody>
      </p:sp>
      <p:pic>
        <p:nvPicPr>
          <p:cNvPr id="1026" name="Picture 2" descr="ICT WIRELESS SOLUTIONS – Platinum IT Support">
            <a:extLst>
              <a:ext uri="{FF2B5EF4-FFF2-40B4-BE49-F238E27FC236}">
                <a16:creationId xmlns:a16="http://schemas.microsoft.com/office/drawing/2014/main" xmlns="" id="{CF26382E-2259-0836-32DA-F3855590A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81" y="2683046"/>
            <a:ext cx="5303837" cy="362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0977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55</TotalTime>
  <Words>247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Estela de condensación</vt:lpstr>
      <vt:lpstr>6 red inalámbrica II</vt:lpstr>
      <vt:lpstr>Creación de la topologia</vt:lpstr>
      <vt:lpstr>Configuración del Router y del punto de acceso</vt:lpstr>
      <vt:lpstr>Configuración de los ordenadores</vt:lpstr>
      <vt:lpstr>Hasta aquí la presentación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 red inalámbrica 2</dc:title>
  <dc:creator>Usuario</dc:creator>
  <cp:lastModifiedBy>usuario</cp:lastModifiedBy>
  <cp:revision>3</cp:revision>
  <dcterms:created xsi:type="dcterms:W3CDTF">2024-04-26T09:04:36Z</dcterms:created>
  <dcterms:modified xsi:type="dcterms:W3CDTF">2024-06-11T16:39:52Z</dcterms:modified>
</cp:coreProperties>
</file>