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Lato" panose="020B0604020202020204" charset="0"/>
      <p:regular r:id="rId8"/>
      <p:bold r:id="rId9"/>
      <p:italic r:id="rId10"/>
      <p:boldItalic r:id="rId11"/>
    </p:embeddedFont>
    <p:embeddedFont>
      <p:font typeface="Montserrat" panose="020B060402020202020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4927274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2333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8f66f62a1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8f66f62a1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3471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8f66f62a16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8f66f62a16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45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8f66f62a16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8f66f62a16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859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ff95093bf7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ff95093bf7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8413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VLAN IV</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dirty="0" smtClean="0"/>
              <a:t>Pablo Rodríguez</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457200" lvl="0" indent="-381000" algn="l" rtl="0">
              <a:spcBef>
                <a:spcPts val="0"/>
              </a:spcBef>
              <a:spcAft>
                <a:spcPts val="0"/>
              </a:spcAft>
              <a:buSzPts val="2400"/>
              <a:buAutoNum type="arabicPeriod"/>
            </a:pPr>
            <a:r>
              <a:rPr lang="es"/>
              <a:t>Creación de las VLAN</a:t>
            </a:r>
            <a:endParaRPr/>
          </a:p>
        </p:txBody>
      </p:sp>
      <p:sp>
        <p:nvSpPr>
          <p:cNvPr id="141" name="Google Shape;141;p14"/>
          <p:cNvSpPr txBox="1">
            <a:spLocks noGrp="1"/>
          </p:cNvSpPr>
          <p:nvPr>
            <p:ph type="body" idx="1"/>
          </p:nvPr>
        </p:nvSpPr>
        <p:spPr>
          <a:xfrm>
            <a:off x="311700" y="1152475"/>
            <a:ext cx="85890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sz="2100"/>
              <a:t>En mi caso lo primero que he hecho ha sido colocar los switches que el ejercicio pedía y conectarlos entre ellos con un cable cruzado. Una vez hecho eso me he metido a la configuración gráfica de cada uno de ellos creando la VLAN.</a:t>
            </a:r>
            <a:endParaRPr sz="2100"/>
          </a:p>
        </p:txBody>
      </p:sp>
      <p:pic>
        <p:nvPicPr>
          <p:cNvPr id="142" name="Google Shape;142;p14"/>
          <p:cNvPicPr preferRelativeResize="0"/>
          <p:nvPr/>
        </p:nvPicPr>
        <p:blipFill>
          <a:blip r:embed="rId3">
            <a:alphaModFix/>
          </a:blip>
          <a:stretch>
            <a:fillRect/>
          </a:stretch>
        </p:blipFill>
        <p:spPr>
          <a:xfrm>
            <a:off x="3340850" y="2497425"/>
            <a:ext cx="4798536" cy="2136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2. Conectividad de los equipos</a:t>
            </a:r>
            <a:endParaRPr/>
          </a:p>
        </p:txBody>
      </p:sp>
      <p:sp>
        <p:nvSpPr>
          <p:cNvPr id="148" name="Google Shape;148;p15"/>
          <p:cNvSpPr txBox="1">
            <a:spLocks noGrp="1"/>
          </p:cNvSpPr>
          <p:nvPr>
            <p:ph type="body" idx="1"/>
          </p:nvPr>
        </p:nvSpPr>
        <p:spPr>
          <a:xfrm>
            <a:off x="4572000" y="1152475"/>
            <a:ext cx="426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es" sz="2000"/>
              <a:t>Una vez creada las VLAN es hora de colocar cada uno de los host, los cuales deben tener cada uno de ellos su IP indicada. Después los conectaremos a los switches correspondientes y desde la misma configuración de los switches configuraremos los puertos de cada equipo a la VLAN a la cual pertenezca.</a:t>
            </a:r>
            <a:endParaRPr sz="2000"/>
          </a:p>
        </p:txBody>
      </p:sp>
      <p:pic>
        <p:nvPicPr>
          <p:cNvPr id="149" name="Google Shape;149;p15"/>
          <p:cNvPicPr preferRelativeResize="0"/>
          <p:nvPr/>
        </p:nvPicPr>
        <p:blipFill rotWithShape="1">
          <a:blip r:embed="rId3">
            <a:alphaModFix/>
          </a:blip>
          <a:srcRect b="27557"/>
          <a:stretch/>
        </p:blipFill>
        <p:spPr>
          <a:xfrm>
            <a:off x="281950" y="1414550"/>
            <a:ext cx="4150076" cy="2892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xfrm>
            <a:off x="1271600" y="40672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3. Enlaces troncales</a:t>
            </a:r>
            <a:endParaRPr/>
          </a:p>
        </p:txBody>
      </p:sp>
      <p:sp>
        <p:nvSpPr>
          <p:cNvPr id="155" name="Google Shape;155;p16"/>
          <p:cNvSpPr txBox="1">
            <a:spLocks noGrp="1"/>
          </p:cNvSpPr>
          <p:nvPr>
            <p:ph type="body" idx="1"/>
          </p:nvPr>
        </p:nvSpPr>
        <p:spPr>
          <a:xfrm>
            <a:off x="298725" y="1320825"/>
            <a:ext cx="4161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1800"/>
              <a:t>El último paso pero en mi opinión el más importante es activar los enlaces troncales de cada puerto para que así la conectividad entre las VLAN pueda ser posible. Para esto nos vamos a los switches y escribimos el comando </a:t>
            </a:r>
            <a:r>
              <a:rPr lang="es" sz="1800" i="1"/>
              <a:t>“switchport mode trunk”</a:t>
            </a:r>
            <a:endParaRPr sz="1800" i="1"/>
          </a:p>
          <a:p>
            <a:pPr marL="0" lvl="0" indent="0" algn="l" rtl="0">
              <a:spcBef>
                <a:spcPts val="1200"/>
              </a:spcBef>
              <a:spcAft>
                <a:spcPts val="1200"/>
              </a:spcAft>
              <a:buNone/>
            </a:pPr>
            <a:r>
              <a:rPr lang="es" sz="1800"/>
              <a:t>Y nuestras VLAN´s ya estarán listas.</a:t>
            </a:r>
            <a:endParaRPr sz="1800"/>
          </a:p>
        </p:txBody>
      </p:sp>
      <p:pic>
        <p:nvPicPr>
          <p:cNvPr id="156" name="Google Shape;156;p16"/>
          <p:cNvPicPr preferRelativeResize="0"/>
          <p:nvPr/>
        </p:nvPicPr>
        <p:blipFill rotWithShape="1">
          <a:blip r:embed="rId3">
            <a:alphaModFix/>
          </a:blip>
          <a:srcRect b="10578"/>
          <a:stretch/>
        </p:blipFill>
        <p:spPr>
          <a:xfrm>
            <a:off x="4816525" y="1226613"/>
            <a:ext cx="3791225" cy="3293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7"/>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a:t>Muchas gracias</a:t>
            </a: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175</Words>
  <Application>Microsoft Office PowerPoint</Application>
  <PresentationFormat>Presentación en pantalla (16:9)</PresentationFormat>
  <Paragraphs>10</Paragraphs>
  <Slides>5</Slides>
  <Notes>5</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Lato</vt:lpstr>
      <vt:lpstr>Arial</vt:lpstr>
      <vt:lpstr>Montserrat</vt:lpstr>
      <vt:lpstr>Focus</vt:lpstr>
      <vt:lpstr>VLAN IV</vt:lpstr>
      <vt:lpstr>Creación de las VLAN</vt:lpstr>
      <vt:lpstr>2. Conectividad de los equipos</vt:lpstr>
      <vt:lpstr>3. Enlaces troncales</vt:lpstr>
      <vt:lpstr>Muchas gracias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VLAN IV</dc:title>
  <cp:lastModifiedBy>usuario</cp:lastModifiedBy>
  <cp:revision>1</cp:revision>
  <dcterms:modified xsi:type="dcterms:W3CDTF">2024-06-11T17:20:33Z</dcterms:modified>
</cp:coreProperties>
</file>