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0430CF-8A9E-FBE0-89EB-0D04804F4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Enrutamiento estático en anillo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522B0D-0619-082E-31CC-FD8300DAC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Pablo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588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1846339-4FA4-8090-ECD1-DB603A71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Estructuración de la red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00103FD-A659-591B-6C39-15ACF4D07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Formamos una estructura en la que haya 3 </a:t>
            </a:r>
            <a:r>
              <a:rPr lang="es-ES" dirty="0" err="1"/>
              <a:t>routers</a:t>
            </a:r>
            <a:r>
              <a:rPr lang="es-ES" dirty="0"/>
              <a:t>, 3 switches y por ultimo 2 ordenadores conectados a cada switch, esto da un total e 6 ordenadores, la topología creada es de anillo.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573DD4DA-17AB-08AB-6367-C08DE688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668644"/>
            <a:ext cx="4513262" cy="32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BEB7BD-1F79-2C7B-ACB3-DE7C6FB4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767" y="1452026"/>
            <a:ext cx="3854528" cy="1278466"/>
          </a:xfrm>
        </p:spPr>
        <p:txBody>
          <a:bodyPr/>
          <a:lstStyle/>
          <a:p>
            <a:r>
              <a:rPr lang="es-ES" dirty="0"/>
              <a:t>Direcciones </a:t>
            </a:r>
            <a:r>
              <a:rPr lang="es-ES" dirty="0" err="1"/>
              <a:t>ip</a:t>
            </a:r>
            <a:r>
              <a:rPr lang="es-ES" dirty="0"/>
              <a:t> y activación de interfaces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9F4769D-7FBA-45E6-DD65-C265C46E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1767" y="2730492"/>
            <a:ext cx="3854528" cy="2584449"/>
          </a:xfrm>
        </p:spPr>
        <p:txBody>
          <a:bodyPr/>
          <a:lstStyle/>
          <a:p>
            <a:r>
              <a:rPr lang="es-ES" dirty="0"/>
              <a:t>Asignamos todas las direcciones </a:t>
            </a:r>
            <a:r>
              <a:rPr lang="es-ES" dirty="0" err="1"/>
              <a:t>ip</a:t>
            </a:r>
            <a:r>
              <a:rPr lang="es-ES" dirty="0"/>
              <a:t> a los Pc y a los </a:t>
            </a:r>
            <a:r>
              <a:rPr lang="es-ES" dirty="0" err="1"/>
              <a:t>routers</a:t>
            </a:r>
            <a:r>
              <a:rPr lang="es-ES" dirty="0"/>
              <a:t>, </a:t>
            </a:r>
            <a:r>
              <a:rPr lang="es-ES" dirty="0" err="1"/>
              <a:t>Despues</a:t>
            </a:r>
            <a:r>
              <a:rPr lang="es-ES" dirty="0"/>
              <a:t> nos dirigimos a los </a:t>
            </a:r>
            <a:r>
              <a:rPr lang="es-ES" dirty="0" err="1"/>
              <a:t>routers</a:t>
            </a:r>
            <a:r>
              <a:rPr lang="es-ES" dirty="0"/>
              <a:t> y les configuramos las interfaces conectadas, la que se conecta con el switch y las que se conectan con los demás </a:t>
            </a:r>
            <a:r>
              <a:rPr lang="es-ES" dirty="0" err="1"/>
              <a:t>routers</a:t>
            </a:r>
            <a:r>
              <a:rPr lang="es-ES" dirty="0"/>
              <a:t>, esto enlazará todo y podremos enviar ping desde un equipo de una red al de la otra.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7A6E6142-DBAF-ADC0-581A-3AE53B675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74" y="593829"/>
            <a:ext cx="4513262" cy="29948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16A906B-705C-2CD3-8601-C6DFAC01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7" y="3660647"/>
            <a:ext cx="5400040" cy="26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1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CF6305-8A4E-EB74-A97A-C9865A9B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Envío de paquetes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7724131-1BB3-8923-E575-E7047392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F01F94-872B-EB58-2D0C-108DB070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Una vez conectadas todas las interfaces enviamos varios ping, de un equipo de la primera red a un equipo de la red nº3 y luego un ping dese el mismo equipo de la 1º red a la 2º, esto generará una tabla de enrutamiento para cada </a:t>
            </a:r>
            <a:r>
              <a:rPr lang="es-ES" dirty="0" err="1"/>
              <a:t>router</a:t>
            </a:r>
            <a:r>
              <a:rPr lang="es-ES" dirty="0"/>
              <a:t>, estas tablas las veremos en la CLI de los </a:t>
            </a:r>
            <a:r>
              <a:rPr lang="es-ES" dirty="0" err="1"/>
              <a:t>routers</a:t>
            </a:r>
            <a:r>
              <a:rPr lang="es-ES" dirty="0"/>
              <a:t> añadiendo el comando show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route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8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A57C90-F91F-23D6-8F26-F7BEB5BB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 de la presentación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3F1320-5770-6132-3084-787A1BC6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70100"/>
            <a:ext cx="8596668" cy="1570962"/>
          </a:xfrm>
        </p:spPr>
        <p:txBody>
          <a:bodyPr/>
          <a:lstStyle/>
          <a:p>
            <a:r>
              <a:rPr lang="es-ES" dirty="0"/>
              <a:t>Gracias por ver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2849402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193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Enrutamiento estático en anillo</vt:lpstr>
      <vt:lpstr>Estructuración de la red</vt:lpstr>
      <vt:lpstr>Direcciones ip y activación de interfaces</vt:lpstr>
      <vt:lpstr>Envío de paquetes</vt:lpstr>
      <vt:lpstr>Fin de la presentación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Enrutamiento estático en anillo</dc:title>
  <dc:creator>Usuario</dc:creator>
  <cp:lastModifiedBy>usuario</cp:lastModifiedBy>
  <cp:revision>3</cp:revision>
  <dcterms:created xsi:type="dcterms:W3CDTF">2024-04-12T09:38:12Z</dcterms:created>
  <dcterms:modified xsi:type="dcterms:W3CDTF">2024-06-11T16:18:25Z</dcterms:modified>
</cp:coreProperties>
</file>