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80" r:id="rId13"/>
    <p:sldId id="267" r:id="rId14"/>
    <p:sldId id="266" r:id="rId15"/>
    <p:sldId id="269" r:id="rId16"/>
    <p:sldId id="268" r:id="rId17"/>
    <p:sldId id="270" r:id="rId18"/>
    <p:sldId id="271" r:id="rId19"/>
    <p:sldId id="274" r:id="rId20"/>
    <p:sldId id="272" r:id="rId21"/>
    <p:sldId id="277" r:id="rId22"/>
    <p:sldId id="275" r:id="rId23"/>
    <p:sldId id="276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9786A-4A7E-45B2-A253-3773EAC714B2}" v="249" dt="2024-03-15T15:05:50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27" autoAdjust="0"/>
  </p:normalViewPr>
  <p:slideViewPr>
    <p:cSldViewPr snapToGrid="0">
      <p:cViewPr varScale="1">
        <p:scale>
          <a:sx n="71" d="100"/>
          <a:sy n="71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Iglesias Quián" userId="8cfcd0ef729062f4" providerId="LiveId" clId="{5539786A-4A7E-45B2-A253-3773EAC714B2}"/>
    <pc:docChg chg="undo redo custSel addSld delSld modSld sldOrd addMainMaster delMainMaster addSection delSection">
      <pc:chgData name="Pablo Iglesias Quián" userId="8cfcd0ef729062f4" providerId="LiveId" clId="{5539786A-4A7E-45B2-A253-3773EAC714B2}" dt="2024-03-15T15:05:50.451" v="1805" actId="20577"/>
      <pc:docMkLst>
        <pc:docMk/>
      </pc:docMkLst>
      <pc:sldChg chg="addSp delSp modSp new mod setBg modClrScheme addAnim setClrOvrMap delDesignElem chgLayout">
        <pc:chgData name="Pablo Iglesias Quián" userId="8cfcd0ef729062f4" providerId="LiveId" clId="{5539786A-4A7E-45B2-A253-3773EAC714B2}" dt="2024-03-15T10:44:01.198" v="485"/>
        <pc:sldMkLst>
          <pc:docMk/>
          <pc:sldMk cId="1747045574" sldId="256"/>
        </pc:sldMkLst>
        <pc:spChg chg="mod">
          <ac:chgData name="Pablo Iglesias Quián" userId="8cfcd0ef729062f4" providerId="LiveId" clId="{5539786A-4A7E-45B2-A253-3773EAC714B2}" dt="2024-03-15T09:34:37.735" v="253" actId="1076"/>
          <ac:spMkLst>
            <pc:docMk/>
            <pc:sldMk cId="1747045574" sldId="256"/>
            <ac:spMk id="2" creationId="{70D03DC5-873C-8E42-B918-DBBFBAC0D8B3}"/>
          </ac:spMkLst>
        </pc:spChg>
        <pc:spChg chg="mod">
          <ac:chgData name="Pablo Iglesias Quián" userId="8cfcd0ef729062f4" providerId="LiveId" clId="{5539786A-4A7E-45B2-A253-3773EAC714B2}" dt="2024-03-15T09:34:42.288" v="254" actId="1076"/>
          <ac:spMkLst>
            <pc:docMk/>
            <pc:sldMk cId="1747045574" sldId="256"/>
            <ac:spMk id="3" creationId="{8C2017CB-674F-7F18-C9B3-7A5250081092}"/>
          </ac:spMkLst>
        </pc:spChg>
        <pc:spChg chg="add del">
          <ac:chgData name="Pablo Iglesias Quián" userId="8cfcd0ef729062f4" providerId="LiveId" clId="{5539786A-4A7E-45B2-A253-3773EAC714B2}" dt="2024-03-15T09:05:38.582" v="4" actId="26606"/>
          <ac:spMkLst>
            <pc:docMk/>
            <pc:sldMk cId="1747045574" sldId="256"/>
            <ac:spMk id="9" creationId="{7A875D55-4A80-43E9-38F6-27E3664939B0}"/>
          </ac:spMkLst>
        </pc:spChg>
        <pc:spChg chg="add del">
          <ac:chgData name="Pablo Iglesias Quián" userId="8cfcd0ef729062f4" providerId="LiveId" clId="{5539786A-4A7E-45B2-A253-3773EAC714B2}" dt="2024-03-15T09:05:38.582" v="4" actId="26606"/>
          <ac:spMkLst>
            <pc:docMk/>
            <pc:sldMk cId="1747045574" sldId="256"/>
            <ac:spMk id="11" creationId="{3D572980-FB84-8C29-1FAC-FAC5ECE29A39}"/>
          </ac:spMkLst>
        </pc:spChg>
        <pc:spChg chg="add del">
          <ac:chgData name="Pablo Iglesias Quián" userId="8cfcd0ef729062f4" providerId="LiveId" clId="{5539786A-4A7E-45B2-A253-3773EAC714B2}" dt="2024-03-15T09:31:01.617" v="211"/>
          <ac:spMkLst>
            <pc:docMk/>
            <pc:sldMk cId="1747045574" sldId="256"/>
            <ac:spMk id="1028" creationId="{BC512124-0D13-4ED9-80B7-52AE15B6B41F}"/>
          </ac:spMkLst>
        </pc:spChg>
        <pc:spChg chg="add del">
          <ac:chgData name="Pablo Iglesias Quián" userId="8cfcd0ef729062f4" providerId="LiveId" clId="{5539786A-4A7E-45B2-A253-3773EAC714B2}" dt="2024-03-15T10:44:01.198" v="485"/>
          <ac:spMkLst>
            <pc:docMk/>
            <pc:sldMk cId="1747045574" sldId="256"/>
            <ac:spMk id="1029" creationId="{BC512124-0D13-4ED9-80B7-52AE15B6B41F}"/>
          </ac:spMkLst>
        </pc:spChg>
        <pc:spChg chg="add del">
          <ac:chgData name="Pablo Iglesias Quián" userId="8cfcd0ef729062f4" providerId="LiveId" clId="{5539786A-4A7E-45B2-A253-3773EAC714B2}" dt="2024-03-15T09:23:37.301" v="187" actId="26606"/>
          <ac:spMkLst>
            <pc:docMk/>
            <pc:sldMk cId="1747045574" sldId="256"/>
            <ac:spMk id="1031" creationId="{7A875D55-4A80-43E9-38F6-27E3664939B0}"/>
          </ac:spMkLst>
        </pc:spChg>
        <pc:spChg chg="add del">
          <ac:chgData name="Pablo Iglesias Quián" userId="8cfcd0ef729062f4" providerId="LiveId" clId="{5539786A-4A7E-45B2-A253-3773EAC714B2}" dt="2024-03-15T09:23:37.301" v="187" actId="26606"/>
          <ac:spMkLst>
            <pc:docMk/>
            <pc:sldMk cId="1747045574" sldId="256"/>
            <ac:spMk id="1033" creationId="{3D572980-FB84-8C29-1FAC-FAC5ECE29A39}"/>
          </ac:spMkLst>
        </pc:spChg>
        <pc:spChg chg="add del">
          <ac:chgData name="Pablo Iglesias Quián" userId="8cfcd0ef729062f4" providerId="LiveId" clId="{5539786A-4A7E-45B2-A253-3773EAC714B2}" dt="2024-03-15T09:25:28.192" v="193"/>
          <ac:spMkLst>
            <pc:docMk/>
            <pc:sldMk cId="1747045574" sldId="256"/>
            <ac:spMk id="1038" creationId="{7A875D55-4A80-43E9-38F6-27E3664939B0}"/>
          </ac:spMkLst>
        </pc:spChg>
        <pc:spChg chg="add del">
          <ac:chgData name="Pablo Iglesias Quián" userId="8cfcd0ef729062f4" providerId="LiveId" clId="{5539786A-4A7E-45B2-A253-3773EAC714B2}" dt="2024-03-15T09:25:28.192" v="193"/>
          <ac:spMkLst>
            <pc:docMk/>
            <pc:sldMk cId="1747045574" sldId="256"/>
            <ac:spMk id="1040" creationId="{3D572980-FB84-8C29-1FAC-FAC5ECE29A39}"/>
          </ac:spMkLst>
        </pc:spChg>
        <pc:picChg chg="add del">
          <ac:chgData name="Pablo Iglesias Quián" userId="8cfcd0ef729062f4" providerId="LiveId" clId="{5539786A-4A7E-45B2-A253-3773EAC714B2}" dt="2024-03-15T09:05:19.980" v="2" actId="478"/>
          <ac:picMkLst>
            <pc:docMk/>
            <pc:sldMk cId="1747045574" sldId="256"/>
            <ac:picMk id="4" creationId="{1AD01A19-92ED-6460-777F-0D7FB31DB454}"/>
          </ac:picMkLst>
        </pc:picChg>
        <pc:picChg chg="add mod ord">
          <ac:chgData name="Pablo Iglesias Quián" userId="8cfcd0ef729062f4" providerId="LiveId" clId="{5539786A-4A7E-45B2-A253-3773EAC714B2}" dt="2024-03-15T09:26:51.724" v="196" actId="26606"/>
          <ac:picMkLst>
            <pc:docMk/>
            <pc:sldMk cId="1747045574" sldId="256"/>
            <ac:picMk id="1026" creationId="{F718C6A9-6EF3-A121-685D-D2EF8F470AE2}"/>
          </ac:picMkLst>
        </pc:picChg>
      </pc:sldChg>
      <pc:sldChg chg="addSp delSp modSp new mod modNotesTx">
        <pc:chgData name="Pablo Iglesias Quián" userId="8cfcd0ef729062f4" providerId="LiveId" clId="{5539786A-4A7E-45B2-A253-3773EAC714B2}" dt="2024-03-15T10:44:01.198" v="485"/>
        <pc:sldMkLst>
          <pc:docMk/>
          <pc:sldMk cId="673900491" sldId="257"/>
        </pc:sldMkLst>
        <pc:spChg chg="mod">
          <ac:chgData name="Pablo Iglesias Quián" userId="8cfcd0ef729062f4" providerId="LiveId" clId="{5539786A-4A7E-45B2-A253-3773EAC714B2}" dt="2024-03-15T10:44:01.198" v="485"/>
          <ac:spMkLst>
            <pc:docMk/>
            <pc:sldMk cId="673900491" sldId="257"/>
            <ac:spMk id="2" creationId="{E1467620-6230-0049-4683-529B7AC79BFF}"/>
          </ac:spMkLst>
        </pc:spChg>
        <pc:spChg chg="add del mod">
          <ac:chgData name="Pablo Iglesias Quián" userId="8cfcd0ef729062f4" providerId="LiveId" clId="{5539786A-4A7E-45B2-A253-3773EAC714B2}" dt="2024-03-15T09:56:24.082" v="320"/>
          <ac:spMkLst>
            <pc:docMk/>
            <pc:sldMk cId="673900491" sldId="257"/>
            <ac:spMk id="3" creationId="{7512A335-0BE6-BEC3-362C-779D76DBD868}"/>
          </ac:spMkLst>
        </pc:spChg>
        <pc:graphicFrameChg chg="add del modGraphic">
          <ac:chgData name="Pablo Iglesias Quián" userId="8cfcd0ef729062f4" providerId="LiveId" clId="{5539786A-4A7E-45B2-A253-3773EAC714B2}" dt="2024-03-15T09:37:04.771" v="268" actId="1032"/>
          <ac:graphicFrameMkLst>
            <pc:docMk/>
            <pc:sldMk cId="673900491" sldId="257"/>
            <ac:graphicFrameMk id="4" creationId="{F22FF40D-699F-0DA2-DEAD-1901A2CD9C12}"/>
          </ac:graphicFrameMkLst>
        </pc:graphicFrameChg>
        <pc:picChg chg="add mod">
          <ac:chgData name="Pablo Iglesias Quián" userId="8cfcd0ef729062f4" providerId="LiveId" clId="{5539786A-4A7E-45B2-A253-3773EAC714B2}" dt="2024-03-15T10:44:01.198" v="485"/>
          <ac:picMkLst>
            <pc:docMk/>
            <pc:sldMk cId="673900491" sldId="257"/>
            <ac:picMk id="2050" creationId="{501925C6-3EB7-12BD-D93E-38DF85B533D2}"/>
          </ac:picMkLst>
        </pc:picChg>
      </pc:sldChg>
      <pc:sldChg chg="new del">
        <pc:chgData name="Pablo Iglesias Quián" userId="8cfcd0ef729062f4" providerId="LiveId" clId="{5539786A-4A7E-45B2-A253-3773EAC714B2}" dt="2024-03-15T09:23:06.037" v="185" actId="47"/>
        <pc:sldMkLst>
          <pc:docMk/>
          <pc:sldMk cId="1320106053" sldId="257"/>
        </pc:sldMkLst>
      </pc:sldChg>
      <pc:sldChg chg="new del">
        <pc:chgData name="Pablo Iglesias Quián" userId="8cfcd0ef729062f4" providerId="LiveId" clId="{5539786A-4A7E-45B2-A253-3773EAC714B2}" dt="2024-03-15T09:26:13.716" v="195" actId="47"/>
        <pc:sldMkLst>
          <pc:docMk/>
          <pc:sldMk cId="3110683690" sldId="257"/>
        </pc:sldMkLst>
      </pc:sldChg>
      <pc:sldChg chg="delSp add del">
        <pc:chgData name="Pablo Iglesias Quián" userId="8cfcd0ef729062f4" providerId="LiveId" clId="{5539786A-4A7E-45B2-A253-3773EAC714B2}" dt="2024-03-15T09:24:39.299" v="191" actId="47"/>
        <pc:sldMkLst>
          <pc:docMk/>
          <pc:sldMk cId="3957699788" sldId="257"/>
        </pc:sldMkLst>
        <pc:picChg chg="del">
          <ac:chgData name="Pablo Iglesias Quián" userId="8cfcd0ef729062f4" providerId="LiveId" clId="{5539786A-4A7E-45B2-A253-3773EAC714B2}" dt="2024-03-15T09:24:22.084" v="190" actId="478"/>
          <ac:picMkLst>
            <pc:docMk/>
            <pc:sldMk cId="3957699788" sldId="257"/>
            <ac:picMk id="1026" creationId="{F718C6A9-6EF3-A121-685D-D2EF8F470AE2}"/>
          </ac:picMkLst>
        </pc:picChg>
      </pc:sldChg>
      <pc:sldChg chg="addSp delSp modSp add mod chgLayout modNotesTx">
        <pc:chgData name="Pablo Iglesias Quián" userId="8cfcd0ef729062f4" providerId="LiveId" clId="{5539786A-4A7E-45B2-A253-3773EAC714B2}" dt="2024-03-15T10:46:59.302" v="509" actId="700"/>
        <pc:sldMkLst>
          <pc:docMk/>
          <pc:sldMk cId="1334621469" sldId="258"/>
        </pc:sldMkLst>
        <pc:spChg chg="mod ord">
          <ac:chgData name="Pablo Iglesias Quián" userId="8cfcd0ef729062f4" providerId="LiveId" clId="{5539786A-4A7E-45B2-A253-3773EAC714B2}" dt="2024-03-15T10:46:59.302" v="509" actId="700"/>
          <ac:spMkLst>
            <pc:docMk/>
            <pc:sldMk cId="1334621469" sldId="258"/>
            <ac:spMk id="2" creationId="{E1467620-6230-0049-4683-529B7AC79BFF}"/>
          </ac:spMkLst>
        </pc:spChg>
        <pc:spChg chg="add del">
          <ac:chgData name="Pablo Iglesias Quián" userId="8cfcd0ef729062f4" providerId="LiveId" clId="{5539786A-4A7E-45B2-A253-3773EAC714B2}" dt="2024-03-15T10:11:51.397" v="336" actId="1032"/>
          <ac:spMkLst>
            <pc:docMk/>
            <pc:sldMk cId="1334621469" sldId="258"/>
            <ac:spMk id="3" creationId="{7512A335-0BE6-BEC3-362C-779D76DBD868}"/>
          </ac:spMkLst>
        </pc:spChg>
        <pc:graphicFrameChg chg="add del modGraphic">
          <ac:chgData name="Pablo Iglesias Quián" userId="8cfcd0ef729062f4" providerId="LiveId" clId="{5539786A-4A7E-45B2-A253-3773EAC714B2}" dt="2024-03-15T10:10:32.062" v="332" actId="1032"/>
          <ac:graphicFrameMkLst>
            <pc:docMk/>
            <pc:sldMk cId="1334621469" sldId="258"/>
            <ac:graphicFrameMk id="4" creationId="{E589F3D0-3999-8342-EDD6-F7A2B138E9D9}"/>
          </ac:graphicFrameMkLst>
        </pc:graphicFrameChg>
        <pc:graphicFrameChg chg="add del mod modGraphic">
          <ac:chgData name="Pablo Iglesias Quián" userId="8cfcd0ef729062f4" providerId="LiveId" clId="{5539786A-4A7E-45B2-A253-3773EAC714B2}" dt="2024-03-15T10:11:27.982" v="335" actId="1032"/>
          <ac:graphicFrameMkLst>
            <pc:docMk/>
            <pc:sldMk cId="1334621469" sldId="258"/>
            <ac:graphicFrameMk id="5" creationId="{8DDB3149-A543-5459-A6B8-7026BE946D0D}"/>
          </ac:graphicFrameMkLst>
        </pc:graphicFrameChg>
        <pc:graphicFrameChg chg="add mod ord modGraphic">
          <ac:chgData name="Pablo Iglesias Quián" userId="8cfcd0ef729062f4" providerId="LiveId" clId="{5539786A-4A7E-45B2-A253-3773EAC714B2}" dt="2024-03-15T10:46:59.302" v="509" actId="700"/>
          <ac:graphicFrameMkLst>
            <pc:docMk/>
            <pc:sldMk cId="1334621469" sldId="258"/>
            <ac:graphicFrameMk id="6" creationId="{F339B4B6-D174-8C1E-1978-3D77D8100EB1}"/>
          </ac:graphicFrameMkLst>
        </pc:graphicFrameChg>
        <pc:graphicFrameChg chg="add mod">
          <ac:chgData name="Pablo Iglesias Quián" userId="8cfcd0ef729062f4" providerId="LiveId" clId="{5539786A-4A7E-45B2-A253-3773EAC714B2}" dt="2024-03-15T10:16:00.030" v="432" actId="1076"/>
          <ac:graphicFrameMkLst>
            <pc:docMk/>
            <pc:sldMk cId="1334621469" sldId="258"/>
            <ac:graphicFrameMk id="7" creationId="{AACD5740-AC69-7E5E-8B1B-7377D8FBD40C}"/>
          </ac:graphicFrameMkLst>
        </pc:graphicFrameChg>
      </pc:sldChg>
      <pc:sldChg chg="addSp delSp modSp new mod setBg modAnim">
        <pc:chgData name="Pablo Iglesias Quián" userId="8cfcd0ef729062f4" providerId="LiveId" clId="{5539786A-4A7E-45B2-A253-3773EAC714B2}" dt="2024-03-15T13:01:43.246" v="1723"/>
        <pc:sldMkLst>
          <pc:docMk/>
          <pc:sldMk cId="1196024096" sldId="259"/>
        </pc:sldMkLst>
        <pc:spChg chg="mod">
          <ac:chgData name="Pablo Iglesias Quián" userId="8cfcd0ef729062f4" providerId="LiveId" clId="{5539786A-4A7E-45B2-A253-3773EAC714B2}" dt="2024-03-15T10:53:39.545" v="589" actId="26606"/>
          <ac:spMkLst>
            <pc:docMk/>
            <pc:sldMk cId="1196024096" sldId="259"/>
            <ac:spMk id="2" creationId="{72342E50-A0A3-F4AA-7E74-25DAAD478C86}"/>
          </ac:spMkLst>
        </pc:spChg>
        <pc:spChg chg="del">
          <ac:chgData name="Pablo Iglesias Quián" userId="8cfcd0ef729062f4" providerId="LiveId" clId="{5539786A-4A7E-45B2-A253-3773EAC714B2}" dt="2024-03-15T10:47:30.641" v="511" actId="26606"/>
          <ac:spMkLst>
            <pc:docMk/>
            <pc:sldMk cId="1196024096" sldId="259"/>
            <ac:spMk id="3" creationId="{CE41EFEF-FEDF-58AE-AF42-D827D72AEABF}"/>
          </ac:spMkLst>
        </pc:spChg>
        <pc:spChg chg="add mod">
          <ac:chgData name="Pablo Iglesias Quián" userId="8cfcd0ef729062f4" providerId="LiveId" clId="{5539786A-4A7E-45B2-A253-3773EAC714B2}" dt="2024-03-15T11:33:49.006" v="884" actId="14100"/>
          <ac:spMkLst>
            <pc:docMk/>
            <pc:sldMk cId="1196024096" sldId="259"/>
            <ac:spMk id="4" creationId="{70297EE9-D91D-3600-475F-22A1BFAA4349}"/>
          </ac:spMkLst>
        </pc:spChg>
        <pc:spChg chg="add del">
          <ac:chgData name="Pablo Iglesias Quián" userId="8cfcd0ef729062f4" providerId="LiveId" clId="{5539786A-4A7E-45B2-A253-3773EAC714B2}" dt="2024-03-15T10:52:23.886" v="561" actId="26606"/>
          <ac:spMkLst>
            <pc:docMk/>
            <pc:sldMk cId="1196024096" sldId="259"/>
            <ac:spMk id="8" creationId="{C162DF2A-64D1-4AA9-BA42-8A4063EADE09}"/>
          </ac:spMkLst>
        </pc:spChg>
        <pc:spChg chg="add del">
          <ac:chgData name="Pablo Iglesias Quián" userId="8cfcd0ef729062f4" providerId="LiveId" clId="{5539786A-4A7E-45B2-A253-3773EAC714B2}" dt="2024-03-15T10:52:23.886" v="561" actId="26606"/>
          <ac:spMkLst>
            <pc:docMk/>
            <pc:sldMk cId="1196024096" sldId="259"/>
            <ac:spMk id="10" creationId="{5D7C1373-63AF-4A75-909E-990E05356670}"/>
          </ac:spMkLst>
        </pc:spChg>
        <pc:spChg chg="add del">
          <ac:chgData name="Pablo Iglesias Quián" userId="8cfcd0ef729062f4" providerId="LiveId" clId="{5539786A-4A7E-45B2-A253-3773EAC714B2}" dt="2024-03-15T10:52:23.886" v="561" actId="26606"/>
          <ac:spMkLst>
            <pc:docMk/>
            <pc:sldMk cId="1196024096" sldId="259"/>
            <ac:spMk id="12" creationId="{5BDAAE7A-177F-4691-8F07-36CBBA6113AB}"/>
          </ac:spMkLst>
        </pc:spChg>
        <pc:spChg chg="add del">
          <ac:chgData name="Pablo Iglesias Quián" userId="8cfcd0ef729062f4" providerId="LiveId" clId="{5539786A-4A7E-45B2-A253-3773EAC714B2}" dt="2024-03-15T10:52:23.886" v="561" actId="26606"/>
          <ac:spMkLst>
            <pc:docMk/>
            <pc:sldMk cId="1196024096" sldId="259"/>
            <ac:spMk id="14" creationId="{5BF82D1D-28BC-4216-A1EA-F7D9C6D1AA82}"/>
          </ac:spMkLst>
        </pc:spChg>
        <pc:spChg chg="add del">
          <ac:chgData name="Pablo Iglesias Quián" userId="8cfcd0ef729062f4" providerId="LiveId" clId="{5539786A-4A7E-45B2-A253-3773EAC714B2}" dt="2024-03-15T10:52:23.886" v="561" actId="26606"/>
          <ac:spMkLst>
            <pc:docMk/>
            <pc:sldMk cId="1196024096" sldId="259"/>
            <ac:spMk id="16" creationId="{60A1DC48-C242-4442-822C-570436B809FC}"/>
          </ac:spMkLst>
        </pc:spChg>
        <pc:spChg chg="add del">
          <ac:chgData name="Pablo Iglesias Quián" userId="8cfcd0ef729062f4" providerId="LiveId" clId="{5539786A-4A7E-45B2-A253-3773EAC714B2}" dt="2024-03-15T10:53:39.545" v="589" actId="26606"/>
          <ac:spMkLst>
            <pc:docMk/>
            <pc:sldMk cId="1196024096" sldId="259"/>
            <ac:spMk id="21" creationId="{C162DF2A-64D1-4AA9-BA42-8A4063EADE09}"/>
          </ac:spMkLst>
        </pc:spChg>
        <pc:spChg chg="add del">
          <ac:chgData name="Pablo Iglesias Quián" userId="8cfcd0ef729062f4" providerId="LiveId" clId="{5539786A-4A7E-45B2-A253-3773EAC714B2}" dt="2024-03-15T10:53:39.545" v="589" actId="26606"/>
          <ac:spMkLst>
            <pc:docMk/>
            <pc:sldMk cId="1196024096" sldId="259"/>
            <ac:spMk id="23" creationId="{5D7C1373-63AF-4A75-909E-990E05356670}"/>
          </ac:spMkLst>
        </pc:spChg>
        <pc:spChg chg="add del">
          <ac:chgData name="Pablo Iglesias Quián" userId="8cfcd0ef729062f4" providerId="LiveId" clId="{5539786A-4A7E-45B2-A253-3773EAC714B2}" dt="2024-03-15T10:53:39.545" v="589" actId="26606"/>
          <ac:spMkLst>
            <pc:docMk/>
            <pc:sldMk cId="1196024096" sldId="259"/>
            <ac:spMk id="25" creationId="{B4B5CC49-6FAE-42FA-99B6-A3FDA8C68848}"/>
          </ac:spMkLst>
        </pc:spChg>
        <pc:spChg chg="add del">
          <ac:chgData name="Pablo Iglesias Quián" userId="8cfcd0ef729062f4" providerId="LiveId" clId="{5539786A-4A7E-45B2-A253-3773EAC714B2}" dt="2024-03-15T10:53:39.545" v="589" actId="26606"/>
          <ac:spMkLst>
            <pc:docMk/>
            <pc:sldMk cId="1196024096" sldId="259"/>
            <ac:spMk id="27" creationId="{E6BC9B4A-2119-4645-B4CA-7817D5FAF4B6}"/>
          </ac:spMkLst>
        </pc:spChg>
        <pc:spChg chg="add del">
          <ac:chgData name="Pablo Iglesias Quián" userId="8cfcd0ef729062f4" providerId="LiveId" clId="{5539786A-4A7E-45B2-A253-3773EAC714B2}" dt="2024-03-15T10:53:39.545" v="589" actId="26606"/>
          <ac:spMkLst>
            <pc:docMk/>
            <pc:sldMk cId="1196024096" sldId="259"/>
            <ac:spMk id="31" creationId="{99A2CD81-3BB6-4ED6-A50F-DC14F37A95CF}"/>
          </ac:spMkLst>
        </pc:spChg>
        <pc:spChg chg="add">
          <ac:chgData name="Pablo Iglesias Quián" userId="8cfcd0ef729062f4" providerId="LiveId" clId="{5539786A-4A7E-45B2-A253-3773EAC714B2}" dt="2024-03-15T10:53:39.545" v="589" actId="26606"/>
          <ac:spMkLst>
            <pc:docMk/>
            <pc:sldMk cId="1196024096" sldId="259"/>
            <ac:spMk id="36" creationId="{80516254-1D9F-4F3A-9870-3A3280BE2BFE}"/>
          </ac:spMkLst>
        </pc:spChg>
        <pc:spChg chg="add">
          <ac:chgData name="Pablo Iglesias Quián" userId="8cfcd0ef729062f4" providerId="LiveId" clId="{5539786A-4A7E-45B2-A253-3773EAC714B2}" dt="2024-03-15T10:53:39.545" v="589" actId="26606"/>
          <ac:spMkLst>
            <pc:docMk/>
            <pc:sldMk cId="1196024096" sldId="259"/>
            <ac:spMk id="38" creationId="{FC14672B-27A5-4CDA-ABAF-5E4CF4B41C23}"/>
          </ac:spMkLst>
        </pc:spChg>
        <pc:spChg chg="add">
          <ac:chgData name="Pablo Iglesias Quián" userId="8cfcd0ef729062f4" providerId="LiveId" clId="{5539786A-4A7E-45B2-A253-3773EAC714B2}" dt="2024-03-15T10:53:39.545" v="589" actId="26606"/>
          <ac:spMkLst>
            <pc:docMk/>
            <pc:sldMk cId="1196024096" sldId="259"/>
            <ac:spMk id="42" creationId="{9A206779-5C74-4555-94BC-5845C92EC3A8}"/>
          </ac:spMkLst>
        </pc:spChg>
        <pc:cxnChg chg="add del">
          <ac:chgData name="Pablo Iglesias Quián" userId="8cfcd0ef729062f4" providerId="LiveId" clId="{5539786A-4A7E-45B2-A253-3773EAC714B2}" dt="2024-03-15T10:53:39.545" v="589" actId="26606"/>
          <ac:cxnSpMkLst>
            <pc:docMk/>
            <pc:sldMk cId="1196024096" sldId="259"/>
            <ac:cxnSpMk id="29" creationId="{158D888F-D87A-4C3C-BD82-273E4C8C5E83}"/>
          </ac:cxnSpMkLst>
        </pc:cxnChg>
        <pc:cxnChg chg="add">
          <ac:chgData name="Pablo Iglesias Quián" userId="8cfcd0ef729062f4" providerId="LiveId" clId="{5539786A-4A7E-45B2-A253-3773EAC714B2}" dt="2024-03-15T10:53:39.545" v="589" actId="26606"/>
          <ac:cxnSpMkLst>
            <pc:docMk/>
            <pc:sldMk cId="1196024096" sldId="259"/>
            <ac:cxnSpMk id="40" creationId="{8D89589C-2C90-4407-A995-05EC3DD7AB14}"/>
          </ac:cxnSpMkLst>
        </pc:cxnChg>
      </pc:sldChg>
      <pc:sldChg chg="new del">
        <pc:chgData name="Pablo Iglesias Quián" userId="8cfcd0ef729062f4" providerId="LiveId" clId="{5539786A-4A7E-45B2-A253-3773EAC714B2}" dt="2024-03-15T10:46:48.778" v="508" actId="2696"/>
        <pc:sldMkLst>
          <pc:docMk/>
          <pc:sldMk cId="2269155974" sldId="259"/>
        </pc:sldMkLst>
      </pc:sldChg>
      <pc:sldChg chg="addSp delSp modSp add del mod ord setBg">
        <pc:chgData name="Pablo Iglesias Quián" userId="8cfcd0ef729062f4" providerId="LiveId" clId="{5539786A-4A7E-45B2-A253-3773EAC714B2}" dt="2024-03-15T10:45:58.949" v="506" actId="2696"/>
        <pc:sldMkLst>
          <pc:docMk/>
          <pc:sldMk cId="2903106442" sldId="259"/>
        </pc:sldMkLst>
        <pc:spChg chg="mod">
          <ac:chgData name="Pablo Iglesias Quián" userId="8cfcd0ef729062f4" providerId="LiveId" clId="{5539786A-4A7E-45B2-A253-3773EAC714B2}" dt="2024-03-15T10:45:37.842" v="505" actId="26606"/>
          <ac:spMkLst>
            <pc:docMk/>
            <pc:sldMk cId="2903106442" sldId="259"/>
            <ac:spMk id="2" creationId="{E1467620-6230-0049-4683-529B7AC79BFF}"/>
          </ac:spMkLst>
        </pc:spChg>
        <pc:spChg chg="add mod">
          <ac:chgData name="Pablo Iglesias Quián" userId="8cfcd0ef729062f4" providerId="LiveId" clId="{5539786A-4A7E-45B2-A253-3773EAC714B2}" dt="2024-03-15T10:45:37.842" v="505" actId="26606"/>
          <ac:spMkLst>
            <pc:docMk/>
            <pc:sldMk cId="2903106442" sldId="259"/>
            <ac:spMk id="3" creationId="{E50216A4-8B44-4BA1-9DCD-5A0E27F5FD25}"/>
          </ac:spMkLst>
        </pc:spChg>
        <pc:spChg chg="add">
          <ac:chgData name="Pablo Iglesias Quián" userId="8cfcd0ef729062f4" providerId="LiveId" clId="{5539786A-4A7E-45B2-A253-3773EAC714B2}" dt="2024-03-15T10:45:37.842" v="505" actId="26606"/>
          <ac:spMkLst>
            <pc:docMk/>
            <pc:sldMk cId="2903106442" sldId="259"/>
            <ac:spMk id="8" creationId="{29DC5A77-10C9-4ECF-B7EB-8D917F36A9EE}"/>
          </ac:spMkLst>
        </pc:spChg>
        <pc:spChg chg="add">
          <ac:chgData name="Pablo Iglesias Quián" userId="8cfcd0ef729062f4" providerId="LiveId" clId="{5539786A-4A7E-45B2-A253-3773EAC714B2}" dt="2024-03-15T10:45:37.842" v="505" actId="26606"/>
          <ac:spMkLst>
            <pc:docMk/>
            <pc:sldMk cId="2903106442" sldId="259"/>
            <ac:spMk id="10" creationId="{2FFE28B5-FB16-49A9-B851-3C35FAC0CACB}"/>
          </ac:spMkLst>
        </pc:spChg>
        <pc:spChg chg="add">
          <ac:chgData name="Pablo Iglesias Quián" userId="8cfcd0ef729062f4" providerId="LiveId" clId="{5539786A-4A7E-45B2-A253-3773EAC714B2}" dt="2024-03-15T10:45:37.842" v="505" actId="26606"/>
          <ac:spMkLst>
            <pc:docMk/>
            <pc:sldMk cId="2903106442" sldId="259"/>
            <ac:spMk id="12" creationId="{01014442-855A-4E0F-8D09-C314661A48B9}"/>
          </ac:spMkLst>
        </pc:spChg>
        <pc:spChg chg="add">
          <ac:chgData name="Pablo Iglesias Quián" userId="8cfcd0ef729062f4" providerId="LiveId" clId="{5539786A-4A7E-45B2-A253-3773EAC714B2}" dt="2024-03-15T10:45:37.842" v="505" actId="26606"/>
          <ac:spMkLst>
            <pc:docMk/>
            <pc:sldMk cId="2903106442" sldId="259"/>
            <ac:spMk id="14" creationId="{9B1ABF09-86CF-414E-88A5-2B84CC7232A9}"/>
          </ac:spMkLst>
        </pc:spChg>
        <pc:spChg chg="add">
          <ac:chgData name="Pablo Iglesias Quián" userId="8cfcd0ef729062f4" providerId="LiveId" clId="{5539786A-4A7E-45B2-A253-3773EAC714B2}" dt="2024-03-15T10:45:37.842" v="505" actId="26606"/>
          <ac:spMkLst>
            <pc:docMk/>
            <pc:sldMk cId="2903106442" sldId="259"/>
            <ac:spMk id="16" creationId="{3FE91770-CDBB-4D24-94E5-AD484F36CE87}"/>
          </ac:spMkLst>
        </pc:spChg>
        <pc:picChg chg="del">
          <ac:chgData name="Pablo Iglesias Quián" userId="8cfcd0ef729062f4" providerId="LiveId" clId="{5539786A-4A7E-45B2-A253-3773EAC714B2}" dt="2024-03-15T10:44:48.900" v="489" actId="478"/>
          <ac:picMkLst>
            <pc:docMk/>
            <pc:sldMk cId="2903106442" sldId="259"/>
            <ac:picMk id="2050" creationId="{501925C6-3EB7-12BD-D93E-38DF85B533D2}"/>
          </ac:picMkLst>
        </pc:picChg>
      </pc:sldChg>
      <pc:sldChg chg="new del">
        <pc:chgData name="Pablo Iglesias Quián" userId="8cfcd0ef729062f4" providerId="LiveId" clId="{5539786A-4A7E-45B2-A253-3773EAC714B2}" dt="2024-03-15T11:01:08.949" v="657" actId="2696"/>
        <pc:sldMkLst>
          <pc:docMk/>
          <pc:sldMk cId="807869534" sldId="260"/>
        </pc:sldMkLst>
      </pc:sldChg>
      <pc:sldChg chg="addSp delSp modSp add del">
        <pc:chgData name="Pablo Iglesias Quián" userId="8cfcd0ef729062f4" providerId="LiveId" clId="{5539786A-4A7E-45B2-A253-3773EAC714B2}" dt="2024-03-15T10:55:39.202" v="634" actId="2696"/>
        <pc:sldMkLst>
          <pc:docMk/>
          <pc:sldMk cId="2721843955" sldId="260"/>
        </pc:sldMkLst>
        <pc:spChg chg="add mod">
          <ac:chgData name="Pablo Iglesias Quián" userId="8cfcd0ef729062f4" providerId="LiveId" clId="{5539786A-4A7E-45B2-A253-3773EAC714B2}" dt="2024-03-15T10:49:45.348" v="541" actId="478"/>
          <ac:spMkLst>
            <pc:docMk/>
            <pc:sldMk cId="2721843955" sldId="260"/>
            <ac:spMk id="3" creationId="{0BD50AE7-3F46-CDC6-7033-F403D9D6BC22}"/>
          </ac:spMkLst>
        </pc:spChg>
        <pc:picChg chg="del">
          <ac:chgData name="Pablo Iglesias Quián" userId="8cfcd0ef729062f4" providerId="LiveId" clId="{5539786A-4A7E-45B2-A253-3773EAC714B2}" dt="2024-03-15T10:49:45.348" v="541" actId="478"/>
          <ac:picMkLst>
            <pc:docMk/>
            <pc:sldMk cId="2721843955" sldId="260"/>
            <ac:picMk id="2050" creationId="{501925C6-3EB7-12BD-D93E-38DF85B533D2}"/>
          </ac:picMkLst>
        </pc:picChg>
      </pc:sldChg>
      <pc:sldChg chg="modSp add del mod">
        <pc:chgData name="Pablo Iglesias Quián" userId="8cfcd0ef729062f4" providerId="LiveId" clId="{5539786A-4A7E-45B2-A253-3773EAC714B2}" dt="2024-03-15T10:56:04.909" v="640" actId="2696"/>
        <pc:sldMkLst>
          <pc:docMk/>
          <pc:sldMk cId="2866663154" sldId="260"/>
        </pc:sldMkLst>
        <pc:spChg chg="mod">
          <ac:chgData name="Pablo Iglesias Quián" userId="8cfcd0ef729062f4" providerId="LiveId" clId="{5539786A-4A7E-45B2-A253-3773EAC714B2}" dt="2024-03-15T10:55:54.940" v="639" actId="20577"/>
          <ac:spMkLst>
            <pc:docMk/>
            <pc:sldMk cId="2866663154" sldId="260"/>
            <ac:spMk id="2" creationId="{E1467620-6230-0049-4683-529B7AC79BFF}"/>
          </ac:spMkLst>
        </pc:spChg>
      </pc:sldChg>
      <pc:sldChg chg="addSp delSp modSp new mod modClrScheme chgLayout">
        <pc:chgData name="Pablo Iglesias Quián" userId="8cfcd0ef729062f4" providerId="LiveId" clId="{5539786A-4A7E-45B2-A253-3773EAC714B2}" dt="2024-03-15T11:27:48.636" v="817" actId="1076"/>
        <pc:sldMkLst>
          <pc:docMk/>
          <pc:sldMk cId="3058459812" sldId="260"/>
        </pc:sldMkLst>
        <pc:spChg chg="mod ord">
          <ac:chgData name="Pablo Iglesias Quián" userId="8cfcd0ef729062f4" providerId="LiveId" clId="{5539786A-4A7E-45B2-A253-3773EAC714B2}" dt="2024-03-15T11:27:48.636" v="817" actId="1076"/>
          <ac:spMkLst>
            <pc:docMk/>
            <pc:sldMk cId="3058459812" sldId="260"/>
            <ac:spMk id="2" creationId="{0994FB85-4C69-10D0-369E-37B4B900CD19}"/>
          </ac:spMkLst>
        </pc:spChg>
        <pc:spChg chg="del">
          <ac:chgData name="Pablo Iglesias Quián" userId="8cfcd0ef729062f4" providerId="LiveId" clId="{5539786A-4A7E-45B2-A253-3773EAC714B2}" dt="2024-03-15T11:04:31.931" v="659" actId="22"/>
          <ac:spMkLst>
            <pc:docMk/>
            <pc:sldMk cId="3058459812" sldId="260"/>
            <ac:spMk id="3" creationId="{A1E0E858-789B-ABA5-F81A-02AE9BC36FE8}"/>
          </ac:spMkLst>
        </pc:spChg>
        <pc:spChg chg="add del mod">
          <ac:chgData name="Pablo Iglesias Quián" userId="8cfcd0ef729062f4" providerId="LiveId" clId="{5539786A-4A7E-45B2-A253-3773EAC714B2}" dt="2024-03-15T11:06:12.363" v="682" actId="478"/>
          <ac:spMkLst>
            <pc:docMk/>
            <pc:sldMk cId="3058459812" sldId="260"/>
            <ac:spMk id="7" creationId="{FB6B369F-AA63-76B0-7E27-354558BF0DCC}"/>
          </ac:spMkLst>
        </pc:spChg>
        <pc:spChg chg="add del mod ord">
          <ac:chgData name="Pablo Iglesias Quián" userId="8cfcd0ef729062f4" providerId="LiveId" clId="{5539786A-4A7E-45B2-A253-3773EAC714B2}" dt="2024-03-15T11:06:54.736" v="684" actId="478"/>
          <ac:spMkLst>
            <pc:docMk/>
            <pc:sldMk cId="3058459812" sldId="260"/>
            <ac:spMk id="8" creationId="{4F37ECD1-8AD6-7DCF-AEDD-C7FAF6BAFA2A}"/>
          </ac:spMkLst>
        </pc:spChg>
        <pc:picChg chg="add del mod ord">
          <ac:chgData name="Pablo Iglesias Quián" userId="8cfcd0ef729062f4" providerId="LiveId" clId="{5539786A-4A7E-45B2-A253-3773EAC714B2}" dt="2024-03-15T11:05:45.691" v="662" actId="478"/>
          <ac:picMkLst>
            <pc:docMk/>
            <pc:sldMk cId="3058459812" sldId="260"/>
            <ac:picMk id="5" creationId="{BB9882C8-AC15-33C7-C0CF-A51C6DBD0502}"/>
          </ac:picMkLst>
        </pc:picChg>
      </pc:sldChg>
      <pc:sldChg chg="addSp new mod">
        <pc:chgData name="Pablo Iglesias Quián" userId="8cfcd0ef729062f4" providerId="LiveId" clId="{5539786A-4A7E-45B2-A253-3773EAC714B2}" dt="2024-03-15T11:05:29.633" v="661" actId="22"/>
        <pc:sldMkLst>
          <pc:docMk/>
          <pc:sldMk cId="109128160" sldId="261"/>
        </pc:sldMkLst>
        <pc:picChg chg="add">
          <ac:chgData name="Pablo Iglesias Quián" userId="8cfcd0ef729062f4" providerId="LiveId" clId="{5539786A-4A7E-45B2-A253-3773EAC714B2}" dt="2024-03-15T11:05:29.633" v="661" actId="22"/>
          <ac:picMkLst>
            <pc:docMk/>
            <pc:sldMk cId="109128160" sldId="261"/>
            <ac:picMk id="3" creationId="{0021B3D5-4F4F-56DB-1096-78FCE64F3203}"/>
          </ac:picMkLst>
        </pc:picChg>
      </pc:sldChg>
      <pc:sldChg chg="addSp new mod">
        <pc:chgData name="Pablo Iglesias Quián" userId="8cfcd0ef729062f4" providerId="LiveId" clId="{5539786A-4A7E-45B2-A253-3773EAC714B2}" dt="2024-03-15T11:11:16.279" v="707" actId="22"/>
        <pc:sldMkLst>
          <pc:docMk/>
          <pc:sldMk cId="2965177971" sldId="262"/>
        </pc:sldMkLst>
        <pc:picChg chg="add">
          <ac:chgData name="Pablo Iglesias Quián" userId="8cfcd0ef729062f4" providerId="LiveId" clId="{5539786A-4A7E-45B2-A253-3773EAC714B2}" dt="2024-03-15T11:11:16.279" v="707" actId="22"/>
          <ac:picMkLst>
            <pc:docMk/>
            <pc:sldMk cId="2965177971" sldId="262"/>
            <ac:picMk id="3" creationId="{A78A17BB-877E-6101-FB4E-309EDAF00650}"/>
          </ac:picMkLst>
        </pc:picChg>
      </pc:sldChg>
      <pc:sldChg chg="modSp add mod ord">
        <pc:chgData name="Pablo Iglesias Quián" userId="8cfcd0ef729062f4" providerId="LiveId" clId="{5539786A-4A7E-45B2-A253-3773EAC714B2}" dt="2024-03-15T11:27:31.520" v="813" actId="1076"/>
        <pc:sldMkLst>
          <pc:docMk/>
          <pc:sldMk cId="1350546501" sldId="263"/>
        </pc:sldMkLst>
        <pc:spChg chg="mod">
          <ac:chgData name="Pablo Iglesias Quián" userId="8cfcd0ef729062f4" providerId="LiveId" clId="{5539786A-4A7E-45B2-A253-3773EAC714B2}" dt="2024-03-15T11:27:31.520" v="813" actId="1076"/>
          <ac:spMkLst>
            <pc:docMk/>
            <pc:sldMk cId="1350546501" sldId="263"/>
            <ac:spMk id="2" creationId="{0994FB85-4C69-10D0-369E-37B4B900CD19}"/>
          </ac:spMkLst>
        </pc:spChg>
      </pc:sldChg>
      <pc:sldChg chg="addSp new mod">
        <pc:chgData name="Pablo Iglesias Quián" userId="8cfcd0ef729062f4" providerId="LiveId" clId="{5539786A-4A7E-45B2-A253-3773EAC714B2}" dt="2024-03-15T11:17:25.940" v="734" actId="22"/>
        <pc:sldMkLst>
          <pc:docMk/>
          <pc:sldMk cId="882216664" sldId="264"/>
        </pc:sldMkLst>
        <pc:picChg chg="add">
          <ac:chgData name="Pablo Iglesias Quián" userId="8cfcd0ef729062f4" providerId="LiveId" clId="{5539786A-4A7E-45B2-A253-3773EAC714B2}" dt="2024-03-15T11:17:25.940" v="734" actId="22"/>
          <ac:picMkLst>
            <pc:docMk/>
            <pc:sldMk cId="882216664" sldId="264"/>
            <ac:picMk id="3" creationId="{9595CDDA-9E48-B44F-006C-DDB75A1853EE}"/>
          </ac:picMkLst>
        </pc:picChg>
      </pc:sldChg>
      <pc:sldChg chg="addSp new mod">
        <pc:chgData name="Pablo Iglesias Quián" userId="8cfcd0ef729062f4" providerId="LiveId" clId="{5539786A-4A7E-45B2-A253-3773EAC714B2}" dt="2024-03-15T11:19:53.513" v="735" actId="22"/>
        <pc:sldMkLst>
          <pc:docMk/>
          <pc:sldMk cId="1606768471" sldId="265"/>
        </pc:sldMkLst>
        <pc:picChg chg="add">
          <ac:chgData name="Pablo Iglesias Quián" userId="8cfcd0ef729062f4" providerId="LiveId" clId="{5539786A-4A7E-45B2-A253-3773EAC714B2}" dt="2024-03-15T11:19:53.513" v="735" actId="22"/>
          <ac:picMkLst>
            <pc:docMk/>
            <pc:sldMk cId="1606768471" sldId="265"/>
            <ac:picMk id="3" creationId="{4ADAC1FD-8262-1C56-0F03-42437BA895F4}"/>
          </ac:picMkLst>
        </pc:picChg>
      </pc:sldChg>
      <pc:sldChg chg="addSp new mod ord">
        <pc:chgData name="Pablo Iglesias Quián" userId="8cfcd0ef729062f4" providerId="LiveId" clId="{5539786A-4A7E-45B2-A253-3773EAC714B2}" dt="2024-03-15T11:25:32.885" v="758"/>
        <pc:sldMkLst>
          <pc:docMk/>
          <pc:sldMk cId="937797566" sldId="266"/>
        </pc:sldMkLst>
        <pc:picChg chg="add">
          <ac:chgData name="Pablo Iglesias Quián" userId="8cfcd0ef729062f4" providerId="LiveId" clId="{5539786A-4A7E-45B2-A253-3773EAC714B2}" dt="2024-03-15T11:21:57.253" v="736" actId="22"/>
          <ac:picMkLst>
            <pc:docMk/>
            <pc:sldMk cId="937797566" sldId="266"/>
            <ac:picMk id="3" creationId="{24760F9B-0C43-A467-B616-276B3102E428}"/>
          </ac:picMkLst>
        </pc:picChg>
      </pc:sldChg>
      <pc:sldChg chg="addSp modSp new mod ord">
        <pc:chgData name="Pablo Iglesias Quián" userId="8cfcd0ef729062f4" providerId="LiveId" clId="{5539786A-4A7E-45B2-A253-3773EAC714B2}" dt="2024-03-15T11:24:38.893" v="752" actId="14100"/>
        <pc:sldMkLst>
          <pc:docMk/>
          <pc:sldMk cId="1391884646" sldId="267"/>
        </pc:sldMkLst>
        <pc:picChg chg="add mod">
          <ac:chgData name="Pablo Iglesias Quián" userId="8cfcd0ef729062f4" providerId="LiveId" clId="{5539786A-4A7E-45B2-A253-3773EAC714B2}" dt="2024-03-15T11:24:38.893" v="752" actId="14100"/>
          <ac:picMkLst>
            <pc:docMk/>
            <pc:sldMk cId="1391884646" sldId="267"/>
            <ac:picMk id="3" creationId="{3D5226C7-D1E9-14A3-20A8-578199822DDE}"/>
          </ac:picMkLst>
        </pc:picChg>
      </pc:sldChg>
      <pc:sldChg chg="addSp modSp new mod ord">
        <pc:chgData name="Pablo Iglesias Quián" userId="8cfcd0ef729062f4" providerId="LiveId" clId="{5539786A-4A7E-45B2-A253-3773EAC714B2}" dt="2024-03-15T11:30:18.545" v="823" actId="1076"/>
        <pc:sldMkLst>
          <pc:docMk/>
          <pc:sldMk cId="2026120358" sldId="268"/>
        </pc:sldMkLst>
        <pc:picChg chg="add mod">
          <ac:chgData name="Pablo Iglesias Quián" userId="8cfcd0ef729062f4" providerId="LiveId" clId="{5539786A-4A7E-45B2-A253-3773EAC714B2}" dt="2024-03-15T11:30:18.545" v="823" actId="1076"/>
          <ac:picMkLst>
            <pc:docMk/>
            <pc:sldMk cId="2026120358" sldId="268"/>
            <ac:picMk id="3" creationId="{16444AD3-CF32-8FC1-B798-B2FAA58689B0}"/>
          </ac:picMkLst>
        </pc:picChg>
      </pc:sldChg>
      <pc:sldChg chg="modSp add mod ord">
        <pc:chgData name="Pablo Iglesias Quián" userId="8cfcd0ef729062f4" providerId="LiveId" clId="{5539786A-4A7E-45B2-A253-3773EAC714B2}" dt="2024-03-15T13:04:43.534" v="1728" actId="20577"/>
        <pc:sldMkLst>
          <pc:docMk/>
          <pc:sldMk cId="1322702697" sldId="269"/>
        </pc:sldMkLst>
        <pc:spChg chg="mod">
          <ac:chgData name="Pablo Iglesias Quián" userId="8cfcd0ef729062f4" providerId="LiveId" clId="{5539786A-4A7E-45B2-A253-3773EAC714B2}" dt="2024-03-15T13:04:43.534" v="1728" actId="20577"/>
          <ac:spMkLst>
            <pc:docMk/>
            <pc:sldMk cId="1322702697" sldId="269"/>
            <ac:spMk id="2" creationId="{0994FB85-4C69-10D0-369E-37B4B900CD19}"/>
          </ac:spMkLst>
        </pc:spChg>
      </pc:sldChg>
      <pc:sldChg chg="modSp add mod ord">
        <pc:chgData name="Pablo Iglesias Quián" userId="8cfcd0ef729062f4" providerId="LiveId" clId="{5539786A-4A7E-45B2-A253-3773EAC714B2}" dt="2024-03-15T11:33:26.910" v="880" actId="20577"/>
        <pc:sldMkLst>
          <pc:docMk/>
          <pc:sldMk cId="2198514920" sldId="270"/>
        </pc:sldMkLst>
        <pc:spChg chg="mod">
          <ac:chgData name="Pablo Iglesias Quián" userId="8cfcd0ef729062f4" providerId="LiveId" clId="{5539786A-4A7E-45B2-A253-3773EAC714B2}" dt="2024-03-15T11:33:26.910" v="880" actId="20577"/>
          <ac:spMkLst>
            <pc:docMk/>
            <pc:sldMk cId="2198514920" sldId="270"/>
            <ac:spMk id="2" creationId="{0994FB85-4C69-10D0-369E-37B4B900CD19}"/>
          </ac:spMkLst>
        </pc:spChg>
      </pc:sldChg>
      <pc:sldChg chg="addSp delSp new mod">
        <pc:chgData name="Pablo Iglesias Quián" userId="8cfcd0ef729062f4" providerId="LiveId" clId="{5539786A-4A7E-45B2-A253-3773EAC714B2}" dt="2024-03-15T13:07:01.176" v="1730" actId="22"/>
        <pc:sldMkLst>
          <pc:docMk/>
          <pc:sldMk cId="3808434562" sldId="271"/>
        </pc:sldMkLst>
        <pc:picChg chg="add del">
          <ac:chgData name="Pablo Iglesias Quián" userId="8cfcd0ef729062f4" providerId="LiveId" clId="{5539786A-4A7E-45B2-A253-3773EAC714B2}" dt="2024-03-15T13:07:00.887" v="1729" actId="478"/>
          <ac:picMkLst>
            <pc:docMk/>
            <pc:sldMk cId="3808434562" sldId="271"/>
            <ac:picMk id="3" creationId="{0E1E9426-A51B-F32B-BE78-E3D93A767B1A}"/>
          </ac:picMkLst>
        </pc:picChg>
        <pc:picChg chg="add">
          <ac:chgData name="Pablo Iglesias Quián" userId="8cfcd0ef729062f4" providerId="LiveId" clId="{5539786A-4A7E-45B2-A253-3773EAC714B2}" dt="2024-03-15T13:07:01.176" v="1730" actId="22"/>
          <ac:picMkLst>
            <pc:docMk/>
            <pc:sldMk cId="3808434562" sldId="271"/>
            <ac:picMk id="4" creationId="{9D7D5C09-1283-569B-B29C-24B1B106F546}"/>
          </ac:picMkLst>
        </pc:picChg>
      </pc:sldChg>
      <pc:sldChg chg="addSp delSp modSp new mod">
        <pc:chgData name="Pablo Iglesias Quián" userId="8cfcd0ef729062f4" providerId="LiveId" clId="{5539786A-4A7E-45B2-A253-3773EAC714B2}" dt="2024-03-15T11:53:26.220" v="936" actId="478"/>
        <pc:sldMkLst>
          <pc:docMk/>
          <pc:sldMk cId="1651956099" sldId="272"/>
        </pc:sldMkLst>
        <pc:spChg chg="add del mod">
          <ac:chgData name="Pablo Iglesias Quián" userId="8cfcd0ef729062f4" providerId="LiveId" clId="{5539786A-4A7E-45B2-A253-3773EAC714B2}" dt="2024-03-15T11:37:55.859" v="892" actId="11529"/>
          <ac:spMkLst>
            <pc:docMk/>
            <pc:sldMk cId="1651956099" sldId="272"/>
            <ac:spMk id="4" creationId="{563F916E-E9B4-72C0-4B0A-447D8CB0BBAA}"/>
          </ac:spMkLst>
        </pc:spChg>
        <pc:spChg chg="add del mod">
          <ac:chgData name="Pablo Iglesias Quián" userId="8cfcd0ef729062f4" providerId="LiveId" clId="{5539786A-4A7E-45B2-A253-3773EAC714B2}" dt="2024-03-15T11:53:26.220" v="936" actId="478"/>
          <ac:spMkLst>
            <pc:docMk/>
            <pc:sldMk cId="1651956099" sldId="272"/>
            <ac:spMk id="11" creationId="{D85D756B-2E4A-4D52-B95F-C06A15B41F86}"/>
          </ac:spMkLst>
        </pc:spChg>
        <pc:spChg chg="add del mod">
          <ac:chgData name="Pablo Iglesias Quián" userId="8cfcd0ef729062f4" providerId="LiveId" clId="{5539786A-4A7E-45B2-A253-3773EAC714B2}" dt="2024-03-15T11:53:24.653" v="935" actId="478"/>
          <ac:spMkLst>
            <pc:docMk/>
            <pc:sldMk cId="1651956099" sldId="272"/>
            <ac:spMk id="12" creationId="{DA39C390-1327-0522-8B60-7245D88E9C51}"/>
          </ac:spMkLst>
        </pc:spChg>
        <pc:picChg chg="add">
          <ac:chgData name="Pablo Iglesias Quián" userId="8cfcd0ef729062f4" providerId="LiveId" clId="{5539786A-4A7E-45B2-A253-3773EAC714B2}" dt="2024-03-15T11:37:38.507" v="888" actId="22"/>
          <ac:picMkLst>
            <pc:docMk/>
            <pc:sldMk cId="1651956099" sldId="272"/>
            <ac:picMk id="3" creationId="{C9ED375B-C32F-3C5A-FFF3-976C38905091}"/>
          </ac:picMkLst>
        </pc:picChg>
        <pc:inkChg chg="add del">
          <ac:chgData name="Pablo Iglesias Quián" userId="8cfcd0ef729062f4" providerId="LiveId" clId="{5539786A-4A7E-45B2-A253-3773EAC714B2}" dt="2024-03-15T11:38:25.702" v="894" actId="9405"/>
          <ac:inkMkLst>
            <pc:docMk/>
            <pc:sldMk cId="1651956099" sldId="272"/>
            <ac:inkMk id="5" creationId="{A76182F4-771E-D235-C20A-A6EC285C733C}"/>
          </ac:inkMkLst>
        </pc:inkChg>
        <pc:inkChg chg="add">
          <ac:chgData name="Pablo Iglesias Quián" userId="8cfcd0ef729062f4" providerId="LiveId" clId="{5539786A-4A7E-45B2-A253-3773EAC714B2}" dt="2024-03-15T11:38:42.892" v="895" actId="9405"/>
          <ac:inkMkLst>
            <pc:docMk/>
            <pc:sldMk cId="1651956099" sldId="272"/>
            <ac:inkMk id="6" creationId="{B485EE5A-0B27-B5DC-91AE-6430AE866F83}"/>
          </ac:inkMkLst>
        </pc:inkChg>
        <pc:inkChg chg="add del">
          <ac:chgData name="Pablo Iglesias Quián" userId="8cfcd0ef729062f4" providerId="LiveId" clId="{5539786A-4A7E-45B2-A253-3773EAC714B2}" dt="2024-03-15T11:39:38.488" v="901"/>
          <ac:inkMkLst>
            <pc:docMk/>
            <pc:sldMk cId="1651956099" sldId="272"/>
            <ac:inkMk id="7" creationId="{FD685493-1198-08DF-6DD3-FAD882AA76BF}"/>
          </ac:inkMkLst>
        </pc:inkChg>
        <pc:inkChg chg="add del">
          <ac:chgData name="Pablo Iglesias Quián" userId="8cfcd0ef729062f4" providerId="LiveId" clId="{5539786A-4A7E-45B2-A253-3773EAC714B2}" dt="2024-03-15T11:39:32.720" v="900" actId="9405"/>
          <ac:inkMkLst>
            <pc:docMk/>
            <pc:sldMk cId="1651956099" sldId="272"/>
            <ac:inkMk id="8" creationId="{1E1F1C46-69A9-52F4-4F3C-1D8A61263034}"/>
          </ac:inkMkLst>
        </pc:inkChg>
        <pc:inkChg chg="add del">
          <ac:chgData name="Pablo Iglesias Quián" userId="8cfcd0ef729062f4" providerId="LiveId" clId="{5539786A-4A7E-45B2-A253-3773EAC714B2}" dt="2024-03-15T11:39:32.053" v="899" actId="9405"/>
          <ac:inkMkLst>
            <pc:docMk/>
            <pc:sldMk cId="1651956099" sldId="272"/>
            <ac:inkMk id="9" creationId="{B862990F-3383-3B81-8EDC-77A4B850A320}"/>
          </ac:inkMkLst>
        </pc:inkChg>
        <pc:inkChg chg="add del">
          <ac:chgData name="Pablo Iglesias Quián" userId="8cfcd0ef729062f4" providerId="LiveId" clId="{5539786A-4A7E-45B2-A253-3773EAC714B2}" dt="2024-03-15T11:40:16.560" v="903" actId="34122"/>
          <ac:inkMkLst>
            <pc:docMk/>
            <pc:sldMk cId="1651956099" sldId="272"/>
            <ac:inkMk id="10" creationId="{A15F2AEE-F19C-2C9B-6F16-39096EC5EE35}"/>
          </ac:inkMkLst>
        </pc:inkChg>
      </pc:sldChg>
      <pc:sldChg chg="addSp new del mod">
        <pc:chgData name="Pablo Iglesias Quián" userId="8cfcd0ef729062f4" providerId="LiveId" clId="{5539786A-4A7E-45B2-A253-3773EAC714B2}" dt="2024-03-15T15:01:22.669" v="1739" actId="2696"/>
        <pc:sldMkLst>
          <pc:docMk/>
          <pc:sldMk cId="969857240" sldId="273"/>
        </pc:sldMkLst>
        <pc:picChg chg="add">
          <ac:chgData name="Pablo Iglesias Quián" userId="8cfcd0ef729062f4" providerId="LiveId" clId="{5539786A-4A7E-45B2-A253-3773EAC714B2}" dt="2024-03-15T11:46:40.780" v="926" actId="22"/>
          <ac:picMkLst>
            <pc:docMk/>
            <pc:sldMk cId="969857240" sldId="273"/>
            <ac:picMk id="3" creationId="{7A78C48B-B9FA-FBD1-4FAA-41EB7B702D2A}"/>
          </ac:picMkLst>
        </pc:picChg>
      </pc:sldChg>
      <pc:sldChg chg="add ord">
        <pc:chgData name="Pablo Iglesias Quián" userId="8cfcd0ef729062f4" providerId="LiveId" clId="{5539786A-4A7E-45B2-A253-3773EAC714B2}" dt="2024-03-15T11:34:58.231" v="887"/>
        <pc:sldMkLst>
          <pc:docMk/>
          <pc:sldMk cId="861365295" sldId="274"/>
        </pc:sldMkLst>
      </pc:sldChg>
      <pc:sldChg chg="addSp new mod">
        <pc:chgData name="Pablo Iglesias Quián" userId="8cfcd0ef729062f4" providerId="LiveId" clId="{5539786A-4A7E-45B2-A253-3773EAC714B2}" dt="2024-03-15T11:49:51.342" v="931" actId="22"/>
        <pc:sldMkLst>
          <pc:docMk/>
          <pc:sldMk cId="3008708101" sldId="275"/>
        </pc:sldMkLst>
        <pc:picChg chg="add">
          <ac:chgData name="Pablo Iglesias Quián" userId="8cfcd0ef729062f4" providerId="LiveId" clId="{5539786A-4A7E-45B2-A253-3773EAC714B2}" dt="2024-03-15T11:49:51.342" v="931" actId="22"/>
          <ac:picMkLst>
            <pc:docMk/>
            <pc:sldMk cId="3008708101" sldId="275"/>
            <ac:picMk id="3" creationId="{35CD79C5-56E9-150F-9EE3-CC38B2100DD6}"/>
          </ac:picMkLst>
        </pc:picChg>
      </pc:sldChg>
      <pc:sldChg chg="addSp new mod">
        <pc:chgData name="Pablo Iglesias Quián" userId="8cfcd0ef729062f4" providerId="LiveId" clId="{5539786A-4A7E-45B2-A253-3773EAC714B2}" dt="2024-03-15T11:52:01.969" v="933" actId="22"/>
        <pc:sldMkLst>
          <pc:docMk/>
          <pc:sldMk cId="2710323192" sldId="276"/>
        </pc:sldMkLst>
        <pc:picChg chg="add">
          <ac:chgData name="Pablo Iglesias Quián" userId="8cfcd0ef729062f4" providerId="LiveId" clId="{5539786A-4A7E-45B2-A253-3773EAC714B2}" dt="2024-03-15T11:52:01.969" v="933" actId="22"/>
          <ac:picMkLst>
            <pc:docMk/>
            <pc:sldMk cId="2710323192" sldId="276"/>
            <ac:picMk id="3" creationId="{3B51454D-E5B2-5FB3-4A3D-76D4B742C4B6}"/>
          </ac:picMkLst>
        </pc:picChg>
      </pc:sldChg>
      <pc:sldChg chg="add">
        <pc:chgData name="Pablo Iglesias Quián" userId="8cfcd0ef729062f4" providerId="LiveId" clId="{5539786A-4A7E-45B2-A253-3773EAC714B2}" dt="2024-03-15T11:53:16.416" v="934" actId="2890"/>
        <pc:sldMkLst>
          <pc:docMk/>
          <pc:sldMk cId="2399352103" sldId="277"/>
        </pc:sldMkLst>
      </pc:sldChg>
      <pc:sldChg chg="addSp delSp modSp add mod ord modAnim">
        <pc:chgData name="Pablo Iglesias Quián" userId="8cfcd0ef729062f4" providerId="LiveId" clId="{5539786A-4A7E-45B2-A253-3773EAC714B2}" dt="2024-03-15T15:05:50.451" v="1805" actId="20577"/>
        <pc:sldMkLst>
          <pc:docMk/>
          <pc:sldMk cId="31250120" sldId="278"/>
        </pc:sldMkLst>
        <pc:spChg chg="mod">
          <ac:chgData name="Pablo Iglesias Quián" userId="8cfcd0ef729062f4" providerId="LiveId" clId="{5539786A-4A7E-45B2-A253-3773EAC714B2}" dt="2024-03-15T12:05:25.783" v="957" actId="14100"/>
          <ac:spMkLst>
            <pc:docMk/>
            <pc:sldMk cId="31250120" sldId="278"/>
            <ac:spMk id="2" creationId="{E1467620-6230-0049-4683-529B7AC79BFF}"/>
          </ac:spMkLst>
        </pc:spChg>
        <pc:spChg chg="add mod">
          <ac:chgData name="Pablo Iglesias Quián" userId="8cfcd0ef729062f4" providerId="LiveId" clId="{5539786A-4A7E-45B2-A253-3773EAC714B2}" dt="2024-03-15T15:05:50.451" v="1805" actId="20577"/>
          <ac:spMkLst>
            <pc:docMk/>
            <pc:sldMk cId="31250120" sldId="278"/>
            <ac:spMk id="3" creationId="{404C7EBF-92B4-0E60-D4D1-993677C38A50}"/>
          </ac:spMkLst>
        </pc:spChg>
        <pc:picChg chg="add del">
          <ac:chgData name="Pablo Iglesias Quián" userId="8cfcd0ef729062f4" providerId="LiveId" clId="{5539786A-4A7E-45B2-A253-3773EAC714B2}" dt="2024-03-15T12:12:29.199" v="1184" actId="22"/>
          <ac:picMkLst>
            <pc:docMk/>
            <pc:sldMk cId="31250120" sldId="278"/>
            <ac:picMk id="5" creationId="{69C57295-AC58-1D75-12E1-185A13316CB5}"/>
          </ac:picMkLst>
        </pc:picChg>
        <pc:picChg chg="del">
          <ac:chgData name="Pablo Iglesias Quián" userId="8cfcd0ef729062f4" providerId="LiveId" clId="{5539786A-4A7E-45B2-A253-3773EAC714B2}" dt="2024-03-15T11:54:00.159" v="940" actId="478"/>
          <ac:picMkLst>
            <pc:docMk/>
            <pc:sldMk cId="31250120" sldId="278"/>
            <ac:picMk id="2050" creationId="{501925C6-3EB7-12BD-D93E-38DF85B533D2}"/>
          </ac:picMkLst>
        </pc:picChg>
      </pc:sldChg>
      <pc:sldChg chg="modSp add mod ord">
        <pc:chgData name="Pablo Iglesias Quián" userId="8cfcd0ef729062f4" providerId="LiveId" clId="{5539786A-4A7E-45B2-A253-3773EAC714B2}" dt="2024-03-15T15:05:11.375" v="1782" actId="1076"/>
        <pc:sldMkLst>
          <pc:docMk/>
          <pc:sldMk cId="8374092" sldId="279"/>
        </pc:sldMkLst>
        <pc:spChg chg="mod">
          <ac:chgData name="Pablo Iglesias Quián" userId="8cfcd0ef729062f4" providerId="LiveId" clId="{5539786A-4A7E-45B2-A253-3773EAC714B2}" dt="2024-03-15T15:05:11.375" v="1782" actId="1076"/>
          <ac:spMkLst>
            <pc:docMk/>
            <pc:sldMk cId="8374092" sldId="279"/>
            <ac:spMk id="2" creationId="{0994FB85-4C69-10D0-369E-37B4B900CD19}"/>
          </ac:spMkLst>
        </pc:spChg>
      </pc:sldChg>
      <pc:sldChg chg="modSp add del modAnim">
        <pc:chgData name="Pablo Iglesias Quián" userId="8cfcd0ef729062f4" providerId="LiveId" clId="{5539786A-4A7E-45B2-A253-3773EAC714B2}" dt="2024-03-15T13:00:15.633" v="1708" actId="2696"/>
        <pc:sldMkLst>
          <pc:docMk/>
          <pc:sldMk cId="4294364034" sldId="279"/>
        </pc:sldMkLst>
        <pc:spChg chg="mod">
          <ac:chgData name="Pablo Iglesias Quián" userId="8cfcd0ef729062f4" providerId="LiveId" clId="{5539786A-4A7E-45B2-A253-3773EAC714B2}" dt="2024-03-15T12:57:41.625" v="1707" actId="20577"/>
          <ac:spMkLst>
            <pc:docMk/>
            <pc:sldMk cId="4294364034" sldId="279"/>
            <ac:spMk id="3" creationId="{404C7EBF-92B4-0E60-D4D1-993677C38A50}"/>
          </ac:spMkLst>
        </pc:spChg>
      </pc:sldChg>
      <pc:sldChg chg="addSp new mod">
        <pc:chgData name="Pablo Iglesias Quián" userId="8cfcd0ef729062f4" providerId="LiveId" clId="{5539786A-4A7E-45B2-A253-3773EAC714B2}" dt="2024-03-15T13:51:26.440" v="1732" actId="22"/>
        <pc:sldMkLst>
          <pc:docMk/>
          <pc:sldMk cId="3184570642" sldId="280"/>
        </pc:sldMkLst>
        <pc:picChg chg="add">
          <ac:chgData name="Pablo Iglesias Quián" userId="8cfcd0ef729062f4" providerId="LiveId" clId="{5539786A-4A7E-45B2-A253-3773EAC714B2}" dt="2024-03-15T13:51:26.440" v="1732" actId="22"/>
          <ac:picMkLst>
            <pc:docMk/>
            <pc:sldMk cId="3184570642" sldId="280"/>
            <ac:picMk id="3" creationId="{6B0C214A-063A-2673-A070-C13FF59A848F}"/>
          </ac:picMkLst>
        </pc:picChg>
      </pc:sldChg>
      <pc:sldChg chg="addSp delSp new mod ord">
        <pc:chgData name="Pablo Iglesias Quián" userId="8cfcd0ef729062f4" providerId="LiveId" clId="{5539786A-4A7E-45B2-A253-3773EAC714B2}" dt="2024-03-15T14:00:59.495" v="1738" actId="22"/>
        <pc:sldMkLst>
          <pc:docMk/>
          <pc:sldMk cId="951885584" sldId="281"/>
        </pc:sldMkLst>
        <pc:picChg chg="add del">
          <ac:chgData name="Pablo Iglesias Quián" userId="8cfcd0ef729062f4" providerId="LiveId" clId="{5539786A-4A7E-45B2-A253-3773EAC714B2}" dt="2024-03-15T13:59:41.471" v="1737" actId="478"/>
          <ac:picMkLst>
            <pc:docMk/>
            <pc:sldMk cId="951885584" sldId="281"/>
            <ac:picMk id="3" creationId="{AD695216-29DC-8AE2-002B-16007F506D50}"/>
          </ac:picMkLst>
        </pc:picChg>
        <pc:picChg chg="add">
          <ac:chgData name="Pablo Iglesias Quián" userId="8cfcd0ef729062f4" providerId="LiveId" clId="{5539786A-4A7E-45B2-A253-3773EAC714B2}" dt="2024-03-15T14:00:59.495" v="1738" actId="22"/>
          <ac:picMkLst>
            <pc:docMk/>
            <pc:sldMk cId="951885584" sldId="281"/>
            <ac:picMk id="5" creationId="{EE20E20E-58C6-DD6E-6CC7-27C5F8774D35}"/>
          </ac:picMkLst>
        </pc:picChg>
      </pc:sldChg>
      <pc:sldMasterChg chg="del delSldLayout">
        <pc:chgData name="Pablo Iglesias Quián" userId="8cfcd0ef729062f4" providerId="LiveId" clId="{5539786A-4A7E-45B2-A253-3773EAC714B2}" dt="2024-03-15T09:01:38.293" v="1" actId="26606"/>
        <pc:sldMasterMkLst>
          <pc:docMk/>
          <pc:sldMasterMk cId="4200846355" sldId="2147483648"/>
        </pc:sldMasterMkLst>
        <pc:sldLayoutChg chg="del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200846355" sldId="2147483648"/>
            <pc:sldLayoutMk cId="2194488579" sldId="2147483649"/>
          </pc:sldLayoutMkLst>
        </pc:sldLayoutChg>
        <pc:sldLayoutChg chg="del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200846355" sldId="2147483648"/>
            <pc:sldLayoutMk cId="1244893616" sldId="2147483650"/>
          </pc:sldLayoutMkLst>
        </pc:sldLayoutChg>
        <pc:sldLayoutChg chg="del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200846355" sldId="2147483648"/>
            <pc:sldLayoutMk cId="3391022671" sldId="2147483651"/>
          </pc:sldLayoutMkLst>
        </pc:sldLayoutChg>
        <pc:sldLayoutChg chg="del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200846355" sldId="2147483648"/>
            <pc:sldLayoutMk cId="1463073094" sldId="2147483652"/>
          </pc:sldLayoutMkLst>
        </pc:sldLayoutChg>
        <pc:sldLayoutChg chg="del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200846355" sldId="2147483648"/>
            <pc:sldLayoutMk cId="1513137853" sldId="2147483653"/>
          </pc:sldLayoutMkLst>
        </pc:sldLayoutChg>
        <pc:sldLayoutChg chg="del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200846355" sldId="2147483648"/>
            <pc:sldLayoutMk cId="145794986" sldId="2147483654"/>
          </pc:sldLayoutMkLst>
        </pc:sldLayoutChg>
        <pc:sldLayoutChg chg="del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200846355" sldId="2147483648"/>
            <pc:sldLayoutMk cId="1119224043" sldId="2147483655"/>
          </pc:sldLayoutMkLst>
        </pc:sldLayoutChg>
        <pc:sldLayoutChg chg="del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200846355" sldId="2147483648"/>
            <pc:sldLayoutMk cId="3390767927" sldId="2147483656"/>
          </pc:sldLayoutMkLst>
        </pc:sldLayoutChg>
        <pc:sldLayoutChg chg="del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200846355" sldId="2147483648"/>
            <pc:sldLayoutMk cId="3597669274" sldId="2147483657"/>
          </pc:sldLayoutMkLst>
        </pc:sldLayoutChg>
        <pc:sldLayoutChg chg="del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200846355" sldId="2147483648"/>
            <pc:sldLayoutMk cId="4283023726" sldId="2147483658"/>
          </pc:sldLayoutMkLst>
        </pc:sldLayoutChg>
        <pc:sldLayoutChg chg="del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200846355" sldId="2147483648"/>
            <pc:sldLayoutMk cId="2258274650" sldId="2147483659"/>
          </pc:sldLayoutMkLst>
        </pc:sldLayoutChg>
      </pc:sldMasterChg>
      <pc:sldMasterChg chg="add addSldLayout">
        <pc:chgData name="Pablo Iglesias Quián" userId="8cfcd0ef729062f4" providerId="LiveId" clId="{5539786A-4A7E-45B2-A253-3773EAC714B2}" dt="2024-03-15T09:01:38.293" v="1" actId="26606"/>
        <pc:sldMasterMkLst>
          <pc:docMk/>
          <pc:sldMasterMk cId="4034168308" sldId="2147483673"/>
        </pc:sldMasterMkLst>
        <pc:sldLayoutChg chg="add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034168308" sldId="2147483673"/>
            <pc:sldLayoutMk cId="3518191263" sldId="2147483662"/>
          </pc:sldLayoutMkLst>
        </pc:sldLayoutChg>
        <pc:sldLayoutChg chg="add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034168308" sldId="2147483673"/>
            <pc:sldLayoutMk cId="3495258334" sldId="2147483663"/>
          </pc:sldLayoutMkLst>
        </pc:sldLayoutChg>
        <pc:sldLayoutChg chg="add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034168308" sldId="2147483673"/>
            <pc:sldLayoutMk cId="1661530769" sldId="2147483664"/>
          </pc:sldLayoutMkLst>
        </pc:sldLayoutChg>
        <pc:sldLayoutChg chg="add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034168308" sldId="2147483673"/>
            <pc:sldLayoutMk cId="3156893024" sldId="2147483665"/>
          </pc:sldLayoutMkLst>
        </pc:sldLayoutChg>
        <pc:sldLayoutChg chg="add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034168308" sldId="2147483673"/>
            <pc:sldLayoutMk cId="1498784779" sldId="2147483666"/>
          </pc:sldLayoutMkLst>
        </pc:sldLayoutChg>
        <pc:sldLayoutChg chg="add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034168308" sldId="2147483673"/>
            <pc:sldLayoutMk cId="408511604" sldId="2147483667"/>
          </pc:sldLayoutMkLst>
        </pc:sldLayoutChg>
        <pc:sldLayoutChg chg="add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034168308" sldId="2147483673"/>
            <pc:sldLayoutMk cId="2437886510" sldId="2147483668"/>
          </pc:sldLayoutMkLst>
        </pc:sldLayoutChg>
        <pc:sldLayoutChg chg="add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034168308" sldId="2147483673"/>
            <pc:sldLayoutMk cId="1851347735" sldId="2147483669"/>
          </pc:sldLayoutMkLst>
        </pc:sldLayoutChg>
        <pc:sldLayoutChg chg="add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034168308" sldId="2147483673"/>
            <pc:sldLayoutMk cId="3958715069" sldId="2147483670"/>
          </pc:sldLayoutMkLst>
        </pc:sldLayoutChg>
        <pc:sldLayoutChg chg="add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034168308" sldId="2147483673"/>
            <pc:sldLayoutMk cId="510002042" sldId="2147483671"/>
          </pc:sldLayoutMkLst>
        </pc:sldLayoutChg>
        <pc:sldLayoutChg chg="add">
          <pc:chgData name="Pablo Iglesias Quián" userId="8cfcd0ef729062f4" providerId="LiveId" clId="{5539786A-4A7E-45B2-A253-3773EAC714B2}" dt="2024-03-15T09:01:38.293" v="1" actId="26606"/>
          <pc:sldLayoutMkLst>
            <pc:docMk/>
            <pc:sldMasterMk cId="4034168308" sldId="2147483673"/>
            <pc:sldLayoutMk cId="1087313314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16C48-BA36-47C4-8179-4706F8A9B05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150EBF-0303-4407-8B0A-F224CA1A23BE}">
      <dgm:prSet phldrT="[Text]" custT="1"/>
      <dgm:spPr/>
      <dgm:t>
        <a:bodyPr/>
        <a:lstStyle/>
        <a:p>
          <a:r>
            <a:rPr lang="en-US" sz="3200" dirty="0"/>
            <a:t>6 p</a:t>
          </a:r>
          <a:endParaRPr lang="en-US" sz="5000" dirty="0"/>
        </a:p>
      </dgm:t>
    </dgm:pt>
    <dgm:pt modelId="{C54B56B9-FF40-48A8-9AFB-DDA3F99E3F2D}" type="parTrans" cxnId="{4A60EE06-39FD-4EE3-8554-1C6E0D2FD587}">
      <dgm:prSet/>
      <dgm:spPr/>
      <dgm:t>
        <a:bodyPr/>
        <a:lstStyle/>
        <a:p>
          <a:endParaRPr lang="en-US"/>
        </a:p>
      </dgm:t>
    </dgm:pt>
    <dgm:pt modelId="{432F9641-D886-4C60-980B-36F038F058EC}" type="sibTrans" cxnId="{4A60EE06-39FD-4EE3-8554-1C6E0D2FD587}">
      <dgm:prSet/>
      <dgm:spPr/>
      <dgm:t>
        <a:bodyPr/>
        <a:lstStyle/>
        <a:p>
          <a:endParaRPr lang="en-US"/>
        </a:p>
      </dgm:t>
    </dgm:pt>
    <dgm:pt modelId="{D0124869-C6DD-4751-97BC-6629F848AA5E}">
      <dgm:prSet phldrT="[Text]"/>
      <dgm:spPr/>
      <dgm:t>
        <a:bodyPr/>
        <a:lstStyle/>
        <a:p>
          <a:pPr algn="ctr"/>
          <a:r>
            <a:rPr lang="en-US" dirty="0"/>
            <a:t>Casa Boa</a:t>
          </a:r>
        </a:p>
      </dgm:t>
    </dgm:pt>
    <dgm:pt modelId="{36238094-9C60-4654-A901-6E82B6D9EC52}" type="parTrans" cxnId="{146763E7-5603-4A17-A046-FC7E307C6F6B}">
      <dgm:prSet/>
      <dgm:spPr/>
      <dgm:t>
        <a:bodyPr/>
        <a:lstStyle/>
        <a:p>
          <a:endParaRPr lang="en-US"/>
        </a:p>
      </dgm:t>
    </dgm:pt>
    <dgm:pt modelId="{E711272D-1EAC-4DF4-901B-DAE9564E4361}" type="sibTrans" cxnId="{146763E7-5603-4A17-A046-FC7E307C6F6B}">
      <dgm:prSet/>
      <dgm:spPr/>
      <dgm:t>
        <a:bodyPr/>
        <a:lstStyle/>
        <a:p>
          <a:endParaRPr lang="en-US"/>
        </a:p>
      </dgm:t>
    </dgm:pt>
    <dgm:pt modelId="{7151D9B4-438D-46B3-9C57-542D2E63DED1}">
      <dgm:prSet phldrT="[Text]"/>
      <dgm:spPr/>
      <dgm:t>
        <a:bodyPr/>
        <a:lstStyle/>
        <a:p>
          <a:pPr algn="ctr"/>
          <a:r>
            <a:rPr lang="en-US" dirty="0"/>
            <a:t>Casa </a:t>
          </a:r>
          <a:r>
            <a:rPr lang="en-US" dirty="0" err="1"/>
            <a:t>Valorosa</a:t>
          </a:r>
          <a:endParaRPr lang="en-US" dirty="0"/>
        </a:p>
      </dgm:t>
    </dgm:pt>
    <dgm:pt modelId="{3C62CAFE-DBA4-42CD-997B-FE360435AE33}" type="parTrans" cxnId="{8ABBAF80-0BF0-4BA8-B460-B4CC37FE0289}">
      <dgm:prSet/>
      <dgm:spPr/>
      <dgm:t>
        <a:bodyPr/>
        <a:lstStyle/>
        <a:p>
          <a:endParaRPr lang="en-US"/>
        </a:p>
      </dgm:t>
    </dgm:pt>
    <dgm:pt modelId="{F672761D-2847-4B73-9565-ED4E8913D65F}" type="sibTrans" cxnId="{8ABBAF80-0BF0-4BA8-B460-B4CC37FE0289}">
      <dgm:prSet/>
      <dgm:spPr/>
      <dgm:t>
        <a:bodyPr/>
        <a:lstStyle/>
        <a:p>
          <a:endParaRPr lang="en-US"/>
        </a:p>
      </dgm:t>
    </dgm:pt>
    <dgm:pt modelId="{4C59799D-9E82-4E36-887B-B44CEB1BC871}">
      <dgm:prSet phldrT="[Text]"/>
      <dgm:spPr/>
      <dgm:t>
        <a:bodyPr/>
        <a:lstStyle/>
        <a:p>
          <a:pPr algn="ctr"/>
          <a:r>
            <a:rPr lang="en-US" dirty="0"/>
            <a:t>Casa </a:t>
          </a:r>
          <a:r>
            <a:rPr lang="en-US" dirty="0" err="1"/>
            <a:t>Marcanta</a:t>
          </a:r>
          <a:endParaRPr lang="en-US" dirty="0"/>
        </a:p>
      </dgm:t>
    </dgm:pt>
    <dgm:pt modelId="{ECB39C57-7DEA-404E-98BE-11156704F36D}" type="parTrans" cxnId="{CE28BC75-96AB-4B6D-B571-0F5891056595}">
      <dgm:prSet/>
      <dgm:spPr/>
      <dgm:t>
        <a:bodyPr/>
        <a:lstStyle/>
        <a:p>
          <a:endParaRPr lang="en-US"/>
        </a:p>
      </dgm:t>
    </dgm:pt>
    <dgm:pt modelId="{A20B9332-8E58-4501-BAF8-7A151B602EE7}" type="sibTrans" cxnId="{CE28BC75-96AB-4B6D-B571-0F5891056595}">
      <dgm:prSet/>
      <dgm:spPr/>
      <dgm:t>
        <a:bodyPr/>
        <a:lstStyle/>
        <a:p>
          <a:endParaRPr lang="en-US"/>
        </a:p>
      </dgm:t>
    </dgm:pt>
    <dgm:pt modelId="{2C25CEFD-B327-47B6-93A8-37E9ACFF0A3D}">
      <dgm:prSet phldrT="[Text]" custT="1"/>
      <dgm:spPr/>
      <dgm:t>
        <a:bodyPr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8 p</a:t>
          </a:r>
        </a:p>
      </dgm:t>
    </dgm:pt>
    <dgm:pt modelId="{23106BF0-6475-43B6-BFC4-BE4736335D62}" type="parTrans" cxnId="{E933715C-5A54-4782-A293-29D1EDC8A158}">
      <dgm:prSet/>
      <dgm:spPr/>
      <dgm:t>
        <a:bodyPr/>
        <a:lstStyle/>
        <a:p>
          <a:endParaRPr lang="en-US"/>
        </a:p>
      </dgm:t>
    </dgm:pt>
    <dgm:pt modelId="{FF46AC27-A391-4C65-86E1-7D27791BE842}" type="sibTrans" cxnId="{E933715C-5A54-4782-A293-29D1EDC8A158}">
      <dgm:prSet/>
      <dgm:spPr/>
      <dgm:t>
        <a:bodyPr/>
        <a:lstStyle/>
        <a:p>
          <a:endParaRPr lang="en-US"/>
        </a:p>
      </dgm:t>
    </dgm:pt>
    <dgm:pt modelId="{0B435126-61D5-4940-A5B4-1C72A94F713A}">
      <dgm:prSet phldrT="[Text]"/>
      <dgm:spPr/>
      <dgm:t>
        <a:bodyPr/>
        <a:lstStyle/>
        <a:p>
          <a:pPr algn="ctr"/>
          <a:r>
            <a:rPr lang="en-US" dirty="0"/>
            <a:t>Casa Basta</a:t>
          </a:r>
        </a:p>
      </dgm:t>
    </dgm:pt>
    <dgm:pt modelId="{02D5F0D4-76D8-4555-A29A-43EFCD2B676C}" type="parTrans" cxnId="{5ACB53FE-5FF8-4504-BEBB-29479BC525DF}">
      <dgm:prSet/>
      <dgm:spPr/>
      <dgm:t>
        <a:bodyPr/>
        <a:lstStyle/>
        <a:p>
          <a:endParaRPr lang="en-US"/>
        </a:p>
      </dgm:t>
    </dgm:pt>
    <dgm:pt modelId="{293969C0-8652-4068-BF2F-5FDC6B573FBD}" type="sibTrans" cxnId="{5ACB53FE-5FF8-4504-BEBB-29479BC525DF}">
      <dgm:prSet/>
      <dgm:spPr/>
      <dgm:t>
        <a:bodyPr/>
        <a:lstStyle/>
        <a:p>
          <a:endParaRPr lang="en-US"/>
        </a:p>
      </dgm:t>
    </dgm:pt>
    <dgm:pt modelId="{03C69E46-D9BB-4900-B1DD-B1F25E6A152A}" type="pres">
      <dgm:prSet presAssocID="{BDB16C48-BA36-47C4-8179-4706F8A9B055}" presName="list" presStyleCnt="0">
        <dgm:presLayoutVars>
          <dgm:dir/>
          <dgm:animLvl val="lvl"/>
        </dgm:presLayoutVars>
      </dgm:prSet>
      <dgm:spPr/>
    </dgm:pt>
    <dgm:pt modelId="{0821CA6A-296D-407E-877E-579F06EF0209}" type="pres">
      <dgm:prSet presAssocID="{40150EBF-0303-4407-8B0A-F224CA1A23BE}" presName="posSpace" presStyleCnt="0"/>
      <dgm:spPr/>
    </dgm:pt>
    <dgm:pt modelId="{7EB2D5CA-E998-4E9F-810C-C6FA2554073C}" type="pres">
      <dgm:prSet presAssocID="{40150EBF-0303-4407-8B0A-F224CA1A23BE}" presName="vertFlow" presStyleCnt="0"/>
      <dgm:spPr/>
    </dgm:pt>
    <dgm:pt modelId="{3B54B79C-99B1-4362-84F9-D672F64EB7F0}" type="pres">
      <dgm:prSet presAssocID="{40150EBF-0303-4407-8B0A-F224CA1A23BE}" presName="topSpace" presStyleCnt="0"/>
      <dgm:spPr/>
    </dgm:pt>
    <dgm:pt modelId="{09F43F8B-708D-4AB6-9117-C91CFCEC25FA}" type="pres">
      <dgm:prSet presAssocID="{40150EBF-0303-4407-8B0A-F224CA1A23BE}" presName="firstComp" presStyleCnt="0"/>
      <dgm:spPr/>
    </dgm:pt>
    <dgm:pt modelId="{1AAED820-4327-44A9-B83D-550FD277BCD6}" type="pres">
      <dgm:prSet presAssocID="{40150EBF-0303-4407-8B0A-F224CA1A23BE}" presName="firstChild" presStyleLbl="bgAccFollowNode1" presStyleIdx="0" presStyleCnt="4"/>
      <dgm:spPr/>
    </dgm:pt>
    <dgm:pt modelId="{D30EAEE4-CB00-4084-9B8A-3B949FBB04AE}" type="pres">
      <dgm:prSet presAssocID="{40150EBF-0303-4407-8B0A-F224CA1A23BE}" presName="firstChildTx" presStyleLbl="bgAccFollowNode1" presStyleIdx="0" presStyleCnt="4">
        <dgm:presLayoutVars>
          <dgm:bulletEnabled val="1"/>
        </dgm:presLayoutVars>
      </dgm:prSet>
      <dgm:spPr/>
    </dgm:pt>
    <dgm:pt modelId="{C712C257-5176-443F-AD26-43DDDD8C8AFE}" type="pres">
      <dgm:prSet presAssocID="{7151D9B4-438D-46B3-9C57-542D2E63DED1}" presName="comp" presStyleCnt="0"/>
      <dgm:spPr/>
    </dgm:pt>
    <dgm:pt modelId="{0D4468B5-3228-4559-852F-3EA41CE72B6B}" type="pres">
      <dgm:prSet presAssocID="{7151D9B4-438D-46B3-9C57-542D2E63DED1}" presName="child" presStyleLbl="bgAccFollowNode1" presStyleIdx="1" presStyleCnt="4"/>
      <dgm:spPr/>
    </dgm:pt>
    <dgm:pt modelId="{2D85964F-F1CB-4D11-B634-0AB3D03931FA}" type="pres">
      <dgm:prSet presAssocID="{7151D9B4-438D-46B3-9C57-542D2E63DED1}" presName="childTx" presStyleLbl="bgAccFollowNode1" presStyleIdx="1" presStyleCnt="4">
        <dgm:presLayoutVars>
          <dgm:bulletEnabled val="1"/>
        </dgm:presLayoutVars>
      </dgm:prSet>
      <dgm:spPr/>
    </dgm:pt>
    <dgm:pt modelId="{6850DC62-114A-4388-88C5-6D3D596CF415}" type="pres">
      <dgm:prSet presAssocID="{4C59799D-9E82-4E36-887B-B44CEB1BC871}" presName="comp" presStyleCnt="0"/>
      <dgm:spPr/>
    </dgm:pt>
    <dgm:pt modelId="{DD79C4B7-94F8-4248-B99D-C20AD5033574}" type="pres">
      <dgm:prSet presAssocID="{4C59799D-9E82-4E36-887B-B44CEB1BC871}" presName="child" presStyleLbl="bgAccFollowNode1" presStyleIdx="2" presStyleCnt="4"/>
      <dgm:spPr/>
    </dgm:pt>
    <dgm:pt modelId="{22FA91D9-A8C4-4EBB-8D28-FD354421D814}" type="pres">
      <dgm:prSet presAssocID="{4C59799D-9E82-4E36-887B-B44CEB1BC871}" presName="childTx" presStyleLbl="bgAccFollowNode1" presStyleIdx="2" presStyleCnt="4">
        <dgm:presLayoutVars>
          <dgm:bulletEnabled val="1"/>
        </dgm:presLayoutVars>
      </dgm:prSet>
      <dgm:spPr/>
    </dgm:pt>
    <dgm:pt modelId="{7C5777DF-7D83-4934-833F-7BDFF5CDF0F0}" type="pres">
      <dgm:prSet presAssocID="{40150EBF-0303-4407-8B0A-F224CA1A23BE}" presName="negSpace" presStyleCnt="0"/>
      <dgm:spPr/>
    </dgm:pt>
    <dgm:pt modelId="{AE60917A-D50C-42DB-BB35-C387E496741C}" type="pres">
      <dgm:prSet presAssocID="{40150EBF-0303-4407-8B0A-F224CA1A23BE}" presName="circle" presStyleLbl="node1" presStyleIdx="0" presStyleCnt="2"/>
      <dgm:spPr/>
    </dgm:pt>
    <dgm:pt modelId="{CF2510BC-4268-42FC-9E7B-E9BC11F10A94}" type="pres">
      <dgm:prSet presAssocID="{432F9641-D886-4C60-980B-36F038F058EC}" presName="transSpace" presStyleCnt="0"/>
      <dgm:spPr/>
    </dgm:pt>
    <dgm:pt modelId="{831ED477-BA07-47BD-B2A5-A85BFABE6867}" type="pres">
      <dgm:prSet presAssocID="{2C25CEFD-B327-47B6-93A8-37E9ACFF0A3D}" presName="posSpace" presStyleCnt="0"/>
      <dgm:spPr/>
    </dgm:pt>
    <dgm:pt modelId="{DE46C3BC-DEAD-4F79-B347-9A992788C16F}" type="pres">
      <dgm:prSet presAssocID="{2C25CEFD-B327-47B6-93A8-37E9ACFF0A3D}" presName="vertFlow" presStyleCnt="0"/>
      <dgm:spPr/>
    </dgm:pt>
    <dgm:pt modelId="{B220FF97-372B-4788-AD2D-F8899221A302}" type="pres">
      <dgm:prSet presAssocID="{2C25CEFD-B327-47B6-93A8-37E9ACFF0A3D}" presName="topSpace" presStyleCnt="0"/>
      <dgm:spPr/>
    </dgm:pt>
    <dgm:pt modelId="{399AACB8-4C47-42B9-AFB1-F737A159DAEA}" type="pres">
      <dgm:prSet presAssocID="{2C25CEFD-B327-47B6-93A8-37E9ACFF0A3D}" presName="firstComp" presStyleCnt="0"/>
      <dgm:spPr/>
    </dgm:pt>
    <dgm:pt modelId="{7D455313-5A66-4436-BC0A-3B0E5F10C5CA}" type="pres">
      <dgm:prSet presAssocID="{2C25CEFD-B327-47B6-93A8-37E9ACFF0A3D}" presName="firstChild" presStyleLbl="bgAccFollowNode1" presStyleIdx="3" presStyleCnt="4"/>
      <dgm:spPr/>
    </dgm:pt>
    <dgm:pt modelId="{6402CB36-79A5-4C61-A3E7-F38C83AE9FA4}" type="pres">
      <dgm:prSet presAssocID="{2C25CEFD-B327-47B6-93A8-37E9ACFF0A3D}" presName="firstChildTx" presStyleLbl="bgAccFollowNode1" presStyleIdx="3" presStyleCnt="4">
        <dgm:presLayoutVars>
          <dgm:bulletEnabled val="1"/>
        </dgm:presLayoutVars>
      </dgm:prSet>
      <dgm:spPr/>
    </dgm:pt>
    <dgm:pt modelId="{713E3208-3787-4D41-B949-4A0946A12989}" type="pres">
      <dgm:prSet presAssocID="{2C25CEFD-B327-47B6-93A8-37E9ACFF0A3D}" presName="negSpace" presStyleCnt="0"/>
      <dgm:spPr/>
    </dgm:pt>
    <dgm:pt modelId="{10CA6796-92A9-459A-AB71-3B8CE9AABE7F}" type="pres">
      <dgm:prSet presAssocID="{2C25CEFD-B327-47B6-93A8-37E9ACFF0A3D}" presName="circle" presStyleLbl="node1" presStyleIdx="1" presStyleCnt="2"/>
      <dgm:spPr/>
    </dgm:pt>
  </dgm:ptLst>
  <dgm:cxnLst>
    <dgm:cxn modelId="{4A60EE06-39FD-4EE3-8554-1C6E0D2FD587}" srcId="{BDB16C48-BA36-47C4-8179-4706F8A9B055}" destId="{40150EBF-0303-4407-8B0A-F224CA1A23BE}" srcOrd="0" destOrd="0" parTransId="{C54B56B9-FF40-48A8-9AFB-DDA3F99E3F2D}" sibTransId="{432F9641-D886-4C60-980B-36F038F058EC}"/>
    <dgm:cxn modelId="{8D16C910-4021-408D-945E-B64F3511B937}" type="presOf" srcId="{7151D9B4-438D-46B3-9C57-542D2E63DED1}" destId="{0D4468B5-3228-4559-852F-3EA41CE72B6B}" srcOrd="0" destOrd="0" presId="urn:microsoft.com/office/officeart/2005/8/layout/hList9"/>
    <dgm:cxn modelId="{27BD3134-E59F-46F4-9486-7C38227314E6}" type="presOf" srcId="{BDB16C48-BA36-47C4-8179-4706F8A9B055}" destId="{03C69E46-D9BB-4900-B1DD-B1F25E6A152A}" srcOrd="0" destOrd="0" presId="urn:microsoft.com/office/officeart/2005/8/layout/hList9"/>
    <dgm:cxn modelId="{DC2B9937-AE32-40AB-A83C-70DF9DC899BF}" type="presOf" srcId="{7151D9B4-438D-46B3-9C57-542D2E63DED1}" destId="{2D85964F-F1CB-4D11-B634-0AB3D03931FA}" srcOrd="1" destOrd="0" presId="urn:microsoft.com/office/officeart/2005/8/layout/hList9"/>
    <dgm:cxn modelId="{E933715C-5A54-4782-A293-29D1EDC8A158}" srcId="{BDB16C48-BA36-47C4-8179-4706F8A9B055}" destId="{2C25CEFD-B327-47B6-93A8-37E9ACFF0A3D}" srcOrd="1" destOrd="0" parTransId="{23106BF0-6475-43B6-BFC4-BE4736335D62}" sibTransId="{FF46AC27-A391-4C65-86E1-7D27791BE842}"/>
    <dgm:cxn modelId="{056ED55C-2722-463E-87AA-41C885BD215F}" type="presOf" srcId="{D0124869-C6DD-4751-97BC-6629F848AA5E}" destId="{1AAED820-4327-44A9-B83D-550FD277BCD6}" srcOrd="0" destOrd="0" presId="urn:microsoft.com/office/officeart/2005/8/layout/hList9"/>
    <dgm:cxn modelId="{91CD7A66-B79C-4420-BFA5-F1BA3CB49046}" type="presOf" srcId="{2C25CEFD-B327-47B6-93A8-37E9ACFF0A3D}" destId="{10CA6796-92A9-459A-AB71-3B8CE9AABE7F}" srcOrd="0" destOrd="0" presId="urn:microsoft.com/office/officeart/2005/8/layout/hList9"/>
    <dgm:cxn modelId="{56B0D346-5E12-4ACC-89B4-3E259EF07EC8}" type="presOf" srcId="{40150EBF-0303-4407-8B0A-F224CA1A23BE}" destId="{AE60917A-D50C-42DB-BB35-C387E496741C}" srcOrd="0" destOrd="0" presId="urn:microsoft.com/office/officeart/2005/8/layout/hList9"/>
    <dgm:cxn modelId="{CE28BC75-96AB-4B6D-B571-0F5891056595}" srcId="{40150EBF-0303-4407-8B0A-F224CA1A23BE}" destId="{4C59799D-9E82-4E36-887B-B44CEB1BC871}" srcOrd="2" destOrd="0" parTransId="{ECB39C57-7DEA-404E-98BE-11156704F36D}" sibTransId="{A20B9332-8E58-4501-BAF8-7A151B602EE7}"/>
    <dgm:cxn modelId="{8ABBAF80-0BF0-4BA8-B460-B4CC37FE0289}" srcId="{40150EBF-0303-4407-8B0A-F224CA1A23BE}" destId="{7151D9B4-438D-46B3-9C57-542D2E63DED1}" srcOrd="1" destOrd="0" parTransId="{3C62CAFE-DBA4-42CD-997B-FE360435AE33}" sibTransId="{F672761D-2847-4B73-9565-ED4E8913D65F}"/>
    <dgm:cxn modelId="{DC60678D-40AF-4258-AEC5-934A5BC7B591}" type="presOf" srcId="{0B435126-61D5-4940-A5B4-1C72A94F713A}" destId="{7D455313-5A66-4436-BC0A-3B0E5F10C5CA}" srcOrd="0" destOrd="0" presId="urn:microsoft.com/office/officeart/2005/8/layout/hList9"/>
    <dgm:cxn modelId="{38137CA0-B228-4C3A-9576-64996EC2D0D5}" type="presOf" srcId="{4C59799D-9E82-4E36-887B-B44CEB1BC871}" destId="{DD79C4B7-94F8-4248-B99D-C20AD5033574}" srcOrd="0" destOrd="0" presId="urn:microsoft.com/office/officeart/2005/8/layout/hList9"/>
    <dgm:cxn modelId="{A25029A5-7B03-405F-9CFF-94B91FA0D51B}" type="presOf" srcId="{D0124869-C6DD-4751-97BC-6629F848AA5E}" destId="{D30EAEE4-CB00-4084-9B8A-3B949FBB04AE}" srcOrd="1" destOrd="0" presId="urn:microsoft.com/office/officeart/2005/8/layout/hList9"/>
    <dgm:cxn modelId="{E49F0AD7-3DE3-4B70-B093-2FF32E79678D}" type="presOf" srcId="{0B435126-61D5-4940-A5B4-1C72A94F713A}" destId="{6402CB36-79A5-4C61-A3E7-F38C83AE9FA4}" srcOrd="1" destOrd="0" presId="urn:microsoft.com/office/officeart/2005/8/layout/hList9"/>
    <dgm:cxn modelId="{146763E7-5603-4A17-A046-FC7E307C6F6B}" srcId="{40150EBF-0303-4407-8B0A-F224CA1A23BE}" destId="{D0124869-C6DD-4751-97BC-6629F848AA5E}" srcOrd="0" destOrd="0" parTransId="{36238094-9C60-4654-A901-6E82B6D9EC52}" sibTransId="{E711272D-1EAC-4DF4-901B-DAE9564E4361}"/>
    <dgm:cxn modelId="{6F25E2EE-3E74-4F27-B903-9DCB3DEC0AE4}" type="presOf" srcId="{4C59799D-9E82-4E36-887B-B44CEB1BC871}" destId="{22FA91D9-A8C4-4EBB-8D28-FD354421D814}" srcOrd="1" destOrd="0" presId="urn:microsoft.com/office/officeart/2005/8/layout/hList9"/>
    <dgm:cxn modelId="{5ACB53FE-5FF8-4504-BEBB-29479BC525DF}" srcId="{2C25CEFD-B327-47B6-93A8-37E9ACFF0A3D}" destId="{0B435126-61D5-4940-A5B4-1C72A94F713A}" srcOrd="0" destOrd="0" parTransId="{02D5F0D4-76D8-4555-A29A-43EFCD2B676C}" sibTransId="{293969C0-8652-4068-BF2F-5FDC6B573FBD}"/>
    <dgm:cxn modelId="{5889CCA8-56CC-4D33-AAF9-5ED85F02C187}" type="presParOf" srcId="{03C69E46-D9BB-4900-B1DD-B1F25E6A152A}" destId="{0821CA6A-296D-407E-877E-579F06EF0209}" srcOrd="0" destOrd="0" presId="urn:microsoft.com/office/officeart/2005/8/layout/hList9"/>
    <dgm:cxn modelId="{B482F16E-6646-4E8D-9A7B-740D13A206A2}" type="presParOf" srcId="{03C69E46-D9BB-4900-B1DD-B1F25E6A152A}" destId="{7EB2D5CA-E998-4E9F-810C-C6FA2554073C}" srcOrd="1" destOrd="0" presId="urn:microsoft.com/office/officeart/2005/8/layout/hList9"/>
    <dgm:cxn modelId="{FE4C8C7C-C96B-4F3F-A395-8B8BA22334E8}" type="presParOf" srcId="{7EB2D5CA-E998-4E9F-810C-C6FA2554073C}" destId="{3B54B79C-99B1-4362-84F9-D672F64EB7F0}" srcOrd="0" destOrd="0" presId="urn:microsoft.com/office/officeart/2005/8/layout/hList9"/>
    <dgm:cxn modelId="{F0C4E95C-132E-49F9-823B-F8F8C4EDC35C}" type="presParOf" srcId="{7EB2D5CA-E998-4E9F-810C-C6FA2554073C}" destId="{09F43F8B-708D-4AB6-9117-C91CFCEC25FA}" srcOrd="1" destOrd="0" presId="urn:microsoft.com/office/officeart/2005/8/layout/hList9"/>
    <dgm:cxn modelId="{D8B62F87-EE2F-4395-9C32-C1FD10B1452A}" type="presParOf" srcId="{09F43F8B-708D-4AB6-9117-C91CFCEC25FA}" destId="{1AAED820-4327-44A9-B83D-550FD277BCD6}" srcOrd="0" destOrd="0" presId="urn:microsoft.com/office/officeart/2005/8/layout/hList9"/>
    <dgm:cxn modelId="{133ADE4B-5CE6-4CCC-81B8-252633B1D897}" type="presParOf" srcId="{09F43F8B-708D-4AB6-9117-C91CFCEC25FA}" destId="{D30EAEE4-CB00-4084-9B8A-3B949FBB04AE}" srcOrd="1" destOrd="0" presId="urn:microsoft.com/office/officeart/2005/8/layout/hList9"/>
    <dgm:cxn modelId="{D260E2E5-300B-4890-B7C2-90472F17B0D4}" type="presParOf" srcId="{7EB2D5CA-E998-4E9F-810C-C6FA2554073C}" destId="{C712C257-5176-443F-AD26-43DDDD8C8AFE}" srcOrd="2" destOrd="0" presId="urn:microsoft.com/office/officeart/2005/8/layout/hList9"/>
    <dgm:cxn modelId="{9BC7B6FF-B52C-4CEB-AFAF-1D6E485DFBCF}" type="presParOf" srcId="{C712C257-5176-443F-AD26-43DDDD8C8AFE}" destId="{0D4468B5-3228-4559-852F-3EA41CE72B6B}" srcOrd="0" destOrd="0" presId="urn:microsoft.com/office/officeart/2005/8/layout/hList9"/>
    <dgm:cxn modelId="{7D06C6F3-EAAC-4C43-82E9-8522B2900CA5}" type="presParOf" srcId="{C712C257-5176-443F-AD26-43DDDD8C8AFE}" destId="{2D85964F-F1CB-4D11-B634-0AB3D03931FA}" srcOrd="1" destOrd="0" presId="urn:microsoft.com/office/officeart/2005/8/layout/hList9"/>
    <dgm:cxn modelId="{FB4422CD-3D20-41F9-9458-3F342B8624ED}" type="presParOf" srcId="{7EB2D5CA-E998-4E9F-810C-C6FA2554073C}" destId="{6850DC62-114A-4388-88C5-6D3D596CF415}" srcOrd="3" destOrd="0" presId="urn:microsoft.com/office/officeart/2005/8/layout/hList9"/>
    <dgm:cxn modelId="{0218BC3C-FADA-4946-BD39-BE285E86043E}" type="presParOf" srcId="{6850DC62-114A-4388-88C5-6D3D596CF415}" destId="{DD79C4B7-94F8-4248-B99D-C20AD5033574}" srcOrd="0" destOrd="0" presId="urn:microsoft.com/office/officeart/2005/8/layout/hList9"/>
    <dgm:cxn modelId="{88892F67-D0B6-427D-8535-33E7D91FB387}" type="presParOf" srcId="{6850DC62-114A-4388-88C5-6D3D596CF415}" destId="{22FA91D9-A8C4-4EBB-8D28-FD354421D814}" srcOrd="1" destOrd="0" presId="urn:microsoft.com/office/officeart/2005/8/layout/hList9"/>
    <dgm:cxn modelId="{CE76CA04-C8F6-4F3E-B847-C3374E20F493}" type="presParOf" srcId="{03C69E46-D9BB-4900-B1DD-B1F25E6A152A}" destId="{7C5777DF-7D83-4934-833F-7BDFF5CDF0F0}" srcOrd="2" destOrd="0" presId="urn:microsoft.com/office/officeart/2005/8/layout/hList9"/>
    <dgm:cxn modelId="{E6BA90BC-EF9C-4FE4-A88E-8C63E27F2B91}" type="presParOf" srcId="{03C69E46-D9BB-4900-B1DD-B1F25E6A152A}" destId="{AE60917A-D50C-42DB-BB35-C387E496741C}" srcOrd="3" destOrd="0" presId="urn:microsoft.com/office/officeart/2005/8/layout/hList9"/>
    <dgm:cxn modelId="{E94E8B41-AEF1-481E-95CC-6341D7543AAF}" type="presParOf" srcId="{03C69E46-D9BB-4900-B1DD-B1F25E6A152A}" destId="{CF2510BC-4268-42FC-9E7B-E9BC11F10A94}" srcOrd="4" destOrd="0" presId="urn:microsoft.com/office/officeart/2005/8/layout/hList9"/>
    <dgm:cxn modelId="{F76A333A-51B3-41B0-889F-DD64D2FAF9FB}" type="presParOf" srcId="{03C69E46-D9BB-4900-B1DD-B1F25E6A152A}" destId="{831ED477-BA07-47BD-B2A5-A85BFABE6867}" srcOrd="5" destOrd="0" presId="urn:microsoft.com/office/officeart/2005/8/layout/hList9"/>
    <dgm:cxn modelId="{32BD8BFC-8657-4345-8B0F-8E4A73CF4D0A}" type="presParOf" srcId="{03C69E46-D9BB-4900-B1DD-B1F25E6A152A}" destId="{DE46C3BC-DEAD-4F79-B347-9A992788C16F}" srcOrd="6" destOrd="0" presId="urn:microsoft.com/office/officeart/2005/8/layout/hList9"/>
    <dgm:cxn modelId="{22EE15B1-1694-4C5C-956A-95A65B2BAFD7}" type="presParOf" srcId="{DE46C3BC-DEAD-4F79-B347-9A992788C16F}" destId="{B220FF97-372B-4788-AD2D-F8899221A302}" srcOrd="0" destOrd="0" presId="urn:microsoft.com/office/officeart/2005/8/layout/hList9"/>
    <dgm:cxn modelId="{B4B90F65-2160-441E-85E1-6241BC69B624}" type="presParOf" srcId="{DE46C3BC-DEAD-4F79-B347-9A992788C16F}" destId="{399AACB8-4C47-42B9-AFB1-F737A159DAEA}" srcOrd="1" destOrd="0" presId="urn:microsoft.com/office/officeart/2005/8/layout/hList9"/>
    <dgm:cxn modelId="{30F8CF4F-02D3-4BB4-886F-47C5CF96F0FC}" type="presParOf" srcId="{399AACB8-4C47-42B9-AFB1-F737A159DAEA}" destId="{7D455313-5A66-4436-BC0A-3B0E5F10C5CA}" srcOrd="0" destOrd="0" presId="urn:microsoft.com/office/officeart/2005/8/layout/hList9"/>
    <dgm:cxn modelId="{5631FC0E-8DA7-4266-AF9D-C77688136ABD}" type="presParOf" srcId="{399AACB8-4C47-42B9-AFB1-F737A159DAEA}" destId="{6402CB36-79A5-4C61-A3E7-F38C83AE9FA4}" srcOrd="1" destOrd="0" presId="urn:microsoft.com/office/officeart/2005/8/layout/hList9"/>
    <dgm:cxn modelId="{942187FD-9C42-4E85-9FBD-57D625AF6E9C}" type="presParOf" srcId="{03C69E46-D9BB-4900-B1DD-B1F25E6A152A}" destId="{713E3208-3787-4D41-B949-4A0946A12989}" srcOrd="7" destOrd="0" presId="urn:microsoft.com/office/officeart/2005/8/layout/hList9"/>
    <dgm:cxn modelId="{7EEAF555-B911-4A8B-B246-24DA8CCE6BA9}" type="presParOf" srcId="{03C69E46-D9BB-4900-B1DD-B1F25E6A152A}" destId="{10CA6796-92A9-459A-AB71-3B8CE9AABE7F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ED820-4327-44A9-B83D-550FD277BCD6}">
      <dsp:nvSpPr>
        <dsp:cNvPr id="0" name=""/>
        <dsp:cNvSpPr/>
      </dsp:nvSpPr>
      <dsp:spPr>
        <a:xfrm>
          <a:off x="1248727" y="602299"/>
          <a:ext cx="2258317" cy="15062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Casa Boa</a:t>
          </a:r>
        </a:p>
      </dsp:txBody>
      <dsp:txXfrm>
        <a:off x="1610058" y="602299"/>
        <a:ext cx="1896987" cy="1506298"/>
      </dsp:txXfrm>
    </dsp:sp>
    <dsp:sp modelId="{0D4468B5-3228-4559-852F-3EA41CE72B6B}">
      <dsp:nvSpPr>
        <dsp:cNvPr id="0" name=""/>
        <dsp:cNvSpPr/>
      </dsp:nvSpPr>
      <dsp:spPr>
        <a:xfrm>
          <a:off x="1248727" y="2108597"/>
          <a:ext cx="2258317" cy="15062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Casa </a:t>
          </a:r>
          <a:r>
            <a:rPr lang="en-US" sz="3300" kern="1200" dirty="0" err="1"/>
            <a:t>Valorosa</a:t>
          </a:r>
          <a:endParaRPr lang="en-US" sz="3300" kern="1200" dirty="0"/>
        </a:p>
      </dsp:txBody>
      <dsp:txXfrm>
        <a:off x="1610058" y="2108597"/>
        <a:ext cx="1896987" cy="1506298"/>
      </dsp:txXfrm>
    </dsp:sp>
    <dsp:sp modelId="{DD79C4B7-94F8-4248-B99D-C20AD5033574}">
      <dsp:nvSpPr>
        <dsp:cNvPr id="0" name=""/>
        <dsp:cNvSpPr/>
      </dsp:nvSpPr>
      <dsp:spPr>
        <a:xfrm>
          <a:off x="1248727" y="3614895"/>
          <a:ext cx="2258317" cy="15062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Casa </a:t>
          </a:r>
          <a:r>
            <a:rPr lang="en-US" sz="3300" kern="1200" dirty="0" err="1"/>
            <a:t>Marcanta</a:t>
          </a:r>
          <a:endParaRPr lang="en-US" sz="3300" kern="1200" dirty="0"/>
        </a:p>
      </dsp:txBody>
      <dsp:txXfrm>
        <a:off x="1610058" y="3614895"/>
        <a:ext cx="1896987" cy="1506298"/>
      </dsp:txXfrm>
    </dsp:sp>
    <dsp:sp modelId="{AE60917A-D50C-42DB-BB35-C387E496741C}">
      <dsp:nvSpPr>
        <dsp:cNvPr id="0" name=""/>
        <dsp:cNvSpPr/>
      </dsp:nvSpPr>
      <dsp:spPr>
        <a:xfrm>
          <a:off x="44291" y="81"/>
          <a:ext cx="1505545" cy="1505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6 p</a:t>
          </a:r>
          <a:endParaRPr lang="en-US" sz="5000" kern="1200" dirty="0"/>
        </a:p>
      </dsp:txBody>
      <dsp:txXfrm>
        <a:off x="264773" y="220563"/>
        <a:ext cx="1064581" cy="1064581"/>
      </dsp:txXfrm>
    </dsp:sp>
    <dsp:sp modelId="{7D455313-5A66-4436-BC0A-3B0E5F10C5CA}">
      <dsp:nvSpPr>
        <dsp:cNvPr id="0" name=""/>
        <dsp:cNvSpPr/>
      </dsp:nvSpPr>
      <dsp:spPr>
        <a:xfrm>
          <a:off x="5012590" y="602299"/>
          <a:ext cx="2258317" cy="15062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Casa Basta</a:t>
          </a:r>
        </a:p>
      </dsp:txBody>
      <dsp:txXfrm>
        <a:off x="5373921" y="602299"/>
        <a:ext cx="1896987" cy="1506298"/>
      </dsp:txXfrm>
    </dsp:sp>
    <dsp:sp modelId="{10CA6796-92A9-459A-AB71-3B8CE9AABE7F}">
      <dsp:nvSpPr>
        <dsp:cNvPr id="0" name=""/>
        <dsp:cNvSpPr/>
      </dsp:nvSpPr>
      <dsp:spPr>
        <a:xfrm>
          <a:off x="3808154" y="81"/>
          <a:ext cx="1505545" cy="1505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8 p</a:t>
          </a:r>
        </a:p>
      </dsp:txBody>
      <dsp:txXfrm>
        <a:off x="4028636" y="220563"/>
        <a:ext cx="1064581" cy="1064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1:38:42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1:38:42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0185C-C4F4-4D4C-92F8-F7380197AE3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6F4C8-432F-4FD7-9E15-F7D459AE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6F4C8-432F-4FD7-9E15-F7D459AE7F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0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6F4C8-432F-4FD7-9E15-F7D459AE7F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6F4C8-432F-4FD7-9E15-F7D459AE7F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6F4C8-432F-4FD7-9E15-F7D459AE7F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5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6F4C8-432F-4FD7-9E15-F7D459AE7F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9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9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0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2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5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7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5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1028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akantie in Portugal Alentejo: Welkom op Monte do Casarão">
            <a:extLst>
              <a:ext uri="{FF2B5EF4-FFF2-40B4-BE49-F238E27FC236}">
                <a16:creationId xmlns:a16="http://schemas.microsoft.com/office/drawing/2014/main" id="{F718C6A9-6EF3-A121-685D-D2EF8F470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D03DC5-873C-8E42-B918-DBBFBAC0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1887166"/>
            <a:ext cx="7315200" cy="200506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PROJECT: MONTE DO CASARAO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017CB-674F-7F18-C9B3-7A525008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4148850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By: Pablo Iglesias Quián</a:t>
            </a:r>
          </a:p>
        </p:txBody>
      </p:sp>
    </p:spTree>
    <p:extLst>
      <p:ext uri="{BB962C8B-B14F-4D97-AF65-F5344CB8AC3E}">
        <p14:creationId xmlns:p14="http://schemas.microsoft.com/office/powerpoint/2010/main" val="174704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DAC1FD-8262-1C56-0F03-42437BA8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9" y="468373"/>
            <a:ext cx="10874682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6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20E20E-58C6-DD6E-6CC7-27C5F877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19" y="369305"/>
            <a:ext cx="4633362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8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C214A-063A-2673-A070-C13FF59A8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71" y="335012"/>
            <a:ext cx="4595258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7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226C7-D1E9-14A3-20A8-57819982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05" y="467168"/>
            <a:ext cx="10823673" cy="5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8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760F9B-0C43-A467-B616-276B3102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79" y="475994"/>
            <a:ext cx="10638442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9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FB85-4C69-10D0-369E-37B4B900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938" y="1298448"/>
            <a:ext cx="7315200" cy="3255264"/>
          </a:xfrm>
        </p:spPr>
        <p:txBody>
          <a:bodyPr/>
          <a:lstStyle/>
          <a:p>
            <a:pPr algn="ctr"/>
            <a:r>
              <a:rPr lang="en-US" dirty="0"/>
              <a:t>GUEST BOOKING HABITS</a:t>
            </a:r>
          </a:p>
        </p:txBody>
      </p:sp>
    </p:spTree>
    <p:extLst>
      <p:ext uri="{BB962C8B-B14F-4D97-AF65-F5344CB8AC3E}">
        <p14:creationId xmlns:p14="http://schemas.microsoft.com/office/powerpoint/2010/main" val="132270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44AD3-CF32-8FC1-B798-B2FAA586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06" y="197794"/>
            <a:ext cx="9849387" cy="64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2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FB85-4C69-10D0-369E-37B4B900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69" y="2787306"/>
            <a:ext cx="7315200" cy="1283387"/>
          </a:xfrm>
        </p:spPr>
        <p:txBody>
          <a:bodyPr/>
          <a:lstStyle/>
          <a:p>
            <a:pPr algn="ctr"/>
            <a:r>
              <a:rPr lang="en-US" dirty="0"/>
              <a:t>OCCUPATION</a:t>
            </a:r>
          </a:p>
        </p:txBody>
      </p:sp>
    </p:spTree>
    <p:extLst>
      <p:ext uri="{BB962C8B-B14F-4D97-AF65-F5344CB8AC3E}">
        <p14:creationId xmlns:p14="http://schemas.microsoft.com/office/powerpoint/2010/main" val="219851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7D5C09-1283-569B-B29C-24B1B106F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" y="331201"/>
            <a:ext cx="10684166" cy="61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34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FB85-4C69-10D0-369E-37B4B900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69" y="2787306"/>
            <a:ext cx="7315200" cy="1283387"/>
          </a:xfrm>
        </p:spPr>
        <p:txBody>
          <a:bodyPr/>
          <a:lstStyle/>
          <a:p>
            <a:pPr algn="ctr"/>
            <a:r>
              <a:rPr lang="en-US" dirty="0"/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86136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7620-6230-0049-4683-529B7AC7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</a:t>
            </a:r>
          </a:p>
        </p:txBody>
      </p:sp>
      <p:pic>
        <p:nvPicPr>
          <p:cNvPr id="2050" name="Picture 2" descr="Casarão do Vale dos Vinhedos, Bento Gonçalves – Precios actualizados 2024">
            <a:extLst>
              <a:ext uri="{FF2B5EF4-FFF2-40B4-BE49-F238E27FC236}">
                <a16:creationId xmlns:a16="http://schemas.microsoft.com/office/drawing/2014/main" id="{501925C6-3EB7-12BD-D93E-38DF85B533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984647"/>
            <a:ext cx="7315200" cy="48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0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D375B-C32F-3C5A-FFF3-976C3890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4" y="335012"/>
            <a:ext cx="10524132" cy="61879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85EE5A-0B27-B5DC-91AE-6430AE866F83}"/>
                  </a:ext>
                </a:extLst>
              </p14:cNvPr>
              <p14:cNvContentPartPr/>
              <p14:nvPr/>
            </p14:nvContentPartPr>
            <p14:xfrm>
              <a:off x="-1031693" y="170104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85EE5A-0B27-B5DC-91AE-6430AE866F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37813" y="1694562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95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D375B-C32F-3C5A-FFF3-976C3890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4" y="335012"/>
            <a:ext cx="10524132" cy="61879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85EE5A-0B27-B5DC-91AE-6430AE866F83}"/>
                  </a:ext>
                </a:extLst>
              </p14:cNvPr>
              <p14:cNvContentPartPr/>
              <p14:nvPr/>
            </p14:nvContentPartPr>
            <p14:xfrm>
              <a:off x="-1031693" y="170104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85EE5A-0B27-B5DC-91AE-6430AE866F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37813" y="1694922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D85D756B-2E4A-4D52-B95F-C06A15B41F86}"/>
              </a:ext>
            </a:extLst>
          </p:cNvPr>
          <p:cNvSpPr/>
          <p:nvPr/>
        </p:nvSpPr>
        <p:spPr>
          <a:xfrm>
            <a:off x="3912781" y="3545355"/>
            <a:ext cx="808075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9C390-1327-0522-8B60-7245D88E9C51}"/>
              </a:ext>
            </a:extLst>
          </p:cNvPr>
          <p:cNvSpPr txBox="1"/>
          <p:nvPr/>
        </p:nvSpPr>
        <p:spPr>
          <a:xfrm>
            <a:off x="3693938" y="3158757"/>
            <a:ext cx="1243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Painting week</a:t>
            </a:r>
          </a:p>
        </p:txBody>
      </p:sp>
    </p:spTree>
    <p:extLst>
      <p:ext uri="{BB962C8B-B14F-4D97-AF65-F5344CB8AC3E}">
        <p14:creationId xmlns:p14="http://schemas.microsoft.com/office/powerpoint/2010/main" val="239935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D79C5-56E9-150F-9EE3-CC38B210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71" y="338822"/>
            <a:ext cx="8504657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08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51454D-E5B2-5FB3-4A3D-76D4B742C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335012"/>
            <a:ext cx="7254869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23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7620-6230-0049-4683-529B7AC7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" y="1123837"/>
            <a:ext cx="3281083" cy="460118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7EBF-92B4-0E60-D4D1-993677C3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Casa Boa is the </a:t>
            </a:r>
            <a:r>
              <a:rPr lang="en-US" b="1" dirty="0"/>
              <a:t>most demanded cottage</a:t>
            </a:r>
          </a:p>
          <a:p>
            <a:r>
              <a:rPr lang="en-US" b="1" dirty="0"/>
              <a:t>Guest profile</a:t>
            </a:r>
            <a:r>
              <a:rPr lang="en-US" dirty="0"/>
              <a:t>: couples or families from Netherlands</a:t>
            </a:r>
          </a:p>
          <a:p>
            <a:r>
              <a:rPr lang="en-US" dirty="0"/>
              <a:t>Guests usually </a:t>
            </a:r>
            <a:r>
              <a:rPr lang="en-US" b="1" dirty="0"/>
              <a:t>don’t book far in advance</a:t>
            </a:r>
          </a:p>
          <a:p>
            <a:r>
              <a:rPr lang="en-US" b="1" dirty="0"/>
              <a:t>Occupation %</a:t>
            </a:r>
            <a:r>
              <a:rPr lang="en-US" dirty="0"/>
              <a:t> trend line is positive</a:t>
            </a:r>
          </a:p>
          <a:p>
            <a:r>
              <a:rPr lang="en-US" dirty="0"/>
              <a:t>Revenue comes mostly from </a:t>
            </a:r>
            <a:r>
              <a:rPr lang="en-US" b="1" dirty="0"/>
              <a:t>April</a:t>
            </a:r>
            <a:r>
              <a:rPr lang="en-US" dirty="0"/>
              <a:t> and the </a:t>
            </a:r>
            <a:r>
              <a:rPr lang="en-US" b="1" dirty="0"/>
              <a:t>Summer Season</a:t>
            </a:r>
            <a:r>
              <a:rPr lang="en-US" dirty="0"/>
              <a:t> </a:t>
            </a:r>
          </a:p>
          <a:p>
            <a:r>
              <a:rPr lang="en-US" dirty="0"/>
              <a:t>The travel agency that brings the most revenue is </a:t>
            </a:r>
            <a:r>
              <a:rPr lang="en-US" b="1" dirty="0"/>
              <a:t>EWH</a:t>
            </a:r>
          </a:p>
        </p:txBody>
      </p:sp>
    </p:spTree>
    <p:extLst>
      <p:ext uri="{BB962C8B-B14F-4D97-AF65-F5344CB8AC3E}">
        <p14:creationId xmlns:p14="http://schemas.microsoft.com/office/powerpoint/2010/main" val="312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FB85-4C69-10D0-369E-37B4B900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905" y="2038843"/>
            <a:ext cx="8009606" cy="27803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37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7620-6230-0049-4683-529B7AC7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COTTAGES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39B4B6-D174-8C1E-1978-3D77D8100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34302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46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42E50-A0A3-F4AA-7E74-25DAAD47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-100">
                <a:solidFill>
                  <a:schemeClr val="tx1">
                    <a:lumMod val="85000"/>
                    <a:lumOff val="15000"/>
                  </a:schemeClr>
                </a:solidFill>
              </a:rPr>
              <a:t>CLIENT REQUESTS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297EE9-D91D-3600-475F-22A1BFAA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1570616"/>
            <a:ext cx="5910677" cy="4636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Cottage performance</a:t>
            </a:r>
          </a:p>
          <a:p>
            <a:pPr marL="0" indent="0">
              <a:buNone/>
            </a:pPr>
            <a:r>
              <a:rPr lang="en-US" dirty="0"/>
              <a:t>Guest profile</a:t>
            </a:r>
          </a:p>
          <a:p>
            <a:pPr marL="0" indent="0">
              <a:buNone/>
            </a:pPr>
            <a:r>
              <a:rPr lang="en-US" dirty="0"/>
              <a:t>Guest booking habits</a:t>
            </a:r>
          </a:p>
          <a:p>
            <a:pPr marL="0" indent="0">
              <a:buNone/>
            </a:pPr>
            <a:r>
              <a:rPr lang="en-US" dirty="0"/>
              <a:t>Occupation</a:t>
            </a:r>
          </a:p>
          <a:p>
            <a:pPr marL="0" indent="0">
              <a:buNone/>
            </a:pPr>
            <a:r>
              <a:rPr lang="en-US" dirty="0"/>
              <a:t>Revenue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FB85-4C69-10D0-369E-37B4B900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572" y="2394652"/>
            <a:ext cx="7315200" cy="2068696"/>
          </a:xfrm>
        </p:spPr>
        <p:txBody>
          <a:bodyPr/>
          <a:lstStyle/>
          <a:p>
            <a:pPr algn="ctr"/>
            <a:r>
              <a:rPr lang="en-US" dirty="0"/>
              <a:t>COTTAGE PERFORMANCE</a:t>
            </a:r>
          </a:p>
        </p:txBody>
      </p:sp>
    </p:spTree>
    <p:extLst>
      <p:ext uri="{BB962C8B-B14F-4D97-AF65-F5344CB8AC3E}">
        <p14:creationId xmlns:p14="http://schemas.microsoft.com/office/powerpoint/2010/main" val="305845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21B3D5-4F4F-56DB-1096-78FCE64F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69" y="453132"/>
            <a:ext cx="10867062" cy="59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A17BB-877E-6101-FB4E-309EDAF0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38" y="331201"/>
            <a:ext cx="5578323" cy="61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7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FB85-4C69-10D0-369E-37B4B900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184" y="2866644"/>
            <a:ext cx="7315200" cy="1124712"/>
          </a:xfrm>
        </p:spPr>
        <p:txBody>
          <a:bodyPr/>
          <a:lstStyle/>
          <a:p>
            <a:r>
              <a:rPr lang="en-US" dirty="0"/>
              <a:t>GUEST PROFILE</a:t>
            </a:r>
          </a:p>
        </p:txBody>
      </p:sp>
    </p:spTree>
    <p:extLst>
      <p:ext uri="{BB962C8B-B14F-4D97-AF65-F5344CB8AC3E}">
        <p14:creationId xmlns:p14="http://schemas.microsoft.com/office/powerpoint/2010/main" val="135054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5CDDA-9E48-B44F-006C-DDB75A18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8" y="472184"/>
            <a:ext cx="10897544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166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364</TotalTime>
  <Words>109</Words>
  <Application>Microsoft Office PowerPoint</Application>
  <PresentationFormat>Widescreen</PresentationFormat>
  <Paragraphs>35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Corbel</vt:lpstr>
      <vt:lpstr>Wingdings 2</vt:lpstr>
      <vt:lpstr>Frame</vt:lpstr>
      <vt:lpstr>FINAL PROJECT: MONTE DO CASARAO</vt:lpstr>
      <vt:lpstr>THE BUSINESS</vt:lpstr>
      <vt:lpstr>THE COTTAGES</vt:lpstr>
      <vt:lpstr>CLIENT REQUESTS</vt:lpstr>
      <vt:lpstr>COTTAGE PERFORMANCE</vt:lpstr>
      <vt:lpstr>PowerPoint Presentation</vt:lpstr>
      <vt:lpstr>PowerPoint Presentation</vt:lpstr>
      <vt:lpstr>GUEST 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GUEST BOOKING HABITS</vt:lpstr>
      <vt:lpstr>PowerPoint Presentation</vt:lpstr>
      <vt:lpstr>OCCUPATION</vt:lpstr>
      <vt:lpstr>PowerPoint Presentation</vt:lpstr>
      <vt:lpstr>REVENUE</vt:lpstr>
      <vt:lpstr>PowerPoint Presentation</vt:lpstr>
      <vt:lpstr>PowerPoint Presentation</vt:lpstr>
      <vt:lpstr>PowerPoint Presentation</vt:lpstr>
      <vt:lpstr>PowerPoint Presentation</vt:lpstr>
      <vt:lpstr>CONCLUSIONS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MONTE DO CASARAO</dc:title>
  <dc:creator>Pablo Iglesias Quián</dc:creator>
  <cp:lastModifiedBy>Pablo Iglesias Quián</cp:lastModifiedBy>
  <cp:revision>1</cp:revision>
  <dcterms:created xsi:type="dcterms:W3CDTF">2024-03-15T09:00:42Z</dcterms:created>
  <dcterms:modified xsi:type="dcterms:W3CDTF">2024-03-15T15:05:55Z</dcterms:modified>
</cp:coreProperties>
</file>