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2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6.xml" ContentType="application/vnd.openxmlformats-officedocument.presentationml.notesSlide+xml"/>
  <Override PartName="/ppt/diagrams/data14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5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60.xml" ContentType="application/vnd.openxmlformats-officedocument.drawingml.diagramData+xml"/>
  <Override PartName="/ppt/diagrams/data80.xml" ContentType="application/vnd.openxmlformats-officedocument.drawingml.diagramData+xml"/>
  <Override PartName="/ppt/diagrams/data11.xml" ContentType="application/vnd.openxmlformats-officedocument.drawingml.diagramData+xml"/>
  <Override PartName="/ppt/diagrams/data1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6"/>
  </p:notesMasterIdLst>
  <p:sldIdLst>
    <p:sldId id="256" r:id="rId2"/>
    <p:sldId id="309" r:id="rId3"/>
    <p:sldId id="258" r:id="rId4"/>
    <p:sldId id="278" r:id="rId5"/>
    <p:sldId id="301" r:id="rId6"/>
    <p:sldId id="280" r:id="rId7"/>
    <p:sldId id="310" r:id="rId8"/>
    <p:sldId id="281" r:id="rId9"/>
    <p:sldId id="285" r:id="rId10"/>
    <p:sldId id="311" r:id="rId11"/>
    <p:sldId id="312" r:id="rId12"/>
    <p:sldId id="313" r:id="rId13"/>
    <p:sldId id="304" r:id="rId14"/>
    <p:sldId id="27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1.png"/></Relationships>
</file>

<file path=ppt/diagrams/_rels/data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image" Target="../media/image120.png"/></Relationships>
</file>

<file path=ppt/diagrams/_rels/data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image" Target="../media/image16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6CD4A-00B5-4602-B670-BA26ADD43901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0C1A8FEC-2920-40EE-B659-94007B4A66A0}">
      <dgm:prSet phldrT="[Texto]"/>
      <dgm:spPr/>
      <dgm:t>
        <a:bodyPr/>
        <a:lstStyle/>
        <a:p>
          <a:r>
            <a:rPr lang="pt-BR" dirty="0"/>
            <a:t>Requer conhecimento a priori!</a:t>
          </a:r>
        </a:p>
      </dgm:t>
    </dgm:pt>
    <dgm:pt modelId="{E9D169CE-C6A3-4159-A229-54DF586E00E8}" type="parTrans" cxnId="{5667B80C-401E-49ED-9C9D-08AC764C775D}">
      <dgm:prSet/>
      <dgm:spPr/>
      <dgm:t>
        <a:bodyPr/>
        <a:lstStyle/>
        <a:p>
          <a:endParaRPr lang="pt-BR"/>
        </a:p>
      </dgm:t>
    </dgm:pt>
    <dgm:pt modelId="{CD39FF20-D0F2-4E62-A582-48DA82657DF1}" type="sibTrans" cxnId="{5667B80C-401E-49ED-9C9D-08AC764C775D}">
      <dgm:prSet/>
      <dgm:spPr/>
      <dgm:t>
        <a:bodyPr/>
        <a:lstStyle/>
        <a:p>
          <a:endParaRPr lang="pt-BR"/>
        </a:p>
      </dgm:t>
    </dgm:pt>
    <dgm:pt modelId="{8D3D45C4-5EB5-4CDE-ADC6-C0F4E5835CAE}">
      <dgm:prSet phldrT="[Texto]"/>
      <dgm:spPr/>
      <dgm:t>
        <a:bodyPr/>
        <a:lstStyle/>
        <a:p>
          <a:r>
            <a:rPr lang="pt-BR" dirty="0"/>
            <a:t>Limita as saídas para um conjunto pré-definido de respostas.</a:t>
          </a:r>
          <a:endParaRPr lang="pt-BR" b="1" dirty="0"/>
        </a:p>
      </dgm:t>
    </dgm:pt>
    <dgm:pt modelId="{FD2EE254-13D9-4B92-9030-60DD03107298}" type="parTrans" cxnId="{C3E8BCD9-33B5-43F0-8AC1-E985D443691B}">
      <dgm:prSet/>
      <dgm:spPr/>
      <dgm:t>
        <a:bodyPr/>
        <a:lstStyle/>
        <a:p>
          <a:endParaRPr lang="pt-BR"/>
        </a:p>
      </dgm:t>
    </dgm:pt>
    <dgm:pt modelId="{6D5EA2DA-0408-4D61-B57D-88C99797CBE7}" type="sibTrans" cxnId="{C3E8BCD9-33B5-43F0-8AC1-E985D443691B}">
      <dgm:prSet/>
      <dgm:spPr/>
      <dgm:t>
        <a:bodyPr/>
        <a:lstStyle/>
        <a:p>
          <a:endParaRPr lang="pt-BR"/>
        </a:p>
      </dgm:t>
    </dgm:pt>
    <dgm:pt modelId="{2C175148-CEFA-4CDA-B315-87D3FA85D437}">
      <dgm:prSet phldrT="[Texto]"/>
      <dgm:spPr/>
      <dgm:t>
        <a:bodyPr/>
        <a:lstStyle/>
        <a:p>
          <a:r>
            <a:rPr lang="pt-BR" b="0" dirty="0"/>
            <a:t>Extração de conhecimento limitada.</a:t>
          </a:r>
        </a:p>
      </dgm:t>
    </dgm:pt>
    <dgm:pt modelId="{D3DCF649-A7C7-4BF3-9EF1-A45CE414AC60}" type="parTrans" cxnId="{2C025090-3A54-4626-B0FA-EB96A1C306EC}">
      <dgm:prSet/>
      <dgm:spPr/>
      <dgm:t>
        <a:bodyPr/>
        <a:lstStyle/>
        <a:p>
          <a:endParaRPr lang="pt-BR"/>
        </a:p>
      </dgm:t>
    </dgm:pt>
    <dgm:pt modelId="{D5DA8FDC-B493-4D88-BD95-8527A5CBD267}" type="sibTrans" cxnId="{2C025090-3A54-4626-B0FA-EB96A1C306EC}">
      <dgm:prSet/>
      <dgm:spPr/>
      <dgm:t>
        <a:bodyPr/>
        <a:lstStyle/>
        <a:p>
          <a:endParaRPr lang="pt-BR"/>
        </a:p>
      </dgm:t>
    </dgm:pt>
    <dgm:pt modelId="{6996A9A5-A740-4D38-91E1-14FCE029AC13}">
      <dgm:prSet phldrT="[Texto]"/>
      <dgm:spPr/>
      <dgm:t>
        <a:bodyPr/>
        <a:lstStyle/>
        <a:p>
          <a:r>
            <a:rPr lang="pt-BR" dirty="0"/>
            <a:t>Problemas com explicabilidade. </a:t>
          </a:r>
          <a:endParaRPr lang="pt-BR" b="1" dirty="0"/>
        </a:p>
      </dgm:t>
    </dgm:pt>
    <dgm:pt modelId="{E934B550-AC1B-4AD5-983B-F482FCF3B16A}" type="parTrans" cxnId="{B9CD7AD0-6E06-4695-9215-501D574F15F2}">
      <dgm:prSet/>
      <dgm:spPr/>
      <dgm:t>
        <a:bodyPr/>
        <a:lstStyle/>
        <a:p>
          <a:endParaRPr lang="pt-BR"/>
        </a:p>
      </dgm:t>
    </dgm:pt>
    <dgm:pt modelId="{35AE2BFF-38FA-4AF0-BE39-F2004C6E6041}" type="sibTrans" cxnId="{B9CD7AD0-6E06-4695-9215-501D574F15F2}">
      <dgm:prSet/>
      <dgm:spPr/>
      <dgm:t>
        <a:bodyPr/>
        <a:lstStyle/>
        <a:p>
          <a:endParaRPr lang="pt-BR"/>
        </a:p>
      </dgm:t>
    </dgm:pt>
    <dgm:pt modelId="{A1B4ED34-8EA4-405B-BDEB-0A2884E91A39}" type="pres">
      <dgm:prSet presAssocID="{72C6CD4A-00B5-4602-B670-BA26ADD43901}" presName="Name0" presStyleCnt="0">
        <dgm:presLayoutVars>
          <dgm:dir/>
        </dgm:presLayoutVars>
      </dgm:prSet>
      <dgm:spPr/>
    </dgm:pt>
    <dgm:pt modelId="{566D812A-76D0-40F7-9ED9-5126F943AABC}" type="pres">
      <dgm:prSet presAssocID="{0C1A8FEC-2920-40EE-B659-94007B4A66A0}" presName="noChildren" presStyleCnt="0"/>
      <dgm:spPr/>
    </dgm:pt>
    <dgm:pt modelId="{E3D0F86D-9768-42DB-A32C-68CC6CEC82B9}" type="pres">
      <dgm:prSet presAssocID="{0C1A8FEC-2920-40EE-B659-94007B4A66A0}" presName="gap" presStyleCnt="0"/>
      <dgm:spPr/>
    </dgm:pt>
    <dgm:pt modelId="{278BA21E-62D5-4437-A7F6-6E6971985BAD}" type="pres">
      <dgm:prSet presAssocID="{0C1A8FEC-2920-40EE-B659-94007B4A66A0}" presName="medCircle2" presStyleLbl="vennNode1" presStyleIdx="0" presStyleCnt="4"/>
      <dgm:spPr/>
    </dgm:pt>
    <dgm:pt modelId="{D055291D-BF56-4081-A75A-FD278ED3E525}" type="pres">
      <dgm:prSet presAssocID="{0C1A8FEC-2920-40EE-B659-94007B4A66A0}" presName="txLvlOnly1" presStyleLbl="revTx" presStyleIdx="0" presStyleCnt="4"/>
      <dgm:spPr/>
    </dgm:pt>
    <dgm:pt modelId="{9F5BFAA7-DCDB-42C4-B3B4-FE921991AB0F}" type="pres">
      <dgm:prSet presAssocID="{8D3D45C4-5EB5-4CDE-ADC6-C0F4E5835CAE}" presName="noChildren" presStyleCnt="0"/>
      <dgm:spPr/>
    </dgm:pt>
    <dgm:pt modelId="{3225C098-0E89-4D86-84EE-55A07059A21D}" type="pres">
      <dgm:prSet presAssocID="{8D3D45C4-5EB5-4CDE-ADC6-C0F4E5835CAE}" presName="gap" presStyleCnt="0"/>
      <dgm:spPr/>
    </dgm:pt>
    <dgm:pt modelId="{85E1B357-D4D7-4FEA-B346-41F9FDB7A5DD}" type="pres">
      <dgm:prSet presAssocID="{8D3D45C4-5EB5-4CDE-ADC6-C0F4E5835CAE}" presName="medCircle2" presStyleLbl="vennNode1" presStyleIdx="1" presStyleCnt="4"/>
      <dgm:spPr/>
    </dgm:pt>
    <dgm:pt modelId="{AE6C0E84-A4AF-4751-ADC8-F893C52F5632}" type="pres">
      <dgm:prSet presAssocID="{8D3D45C4-5EB5-4CDE-ADC6-C0F4E5835CAE}" presName="txLvlOnly1" presStyleLbl="revTx" presStyleIdx="1" presStyleCnt="4"/>
      <dgm:spPr/>
    </dgm:pt>
    <dgm:pt modelId="{EDB6FDF6-E126-4F0B-A951-812442874010}" type="pres">
      <dgm:prSet presAssocID="{2C175148-CEFA-4CDA-B315-87D3FA85D437}" presName="noChildren" presStyleCnt="0"/>
      <dgm:spPr/>
    </dgm:pt>
    <dgm:pt modelId="{92FAEB3E-4A27-4E75-9917-6D337DD48C19}" type="pres">
      <dgm:prSet presAssocID="{2C175148-CEFA-4CDA-B315-87D3FA85D437}" presName="gap" presStyleCnt="0"/>
      <dgm:spPr/>
    </dgm:pt>
    <dgm:pt modelId="{EAC9291C-5D38-48B4-A3F7-D88E5FE25868}" type="pres">
      <dgm:prSet presAssocID="{2C175148-CEFA-4CDA-B315-87D3FA85D437}" presName="medCircle2" presStyleLbl="vennNode1" presStyleIdx="2" presStyleCnt="4"/>
      <dgm:spPr/>
    </dgm:pt>
    <dgm:pt modelId="{5CA8566D-0239-4AC7-B3B2-D2CEC9A73BA4}" type="pres">
      <dgm:prSet presAssocID="{2C175148-CEFA-4CDA-B315-87D3FA85D437}" presName="txLvlOnly1" presStyleLbl="revTx" presStyleIdx="2" presStyleCnt="4"/>
      <dgm:spPr/>
    </dgm:pt>
    <dgm:pt modelId="{90F3B024-C32C-4BDB-8471-17BA5F5F8977}" type="pres">
      <dgm:prSet presAssocID="{6996A9A5-A740-4D38-91E1-14FCE029AC13}" presName="noChildren" presStyleCnt="0"/>
      <dgm:spPr/>
    </dgm:pt>
    <dgm:pt modelId="{38A07FDA-2CDA-434D-B179-8FA5779ADF22}" type="pres">
      <dgm:prSet presAssocID="{6996A9A5-A740-4D38-91E1-14FCE029AC13}" presName="gap" presStyleCnt="0"/>
      <dgm:spPr/>
    </dgm:pt>
    <dgm:pt modelId="{4E1CF5F5-BAAC-484F-9026-AE9A5F73D9E9}" type="pres">
      <dgm:prSet presAssocID="{6996A9A5-A740-4D38-91E1-14FCE029AC13}" presName="medCircle2" presStyleLbl="vennNode1" presStyleIdx="3" presStyleCnt="4"/>
      <dgm:spPr/>
    </dgm:pt>
    <dgm:pt modelId="{CBB35E83-CFD2-479A-9DF6-F5CB40329BC9}" type="pres">
      <dgm:prSet presAssocID="{6996A9A5-A740-4D38-91E1-14FCE029AC13}" presName="txLvlOnly1" presStyleLbl="revTx" presStyleIdx="3" presStyleCnt="4"/>
      <dgm:spPr/>
    </dgm:pt>
  </dgm:ptLst>
  <dgm:cxnLst>
    <dgm:cxn modelId="{5667B80C-401E-49ED-9C9D-08AC764C775D}" srcId="{72C6CD4A-00B5-4602-B670-BA26ADD43901}" destId="{0C1A8FEC-2920-40EE-B659-94007B4A66A0}" srcOrd="0" destOrd="0" parTransId="{E9D169CE-C6A3-4159-A229-54DF586E00E8}" sibTransId="{CD39FF20-D0F2-4E62-A582-48DA82657DF1}"/>
    <dgm:cxn modelId="{2D3DBA10-0D15-4E1D-973E-E2EF5A653DC0}" type="presOf" srcId="{72C6CD4A-00B5-4602-B670-BA26ADD43901}" destId="{A1B4ED34-8EA4-405B-BDEB-0A2884E91A39}" srcOrd="0" destOrd="0" presId="urn:microsoft.com/office/officeart/2008/layout/VerticalCircleList"/>
    <dgm:cxn modelId="{7592436F-E9C9-49D1-91B0-20FED905BCF4}" type="presOf" srcId="{0C1A8FEC-2920-40EE-B659-94007B4A66A0}" destId="{D055291D-BF56-4081-A75A-FD278ED3E525}" srcOrd="0" destOrd="0" presId="urn:microsoft.com/office/officeart/2008/layout/VerticalCircleList"/>
    <dgm:cxn modelId="{677F7B88-B25D-49B1-9C6C-07196FE1503A}" type="presOf" srcId="{8D3D45C4-5EB5-4CDE-ADC6-C0F4E5835CAE}" destId="{AE6C0E84-A4AF-4751-ADC8-F893C52F5632}" srcOrd="0" destOrd="0" presId="urn:microsoft.com/office/officeart/2008/layout/VerticalCircleList"/>
    <dgm:cxn modelId="{2C025090-3A54-4626-B0FA-EB96A1C306EC}" srcId="{72C6CD4A-00B5-4602-B670-BA26ADD43901}" destId="{2C175148-CEFA-4CDA-B315-87D3FA85D437}" srcOrd="2" destOrd="0" parTransId="{D3DCF649-A7C7-4BF3-9EF1-A45CE414AC60}" sibTransId="{D5DA8FDC-B493-4D88-BD95-8527A5CBD267}"/>
    <dgm:cxn modelId="{4D2850A2-2396-43F2-A4E9-8A9950880D97}" type="presOf" srcId="{6996A9A5-A740-4D38-91E1-14FCE029AC13}" destId="{CBB35E83-CFD2-479A-9DF6-F5CB40329BC9}" srcOrd="0" destOrd="0" presId="urn:microsoft.com/office/officeart/2008/layout/VerticalCircleList"/>
    <dgm:cxn modelId="{08063FAE-E59B-4AAB-81DF-4718C22F6D0B}" type="presOf" srcId="{2C175148-CEFA-4CDA-B315-87D3FA85D437}" destId="{5CA8566D-0239-4AC7-B3B2-D2CEC9A73BA4}" srcOrd="0" destOrd="0" presId="urn:microsoft.com/office/officeart/2008/layout/VerticalCircleList"/>
    <dgm:cxn modelId="{B9CD7AD0-6E06-4695-9215-501D574F15F2}" srcId="{72C6CD4A-00B5-4602-B670-BA26ADD43901}" destId="{6996A9A5-A740-4D38-91E1-14FCE029AC13}" srcOrd="3" destOrd="0" parTransId="{E934B550-AC1B-4AD5-983B-F482FCF3B16A}" sibTransId="{35AE2BFF-38FA-4AF0-BE39-F2004C6E6041}"/>
    <dgm:cxn modelId="{C3E8BCD9-33B5-43F0-8AC1-E985D443691B}" srcId="{72C6CD4A-00B5-4602-B670-BA26ADD43901}" destId="{8D3D45C4-5EB5-4CDE-ADC6-C0F4E5835CAE}" srcOrd="1" destOrd="0" parTransId="{FD2EE254-13D9-4B92-9030-60DD03107298}" sibTransId="{6D5EA2DA-0408-4D61-B57D-88C99797CBE7}"/>
    <dgm:cxn modelId="{240C6EED-47A7-445B-AFD5-DDD49EF0DE3A}" type="presParOf" srcId="{A1B4ED34-8EA4-405B-BDEB-0A2884E91A39}" destId="{566D812A-76D0-40F7-9ED9-5126F943AABC}" srcOrd="0" destOrd="0" presId="urn:microsoft.com/office/officeart/2008/layout/VerticalCircleList"/>
    <dgm:cxn modelId="{729A0728-9D18-4B9B-82E9-66E42647F03D}" type="presParOf" srcId="{566D812A-76D0-40F7-9ED9-5126F943AABC}" destId="{E3D0F86D-9768-42DB-A32C-68CC6CEC82B9}" srcOrd="0" destOrd="0" presId="urn:microsoft.com/office/officeart/2008/layout/VerticalCircleList"/>
    <dgm:cxn modelId="{D53BBD61-ABBB-4587-B7C8-A116CD241B41}" type="presParOf" srcId="{566D812A-76D0-40F7-9ED9-5126F943AABC}" destId="{278BA21E-62D5-4437-A7F6-6E6971985BAD}" srcOrd="1" destOrd="0" presId="urn:microsoft.com/office/officeart/2008/layout/VerticalCircleList"/>
    <dgm:cxn modelId="{3257A392-CFD3-48EA-B146-EDA3DED11C3D}" type="presParOf" srcId="{566D812A-76D0-40F7-9ED9-5126F943AABC}" destId="{D055291D-BF56-4081-A75A-FD278ED3E525}" srcOrd="2" destOrd="0" presId="urn:microsoft.com/office/officeart/2008/layout/VerticalCircleList"/>
    <dgm:cxn modelId="{E949C374-8757-46EF-80D5-93D952DCDA21}" type="presParOf" srcId="{A1B4ED34-8EA4-405B-BDEB-0A2884E91A39}" destId="{9F5BFAA7-DCDB-42C4-B3B4-FE921991AB0F}" srcOrd="1" destOrd="0" presId="urn:microsoft.com/office/officeart/2008/layout/VerticalCircleList"/>
    <dgm:cxn modelId="{13238C03-E1AD-48A0-8E59-A7DCBA8C35A3}" type="presParOf" srcId="{9F5BFAA7-DCDB-42C4-B3B4-FE921991AB0F}" destId="{3225C098-0E89-4D86-84EE-55A07059A21D}" srcOrd="0" destOrd="0" presId="urn:microsoft.com/office/officeart/2008/layout/VerticalCircleList"/>
    <dgm:cxn modelId="{FD995FB3-0416-4C4E-B1C4-4AD00B52C93F}" type="presParOf" srcId="{9F5BFAA7-DCDB-42C4-B3B4-FE921991AB0F}" destId="{85E1B357-D4D7-4FEA-B346-41F9FDB7A5DD}" srcOrd="1" destOrd="0" presId="urn:microsoft.com/office/officeart/2008/layout/VerticalCircleList"/>
    <dgm:cxn modelId="{06C47B12-ECF7-4BCF-933E-7F2D4A02DF54}" type="presParOf" srcId="{9F5BFAA7-DCDB-42C4-B3B4-FE921991AB0F}" destId="{AE6C0E84-A4AF-4751-ADC8-F893C52F5632}" srcOrd="2" destOrd="0" presId="urn:microsoft.com/office/officeart/2008/layout/VerticalCircleList"/>
    <dgm:cxn modelId="{D158C5D3-2881-4CBC-A220-C20EC971B9F6}" type="presParOf" srcId="{A1B4ED34-8EA4-405B-BDEB-0A2884E91A39}" destId="{EDB6FDF6-E126-4F0B-A951-812442874010}" srcOrd="2" destOrd="0" presId="urn:microsoft.com/office/officeart/2008/layout/VerticalCircleList"/>
    <dgm:cxn modelId="{BD14FE32-588D-4D45-8416-16DB2330BED9}" type="presParOf" srcId="{EDB6FDF6-E126-4F0B-A951-812442874010}" destId="{92FAEB3E-4A27-4E75-9917-6D337DD48C19}" srcOrd="0" destOrd="0" presId="urn:microsoft.com/office/officeart/2008/layout/VerticalCircleList"/>
    <dgm:cxn modelId="{2A628021-3DCC-49EA-941F-85A04714C659}" type="presParOf" srcId="{EDB6FDF6-E126-4F0B-A951-812442874010}" destId="{EAC9291C-5D38-48B4-A3F7-D88E5FE25868}" srcOrd="1" destOrd="0" presId="urn:microsoft.com/office/officeart/2008/layout/VerticalCircleList"/>
    <dgm:cxn modelId="{98967E55-19A6-44B1-A48A-5F3FA07E7619}" type="presParOf" srcId="{EDB6FDF6-E126-4F0B-A951-812442874010}" destId="{5CA8566D-0239-4AC7-B3B2-D2CEC9A73BA4}" srcOrd="2" destOrd="0" presId="urn:microsoft.com/office/officeart/2008/layout/VerticalCircleList"/>
    <dgm:cxn modelId="{757374AE-CCB6-4027-979F-4B4446584BB1}" type="presParOf" srcId="{A1B4ED34-8EA4-405B-BDEB-0A2884E91A39}" destId="{90F3B024-C32C-4BDB-8471-17BA5F5F8977}" srcOrd="3" destOrd="0" presId="urn:microsoft.com/office/officeart/2008/layout/VerticalCircleList"/>
    <dgm:cxn modelId="{01C5F891-FE17-44F7-A5A2-4F00A0A6E605}" type="presParOf" srcId="{90F3B024-C32C-4BDB-8471-17BA5F5F8977}" destId="{38A07FDA-2CDA-434D-B179-8FA5779ADF22}" srcOrd="0" destOrd="0" presId="urn:microsoft.com/office/officeart/2008/layout/VerticalCircleList"/>
    <dgm:cxn modelId="{D97F1E32-E1B2-497C-9930-76D97D8D0C0A}" type="presParOf" srcId="{90F3B024-C32C-4BDB-8471-17BA5F5F8977}" destId="{4E1CF5F5-BAAC-484F-9026-AE9A5F73D9E9}" srcOrd="1" destOrd="0" presId="urn:microsoft.com/office/officeart/2008/layout/VerticalCircleList"/>
    <dgm:cxn modelId="{11D4CB82-504D-45B8-81E7-B3347AAB586E}" type="presParOf" srcId="{90F3B024-C32C-4BDB-8471-17BA5F5F8977}" destId="{CBB35E83-CFD2-479A-9DF6-F5CB40329BC9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172E349-F76F-47C9-BC87-58C128D2A188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mc:AlternateContent xmlns:mc="http://schemas.openxmlformats.org/markup-compatibility/2006" xmlns:a14="http://schemas.microsoft.com/office/drawing/2010/main">
      <mc:Choice Requires="a14">
        <dgm:pt modelId="{E0378F98-A11D-478B-9772-80426951FE86}">
          <dgm:prSet phldrT="[Texto]"/>
          <dgm:spPr/>
          <dgm:t>
            <a:bodyPr/>
            <a:lstStyle/>
            <a:p>
              <a:r>
                <a:rPr lang="pt-BR" dirty="0"/>
                <a:t>O ajuste do BMU ocorre pelo ajuste do erro calculado com a entrada </a:t>
              </a:r>
              <a14:m>
                <m:oMath xmlns:m="http://schemas.openxmlformats.org/officeDocument/2006/math">
                  <m:r>
                    <a:rPr lang="pt-BR" b="0" i="1" smtClean="0">
                      <a:latin typeface="Cambria Math" panose="02040503050406030204" pitchFamily="18" charset="0"/>
                    </a:rPr>
                    <m:t>𝑥</m:t>
                  </m:r>
                </m:oMath>
              </a14:m>
              <a:endParaRPr lang="pt-BR" dirty="0"/>
            </a:p>
          </dgm:t>
        </dgm:pt>
      </mc:Choice>
      <mc:Fallback xmlns="">
        <dgm:pt modelId="{E0378F98-A11D-478B-9772-80426951FE86}">
          <dgm:prSet phldrT="[Texto]"/>
          <dgm:spPr/>
          <dgm:t>
            <a:bodyPr/>
            <a:lstStyle/>
            <a:p>
              <a:r>
                <a:rPr lang="pt-BR" dirty="0"/>
                <a:t>O ajuste do BMU ocorre pelo ajuste do erro calculado com a entrada </a:t>
              </a:r>
              <a:r>
                <a:rPr lang="pt-BR" b="0" i="0">
                  <a:latin typeface="Cambria Math" panose="02040503050406030204" pitchFamily="18" charset="0"/>
                </a:rPr>
                <a:t>𝑥</a:t>
              </a:r>
              <a:endParaRPr lang="pt-BR" dirty="0"/>
            </a:p>
          </dgm:t>
        </dgm:pt>
      </mc:Fallback>
    </mc:AlternateContent>
    <dgm:pt modelId="{B2E04EB3-C7B1-40BC-953E-69EBAA525AD7}" type="parTrans" cxnId="{0B9DD416-861C-438A-B002-E076DBEE5E73}">
      <dgm:prSet/>
      <dgm:spPr/>
      <dgm:t>
        <a:bodyPr/>
        <a:lstStyle/>
        <a:p>
          <a:endParaRPr lang="pt-BR"/>
        </a:p>
      </dgm:t>
    </dgm:pt>
    <dgm:pt modelId="{E865C896-6391-4543-9ECC-2BFD7416DB3B}" type="sibTrans" cxnId="{0B9DD416-861C-438A-B002-E076DBEE5E73}">
      <dgm:prSet/>
      <dgm:spPr/>
      <dgm:t>
        <a:bodyPr/>
        <a:lstStyle/>
        <a:p>
          <a:endParaRPr lang="pt-BR"/>
        </a:p>
      </dgm:t>
    </dgm:pt>
    <dgm:pt modelId="{B2D94FD2-1AFB-4925-AE62-23DCE6DC2E3D}">
      <dgm:prSet phldrT="[Texto]"/>
      <dgm:spPr/>
      <dgm:t>
        <a:bodyPr/>
        <a:lstStyle/>
        <a:p>
          <a:r>
            <a:rPr lang="pt-BR" dirty="0"/>
            <a:t>Ajusta os pesos em função do parâmetro </a:t>
          </a:r>
          <a:r>
            <a:rPr lang="el-GR" dirty="0">
              <a:latin typeface="Times New Roman" panose="02020603050405020304" pitchFamily="18" charset="0"/>
              <a:cs typeface="Times New Roman" panose="02020603050405020304" pitchFamily="18" charset="0"/>
            </a:rPr>
            <a:t>η</a:t>
          </a:r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pt-BR" dirty="0"/>
            <a:t>que indica a taxa de aprendizado</a:t>
          </a:r>
        </a:p>
      </dgm:t>
    </dgm:pt>
    <dgm:pt modelId="{DCDAE834-51F9-4BB4-8AE6-FE7F5307C214}" type="parTrans" cxnId="{D194B62C-348E-48B3-81C8-F729F820E7AF}">
      <dgm:prSet/>
      <dgm:spPr/>
      <dgm:t>
        <a:bodyPr/>
        <a:lstStyle/>
        <a:p>
          <a:endParaRPr lang="pt-BR"/>
        </a:p>
      </dgm:t>
    </dgm:pt>
    <dgm:pt modelId="{562C6A77-7277-4C4E-BCE1-31EA251C6D2E}" type="sibTrans" cxnId="{D194B62C-348E-48B3-81C8-F729F820E7AF}">
      <dgm:prSet/>
      <dgm:spPr/>
      <dgm:t>
        <a:bodyPr/>
        <a:lstStyle/>
        <a:p>
          <a:endParaRPr lang="pt-BR"/>
        </a:p>
      </dgm:t>
    </dgm:pt>
    <dgm:pt modelId="{D29A7D2A-2BCC-4009-9870-8C1011BFF116}">
      <dgm:prSet phldrT="[Texto]"/>
      <dgm:spPr/>
      <dgm:t>
        <a:bodyPr/>
        <a:lstStyle/>
        <a:p>
          <a:r>
            <a:rPr lang="pt-BR" dirty="0"/>
            <a:t>Cada peso é individualmente corrigido conforme os atributos da entrada apresentada</a:t>
          </a:r>
        </a:p>
      </dgm:t>
    </dgm:pt>
    <dgm:pt modelId="{C13FBC5F-966A-4BE2-96EA-1580E7CD531A}" type="parTrans" cxnId="{F7CC60BB-E282-4D0A-A338-CF31AB571BA9}">
      <dgm:prSet/>
      <dgm:spPr/>
      <dgm:t>
        <a:bodyPr/>
        <a:lstStyle/>
        <a:p>
          <a:endParaRPr lang="pt-BR"/>
        </a:p>
      </dgm:t>
    </dgm:pt>
    <dgm:pt modelId="{2F4E4652-18A7-4B9E-B60A-F727459424D4}" type="sibTrans" cxnId="{F7CC60BB-E282-4D0A-A338-CF31AB571BA9}">
      <dgm:prSet/>
      <dgm:spPr/>
      <dgm:t>
        <a:bodyPr/>
        <a:lstStyle/>
        <a:p>
          <a:endParaRPr lang="pt-BR"/>
        </a:p>
      </dgm:t>
    </dgm:pt>
    <dgm:pt modelId="{C2DDFB58-8D41-4FC2-9415-94C8A5E10994}" type="pres">
      <dgm:prSet presAssocID="{7172E349-F76F-47C9-BC87-58C128D2A188}" presName="Name0" presStyleCnt="0">
        <dgm:presLayoutVars>
          <dgm:dir/>
          <dgm:animLvl val="lvl"/>
          <dgm:resizeHandles val="exact"/>
        </dgm:presLayoutVars>
      </dgm:prSet>
      <dgm:spPr/>
    </dgm:pt>
    <dgm:pt modelId="{2B139C68-F286-422E-A799-A571840802DA}" type="pres">
      <dgm:prSet presAssocID="{B2D94FD2-1AFB-4925-AE62-23DCE6DC2E3D}" presName="boxAndChildren" presStyleCnt="0"/>
      <dgm:spPr/>
    </dgm:pt>
    <dgm:pt modelId="{A633B87B-896C-4B74-9379-35DDD24657B2}" type="pres">
      <dgm:prSet presAssocID="{B2D94FD2-1AFB-4925-AE62-23DCE6DC2E3D}" presName="parentTextBox" presStyleLbl="node1" presStyleIdx="0" presStyleCnt="3"/>
      <dgm:spPr/>
    </dgm:pt>
    <dgm:pt modelId="{68A7E459-2283-465F-BD07-39FA364148E0}" type="pres">
      <dgm:prSet presAssocID="{2F4E4652-18A7-4B9E-B60A-F727459424D4}" presName="sp" presStyleCnt="0"/>
      <dgm:spPr/>
    </dgm:pt>
    <dgm:pt modelId="{90A9458D-D6B6-49A7-ABCB-B9B443E8ECF9}" type="pres">
      <dgm:prSet presAssocID="{D29A7D2A-2BCC-4009-9870-8C1011BFF116}" presName="arrowAndChildren" presStyleCnt="0"/>
      <dgm:spPr/>
    </dgm:pt>
    <dgm:pt modelId="{40B1DC22-B8BC-4C90-854E-9779778DF3B9}" type="pres">
      <dgm:prSet presAssocID="{D29A7D2A-2BCC-4009-9870-8C1011BFF116}" presName="parentTextArrow" presStyleLbl="node1" presStyleIdx="1" presStyleCnt="3"/>
      <dgm:spPr/>
    </dgm:pt>
    <dgm:pt modelId="{4161479A-DD6B-40C2-881D-27A2552BEDF6}" type="pres">
      <dgm:prSet presAssocID="{E865C896-6391-4543-9ECC-2BFD7416DB3B}" presName="sp" presStyleCnt="0"/>
      <dgm:spPr/>
    </dgm:pt>
    <dgm:pt modelId="{0388C3A2-6C0B-4A7F-B01C-22371590AC8E}" type="pres">
      <dgm:prSet presAssocID="{E0378F98-A11D-478B-9772-80426951FE86}" presName="arrowAndChildren" presStyleCnt="0"/>
      <dgm:spPr/>
    </dgm:pt>
    <dgm:pt modelId="{2DB58FCB-B58E-44BB-8CE9-6496567C99CF}" type="pres">
      <dgm:prSet presAssocID="{E0378F98-A11D-478B-9772-80426951FE86}" presName="parentTextArrow" presStyleLbl="node1" presStyleIdx="2" presStyleCnt="3"/>
      <dgm:spPr/>
    </dgm:pt>
  </dgm:ptLst>
  <dgm:cxnLst>
    <dgm:cxn modelId="{0B9DD416-861C-438A-B002-E076DBEE5E73}" srcId="{7172E349-F76F-47C9-BC87-58C128D2A188}" destId="{E0378F98-A11D-478B-9772-80426951FE86}" srcOrd="0" destOrd="0" parTransId="{B2E04EB3-C7B1-40BC-953E-69EBAA525AD7}" sibTransId="{E865C896-6391-4543-9ECC-2BFD7416DB3B}"/>
    <dgm:cxn modelId="{D194B62C-348E-48B3-81C8-F729F820E7AF}" srcId="{7172E349-F76F-47C9-BC87-58C128D2A188}" destId="{B2D94FD2-1AFB-4925-AE62-23DCE6DC2E3D}" srcOrd="2" destOrd="0" parTransId="{DCDAE834-51F9-4BB4-8AE6-FE7F5307C214}" sibTransId="{562C6A77-7277-4C4E-BCE1-31EA251C6D2E}"/>
    <dgm:cxn modelId="{C81A7761-3BC2-41E0-B5EF-F2D4B4D5DE3A}" type="presOf" srcId="{7172E349-F76F-47C9-BC87-58C128D2A188}" destId="{C2DDFB58-8D41-4FC2-9415-94C8A5E10994}" srcOrd="0" destOrd="0" presId="urn:microsoft.com/office/officeart/2005/8/layout/process4"/>
    <dgm:cxn modelId="{02F98254-CD07-4E9E-8D0C-F7D8F9F18E15}" type="presOf" srcId="{D29A7D2A-2BCC-4009-9870-8C1011BFF116}" destId="{40B1DC22-B8BC-4C90-854E-9779778DF3B9}" srcOrd="0" destOrd="0" presId="urn:microsoft.com/office/officeart/2005/8/layout/process4"/>
    <dgm:cxn modelId="{0C362D7D-DE42-4B85-A65C-0EB66AE8D733}" type="presOf" srcId="{B2D94FD2-1AFB-4925-AE62-23DCE6DC2E3D}" destId="{A633B87B-896C-4B74-9379-35DDD24657B2}" srcOrd="0" destOrd="0" presId="urn:microsoft.com/office/officeart/2005/8/layout/process4"/>
    <dgm:cxn modelId="{62208594-CC7C-496D-A428-C5F50D75D212}" type="presOf" srcId="{E0378F98-A11D-478B-9772-80426951FE86}" destId="{2DB58FCB-B58E-44BB-8CE9-6496567C99CF}" srcOrd="0" destOrd="0" presId="urn:microsoft.com/office/officeart/2005/8/layout/process4"/>
    <dgm:cxn modelId="{F7CC60BB-E282-4D0A-A338-CF31AB571BA9}" srcId="{7172E349-F76F-47C9-BC87-58C128D2A188}" destId="{D29A7D2A-2BCC-4009-9870-8C1011BFF116}" srcOrd="1" destOrd="0" parTransId="{C13FBC5F-966A-4BE2-96EA-1580E7CD531A}" sibTransId="{2F4E4652-18A7-4B9E-B60A-F727459424D4}"/>
    <dgm:cxn modelId="{4AAD311C-8C9E-4C1A-8718-2C7B5AAE7DEF}" type="presParOf" srcId="{C2DDFB58-8D41-4FC2-9415-94C8A5E10994}" destId="{2B139C68-F286-422E-A799-A571840802DA}" srcOrd="0" destOrd="0" presId="urn:microsoft.com/office/officeart/2005/8/layout/process4"/>
    <dgm:cxn modelId="{7843EB26-BF7D-4C83-8C05-E76095942D60}" type="presParOf" srcId="{2B139C68-F286-422E-A799-A571840802DA}" destId="{A633B87B-896C-4B74-9379-35DDD24657B2}" srcOrd="0" destOrd="0" presId="urn:microsoft.com/office/officeart/2005/8/layout/process4"/>
    <dgm:cxn modelId="{FAF6392D-5581-408E-A20A-56B680F08680}" type="presParOf" srcId="{C2DDFB58-8D41-4FC2-9415-94C8A5E10994}" destId="{68A7E459-2283-465F-BD07-39FA364148E0}" srcOrd="1" destOrd="0" presId="urn:microsoft.com/office/officeart/2005/8/layout/process4"/>
    <dgm:cxn modelId="{BA8447F2-1872-420C-95F4-4751869C980E}" type="presParOf" srcId="{C2DDFB58-8D41-4FC2-9415-94C8A5E10994}" destId="{90A9458D-D6B6-49A7-ABCB-B9B443E8ECF9}" srcOrd="2" destOrd="0" presId="urn:microsoft.com/office/officeart/2005/8/layout/process4"/>
    <dgm:cxn modelId="{8E1EB3ED-2377-4EB9-A1DC-0707D7843D0F}" type="presParOf" srcId="{90A9458D-D6B6-49A7-ABCB-B9B443E8ECF9}" destId="{40B1DC22-B8BC-4C90-854E-9779778DF3B9}" srcOrd="0" destOrd="0" presId="urn:microsoft.com/office/officeart/2005/8/layout/process4"/>
    <dgm:cxn modelId="{C25B9B59-7F93-48F8-88D9-A8B26538789A}" type="presParOf" srcId="{C2DDFB58-8D41-4FC2-9415-94C8A5E10994}" destId="{4161479A-DD6B-40C2-881D-27A2552BEDF6}" srcOrd="3" destOrd="0" presId="urn:microsoft.com/office/officeart/2005/8/layout/process4"/>
    <dgm:cxn modelId="{D617A2D0-AB02-463F-A799-DB84C6469293}" type="presParOf" srcId="{C2DDFB58-8D41-4FC2-9415-94C8A5E10994}" destId="{0388C3A2-6C0B-4A7F-B01C-22371590AC8E}" srcOrd="4" destOrd="0" presId="urn:microsoft.com/office/officeart/2005/8/layout/process4"/>
    <dgm:cxn modelId="{3F2ABE6F-984D-4CD0-88DC-6E8DCE9EEF02}" type="presParOf" srcId="{0388C3A2-6C0B-4A7F-B01C-22371590AC8E}" destId="{2DB58FCB-B58E-44BB-8CE9-6496567C99C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172E349-F76F-47C9-BC87-58C128D2A188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0378F98-A11D-478B-9772-80426951FE86}">
      <dgm:prSet phldrT="[Texto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>
              <a:noFill/>
            </a:rPr>
            <a:t> </a:t>
          </a:r>
        </a:p>
      </dgm:t>
    </dgm:pt>
    <dgm:pt modelId="{B2E04EB3-C7B1-40BC-953E-69EBAA525AD7}" type="parTrans" cxnId="{0B9DD416-861C-438A-B002-E076DBEE5E73}">
      <dgm:prSet/>
      <dgm:spPr/>
      <dgm:t>
        <a:bodyPr/>
        <a:lstStyle/>
        <a:p>
          <a:endParaRPr lang="pt-BR"/>
        </a:p>
      </dgm:t>
    </dgm:pt>
    <dgm:pt modelId="{E865C896-6391-4543-9ECC-2BFD7416DB3B}" type="sibTrans" cxnId="{0B9DD416-861C-438A-B002-E076DBEE5E73}">
      <dgm:prSet/>
      <dgm:spPr/>
      <dgm:t>
        <a:bodyPr/>
        <a:lstStyle/>
        <a:p>
          <a:endParaRPr lang="pt-BR"/>
        </a:p>
      </dgm:t>
    </dgm:pt>
    <dgm:pt modelId="{B2D94FD2-1AFB-4925-AE62-23DCE6DC2E3D}">
      <dgm:prSet phldrT="[Texto]"/>
      <dgm:spPr/>
      <dgm:t>
        <a:bodyPr/>
        <a:lstStyle/>
        <a:p>
          <a:r>
            <a:rPr lang="pt-BR" dirty="0"/>
            <a:t>Ajusta os pesos em função do parâmetro </a:t>
          </a:r>
          <a:r>
            <a:rPr lang="el-GR" dirty="0">
              <a:latin typeface="Times New Roman" panose="02020603050405020304" pitchFamily="18" charset="0"/>
              <a:cs typeface="Times New Roman" panose="02020603050405020304" pitchFamily="18" charset="0"/>
            </a:rPr>
            <a:t>η</a:t>
          </a:r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pt-BR" dirty="0"/>
            <a:t>que indica a taxa de aprendizado</a:t>
          </a:r>
        </a:p>
      </dgm:t>
    </dgm:pt>
    <dgm:pt modelId="{DCDAE834-51F9-4BB4-8AE6-FE7F5307C214}" type="parTrans" cxnId="{D194B62C-348E-48B3-81C8-F729F820E7AF}">
      <dgm:prSet/>
      <dgm:spPr/>
      <dgm:t>
        <a:bodyPr/>
        <a:lstStyle/>
        <a:p>
          <a:endParaRPr lang="pt-BR"/>
        </a:p>
      </dgm:t>
    </dgm:pt>
    <dgm:pt modelId="{562C6A77-7277-4C4E-BCE1-31EA251C6D2E}" type="sibTrans" cxnId="{D194B62C-348E-48B3-81C8-F729F820E7AF}">
      <dgm:prSet/>
      <dgm:spPr/>
      <dgm:t>
        <a:bodyPr/>
        <a:lstStyle/>
        <a:p>
          <a:endParaRPr lang="pt-BR"/>
        </a:p>
      </dgm:t>
    </dgm:pt>
    <dgm:pt modelId="{D29A7D2A-2BCC-4009-9870-8C1011BFF116}">
      <dgm:prSet phldrT="[Texto]"/>
      <dgm:spPr/>
      <dgm:t>
        <a:bodyPr/>
        <a:lstStyle/>
        <a:p>
          <a:r>
            <a:rPr lang="pt-BR" dirty="0"/>
            <a:t>Cada peso é individualmente corrigido conforme os atributos da entrada apresentada</a:t>
          </a:r>
        </a:p>
      </dgm:t>
    </dgm:pt>
    <dgm:pt modelId="{C13FBC5F-966A-4BE2-96EA-1580E7CD531A}" type="parTrans" cxnId="{F7CC60BB-E282-4D0A-A338-CF31AB571BA9}">
      <dgm:prSet/>
      <dgm:spPr/>
      <dgm:t>
        <a:bodyPr/>
        <a:lstStyle/>
        <a:p>
          <a:endParaRPr lang="pt-BR"/>
        </a:p>
      </dgm:t>
    </dgm:pt>
    <dgm:pt modelId="{2F4E4652-18A7-4B9E-B60A-F727459424D4}" type="sibTrans" cxnId="{F7CC60BB-E282-4D0A-A338-CF31AB571BA9}">
      <dgm:prSet/>
      <dgm:spPr/>
      <dgm:t>
        <a:bodyPr/>
        <a:lstStyle/>
        <a:p>
          <a:endParaRPr lang="pt-BR"/>
        </a:p>
      </dgm:t>
    </dgm:pt>
    <dgm:pt modelId="{C2DDFB58-8D41-4FC2-9415-94C8A5E10994}" type="pres">
      <dgm:prSet presAssocID="{7172E349-F76F-47C9-BC87-58C128D2A188}" presName="Name0" presStyleCnt="0">
        <dgm:presLayoutVars>
          <dgm:dir/>
          <dgm:animLvl val="lvl"/>
          <dgm:resizeHandles val="exact"/>
        </dgm:presLayoutVars>
      </dgm:prSet>
      <dgm:spPr/>
    </dgm:pt>
    <dgm:pt modelId="{2B139C68-F286-422E-A799-A571840802DA}" type="pres">
      <dgm:prSet presAssocID="{B2D94FD2-1AFB-4925-AE62-23DCE6DC2E3D}" presName="boxAndChildren" presStyleCnt="0"/>
      <dgm:spPr/>
    </dgm:pt>
    <dgm:pt modelId="{A633B87B-896C-4B74-9379-35DDD24657B2}" type="pres">
      <dgm:prSet presAssocID="{B2D94FD2-1AFB-4925-AE62-23DCE6DC2E3D}" presName="parentTextBox" presStyleLbl="node1" presStyleIdx="0" presStyleCnt="3"/>
      <dgm:spPr/>
    </dgm:pt>
    <dgm:pt modelId="{68A7E459-2283-465F-BD07-39FA364148E0}" type="pres">
      <dgm:prSet presAssocID="{2F4E4652-18A7-4B9E-B60A-F727459424D4}" presName="sp" presStyleCnt="0"/>
      <dgm:spPr/>
    </dgm:pt>
    <dgm:pt modelId="{90A9458D-D6B6-49A7-ABCB-B9B443E8ECF9}" type="pres">
      <dgm:prSet presAssocID="{D29A7D2A-2BCC-4009-9870-8C1011BFF116}" presName="arrowAndChildren" presStyleCnt="0"/>
      <dgm:spPr/>
    </dgm:pt>
    <dgm:pt modelId="{40B1DC22-B8BC-4C90-854E-9779778DF3B9}" type="pres">
      <dgm:prSet presAssocID="{D29A7D2A-2BCC-4009-9870-8C1011BFF116}" presName="parentTextArrow" presStyleLbl="node1" presStyleIdx="1" presStyleCnt="3"/>
      <dgm:spPr/>
    </dgm:pt>
    <dgm:pt modelId="{4161479A-DD6B-40C2-881D-27A2552BEDF6}" type="pres">
      <dgm:prSet presAssocID="{E865C896-6391-4543-9ECC-2BFD7416DB3B}" presName="sp" presStyleCnt="0"/>
      <dgm:spPr/>
    </dgm:pt>
    <dgm:pt modelId="{0388C3A2-6C0B-4A7F-B01C-22371590AC8E}" type="pres">
      <dgm:prSet presAssocID="{E0378F98-A11D-478B-9772-80426951FE86}" presName="arrowAndChildren" presStyleCnt="0"/>
      <dgm:spPr/>
    </dgm:pt>
    <dgm:pt modelId="{2DB58FCB-B58E-44BB-8CE9-6496567C99CF}" type="pres">
      <dgm:prSet presAssocID="{E0378F98-A11D-478B-9772-80426951FE86}" presName="parentTextArrow" presStyleLbl="node1" presStyleIdx="2" presStyleCnt="3"/>
      <dgm:spPr/>
    </dgm:pt>
  </dgm:ptLst>
  <dgm:cxnLst>
    <dgm:cxn modelId="{0B9DD416-861C-438A-B002-E076DBEE5E73}" srcId="{7172E349-F76F-47C9-BC87-58C128D2A188}" destId="{E0378F98-A11D-478B-9772-80426951FE86}" srcOrd="0" destOrd="0" parTransId="{B2E04EB3-C7B1-40BC-953E-69EBAA525AD7}" sibTransId="{E865C896-6391-4543-9ECC-2BFD7416DB3B}"/>
    <dgm:cxn modelId="{D194B62C-348E-48B3-81C8-F729F820E7AF}" srcId="{7172E349-F76F-47C9-BC87-58C128D2A188}" destId="{B2D94FD2-1AFB-4925-AE62-23DCE6DC2E3D}" srcOrd="2" destOrd="0" parTransId="{DCDAE834-51F9-4BB4-8AE6-FE7F5307C214}" sibTransId="{562C6A77-7277-4C4E-BCE1-31EA251C6D2E}"/>
    <dgm:cxn modelId="{C81A7761-3BC2-41E0-B5EF-F2D4B4D5DE3A}" type="presOf" srcId="{7172E349-F76F-47C9-BC87-58C128D2A188}" destId="{C2DDFB58-8D41-4FC2-9415-94C8A5E10994}" srcOrd="0" destOrd="0" presId="urn:microsoft.com/office/officeart/2005/8/layout/process4"/>
    <dgm:cxn modelId="{02F98254-CD07-4E9E-8D0C-F7D8F9F18E15}" type="presOf" srcId="{D29A7D2A-2BCC-4009-9870-8C1011BFF116}" destId="{40B1DC22-B8BC-4C90-854E-9779778DF3B9}" srcOrd="0" destOrd="0" presId="urn:microsoft.com/office/officeart/2005/8/layout/process4"/>
    <dgm:cxn modelId="{0C362D7D-DE42-4B85-A65C-0EB66AE8D733}" type="presOf" srcId="{B2D94FD2-1AFB-4925-AE62-23DCE6DC2E3D}" destId="{A633B87B-896C-4B74-9379-35DDD24657B2}" srcOrd="0" destOrd="0" presId="urn:microsoft.com/office/officeart/2005/8/layout/process4"/>
    <dgm:cxn modelId="{62208594-CC7C-496D-A428-C5F50D75D212}" type="presOf" srcId="{E0378F98-A11D-478B-9772-80426951FE86}" destId="{2DB58FCB-B58E-44BB-8CE9-6496567C99CF}" srcOrd="0" destOrd="0" presId="urn:microsoft.com/office/officeart/2005/8/layout/process4"/>
    <dgm:cxn modelId="{F7CC60BB-E282-4D0A-A338-CF31AB571BA9}" srcId="{7172E349-F76F-47C9-BC87-58C128D2A188}" destId="{D29A7D2A-2BCC-4009-9870-8C1011BFF116}" srcOrd="1" destOrd="0" parTransId="{C13FBC5F-966A-4BE2-96EA-1580E7CD531A}" sibTransId="{2F4E4652-18A7-4B9E-B60A-F727459424D4}"/>
    <dgm:cxn modelId="{4AAD311C-8C9E-4C1A-8718-2C7B5AAE7DEF}" type="presParOf" srcId="{C2DDFB58-8D41-4FC2-9415-94C8A5E10994}" destId="{2B139C68-F286-422E-A799-A571840802DA}" srcOrd="0" destOrd="0" presId="urn:microsoft.com/office/officeart/2005/8/layout/process4"/>
    <dgm:cxn modelId="{7843EB26-BF7D-4C83-8C05-E76095942D60}" type="presParOf" srcId="{2B139C68-F286-422E-A799-A571840802DA}" destId="{A633B87B-896C-4B74-9379-35DDD24657B2}" srcOrd="0" destOrd="0" presId="urn:microsoft.com/office/officeart/2005/8/layout/process4"/>
    <dgm:cxn modelId="{FAF6392D-5581-408E-A20A-56B680F08680}" type="presParOf" srcId="{C2DDFB58-8D41-4FC2-9415-94C8A5E10994}" destId="{68A7E459-2283-465F-BD07-39FA364148E0}" srcOrd="1" destOrd="0" presId="urn:microsoft.com/office/officeart/2005/8/layout/process4"/>
    <dgm:cxn modelId="{BA8447F2-1872-420C-95F4-4751869C980E}" type="presParOf" srcId="{C2DDFB58-8D41-4FC2-9415-94C8A5E10994}" destId="{90A9458D-D6B6-49A7-ABCB-B9B443E8ECF9}" srcOrd="2" destOrd="0" presId="urn:microsoft.com/office/officeart/2005/8/layout/process4"/>
    <dgm:cxn modelId="{8E1EB3ED-2377-4EB9-A1DC-0707D7843D0F}" type="presParOf" srcId="{90A9458D-D6B6-49A7-ABCB-B9B443E8ECF9}" destId="{40B1DC22-B8BC-4C90-854E-9779778DF3B9}" srcOrd="0" destOrd="0" presId="urn:microsoft.com/office/officeart/2005/8/layout/process4"/>
    <dgm:cxn modelId="{C25B9B59-7F93-48F8-88D9-A8B26538789A}" type="presParOf" srcId="{C2DDFB58-8D41-4FC2-9415-94C8A5E10994}" destId="{4161479A-DD6B-40C2-881D-27A2552BEDF6}" srcOrd="3" destOrd="0" presId="urn:microsoft.com/office/officeart/2005/8/layout/process4"/>
    <dgm:cxn modelId="{D617A2D0-AB02-463F-A799-DB84C6469293}" type="presParOf" srcId="{C2DDFB58-8D41-4FC2-9415-94C8A5E10994}" destId="{0388C3A2-6C0B-4A7F-B01C-22371590AC8E}" srcOrd="4" destOrd="0" presId="urn:microsoft.com/office/officeart/2005/8/layout/process4"/>
    <dgm:cxn modelId="{3F2ABE6F-984D-4CD0-88DC-6E8DCE9EEF02}" type="presParOf" srcId="{0388C3A2-6C0B-4A7F-B01C-22371590AC8E}" destId="{2DB58FCB-B58E-44BB-8CE9-6496567C99C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172E349-F76F-47C9-BC87-58C128D2A188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mc:AlternateContent xmlns:mc="http://schemas.openxmlformats.org/markup-compatibility/2006" xmlns:a14="http://schemas.microsoft.com/office/drawing/2010/main">
      <mc:Choice Requires="a14">
        <dgm:pt modelId="{E0378F98-A11D-478B-9772-80426951FE86}">
          <dgm:prSet phldrT="[Texto]"/>
          <dgm:spPr/>
          <dgm:t>
            <a:bodyPr/>
            <a:lstStyle/>
            <a:p>
              <a:r>
                <a:rPr lang="pt-BR" dirty="0"/>
                <a:t>Erro calculado com a entrada </a:t>
              </a:r>
              <a14:m>
                <m:oMath xmlns:m="http://schemas.openxmlformats.org/officeDocument/2006/math">
                  <m:r>
                    <a:rPr lang="pt-BR" b="0" i="1" smtClean="0">
                      <a:latin typeface="Cambria Math" panose="02040503050406030204" pitchFamily="18" charset="0"/>
                    </a:rPr>
                    <m:t>𝑥</m:t>
                  </m:r>
                </m:oMath>
              </a14:m>
              <a:endParaRPr lang="pt-BR" dirty="0"/>
            </a:p>
          </dgm:t>
        </dgm:pt>
      </mc:Choice>
      <mc:Fallback xmlns="">
        <dgm:pt modelId="{E0378F98-A11D-478B-9772-80426951FE86}">
          <dgm:prSet phldrT="[Texto]"/>
          <dgm:spPr/>
          <dgm:t>
            <a:bodyPr/>
            <a:lstStyle/>
            <a:p>
              <a:r>
                <a:rPr lang="pt-BR" dirty="0"/>
                <a:t>Erro calculado com a entrada </a:t>
              </a:r>
              <a:r>
                <a:rPr lang="pt-BR" b="0" i="0">
                  <a:latin typeface="Cambria Math" panose="02040503050406030204" pitchFamily="18" charset="0"/>
                </a:rPr>
                <a:t>𝑥</a:t>
              </a:r>
              <a:endParaRPr lang="pt-BR" dirty="0"/>
            </a:p>
          </dgm:t>
        </dgm:pt>
      </mc:Fallback>
    </mc:AlternateContent>
    <dgm:pt modelId="{B2E04EB3-C7B1-40BC-953E-69EBAA525AD7}" type="parTrans" cxnId="{0B9DD416-861C-438A-B002-E076DBEE5E73}">
      <dgm:prSet/>
      <dgm:spPr/>
      <dgm:t>
        <a:bodyPr/>
        <a:lstStyle/>
        <a:p>
          <a:endParaRPr lang="pt-BR"/>
        </a:p>
      </dgm:t>
    </dgm:pt>
    <dgm:pt modelId="{E865C896-6391-4543-9ECC-2BFD7416DB3B}" type="sibTrans" cxnId="{0B9DD416-861C-438A-B002-E076DBEE5E73}">
      <dgm:prSet/>
      <dgm:spPr/>
      <dgm:t>
        <a:bodyPr/>
        <a:lstStyle/>
        <a:p>
          <a:endParaRPr lang="pt-BR"/>
        </a:p>
      </dgm:t>
    </dgm:pt>
    <dgm:pt modelId="{B2D94FD2-1AFB-4925-AE62-23DCE6DC2E3D}">
      <dgm:prSet phldrT="[Texto]"/>
      <dgm:spPr/>
      <dgm:t>
        <a:bodyPr/>
        <a:lstStyle/>
        <a:p>
          <a:r>
            <a:rPr lang="pt-BR" dirty="0"/>
            <a:t>Ajusta em de </a:t>
          </a:r>
          <a:r>
            <a:rPr lang="el-GR" dirty="0">
              <a:latin typeface="Times New Roman" panose="02020603050405020304" pitchFamily="18" charset="0"/>
              <a:cs typeface="Times New Roman" panose="02020603050405020304" pitchFamily="18" charset="0"/>
            </a:rPr>
            <a:t>η</a:t>
          </a:r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pt-BR" dirty="0"/>
            <a:t>que indica a taxa de aprendizado</a:t>
          </a:r>
        </a:p>
      </dgm:t>
    </dgm:pt>
    <dgm:pt modelId="{DCDAE834-51F9-4BB4-8AE6-FE7F5307C214}" type="parTrans" cxnId="{D194B62C-348E-48B3-81C8-F729F820E7AF}">
      <dgm:prSet/>
      <dgm:spPr/>
      <dgm:t>
        <a:bodyPr/>
        <a:lstStyle/>
        <a:p>
          <a:endParaRPr lang="pt-BR"/>
        </a:p>
      </dgm:t>
    </dgm:pt>
    <dgm:pt modelId="{562C6A77-7277-4C4E-BCE1-31EA251C6D2E}" type="sibTrans" cxnId="{D194B62C-348E-48B3-81C8-F729F820E7AF}">
      <dgm:prSet/>
      <dgm:spPr/>
      <dgm:t>
        <a:bodyPr/>
        <a:lstStyle/>
        <a:p>
          <a:endParaRPr lang="pt-BR"/>
        </a:p>
      </dgm:t>
    </dgm:pt>
    <dgm:pt modelId="{9877CED7-4916-4E17-B67C-142CD971D70E}">
      <dgm:prSet phldrT="[Texto]"/>
      <dgm:spPr/>
      <dgm:t>
        <a:bodyPr/>
        <a:lstStyle/>
        <a:p>
          <a:r>
            <a:rPr lang="pt-BR" dirty="0"/>
            <a:t>Para cada linha e coluna (neurônio), calcular </a:t>
          </a:r>
          <a:r>
            <a:rPr lang="pt-BR" i="1" dirty="0"/>
            <a:t>r</a:t>
          </a:r>
          <a:r>
            <a:rPr lang="pt-BR" i="0" dirty="0"/>
            <a:t> para</a:t>
          </a:r>
          <a:r>
            <a:rPr lang="pt-BR" dirty="0"/>
            <a:t> o BMU </a:t>
          </a:r>
        </a:p>
      </dgm:t>
    </dgm:pt>
    <dgm:pt modelId="{110BC658-C867-411E-B3E4-5DED83E90AFE}" type="parTrans" cxnId="{EFEE627B-611B-4828-B1B0-8617C380A5E8}">
      <dgm:prSet/>
      <dgm:spPr/>
      <dgm:t>
        <a:bodyPr/>
        <a:lstStyle/>
        <a:p>
          <a:endParaRPr lang="pt-BR"/>
        </a:p>
      </dgm:t>
    </dgm:pt>
    <dgm:pt modelId="{E1771C8A-276D-4126-B253-27CB682FA3CC}" type="sibTrans" cxnId="{EFEE627B-611B-4828-B1B0-8617C380A5E8}">
      <dgm:prSet/>
      <dgm:spPr/>
      <dgm:t>
        <a:bodyPr/>
        <a:lstStyle/>
        <a:p>
          <a:endParaRPr lang="pt-BR"/>
        </a:p>
      </dgm:t>
    </dgm:pt>
    <dgm:pt modelId="{83D6DBD3-E002-41F6-B7AB-DFA18DA428D1}">
      <dgm:prSet phldrT="[Texto]"/>
      <dgm:spPr/>
      <dgm:t>
        <a:bodyPr/>
        <a:lstStyle/>
        <a:p>
          <a:r>
            <a:rPr lang="pt-BR" dirty="0"/>
            <a:t>Taxa </a:t>
          </a:r>
          <a:r>
            <a:rPr lang="el-GR" dirty="0">
              <a:latin typeface="Times New Roman" panose="02020603050405020304" pitchFamily="18" charset="0"/>
              <a:cs typeface="Times New Roman" panose="02020603050405020304" pitchFamily="18" charset="0"/>
            </a:rPr>
            <a:t>θ</a:t>
          </a:r>
          <a:r>
            <a:rPr lang="pt-BR" dirty="0"/>
            <a:t> ajusta conforme a vizinhança para o BMU</a:t>
          </a:r>
        </a:p>
      </dgm:t>
    </dgm:pt>
    <dgm:pt modelId="{F7D8169C-4AF8-487D-A9B9-D6F306C328C5}" type="parTrans" cxnId="{7C4085CE-9953-43EC-ABD3-AA101B2EC098}">
      <dgm:prSet/>
      <dgm:spPr/>
      <dgm:t>
        <a:bodyPr/>
        <a:lstStyle/>
        <a:p>
          <a:endParaRPr lang="pt-BR"/>
        </a:p>
      </dgm:t>
    </dgm:pt>
    <dgm:pt modelId="{B9AAC61F-3AAB-46C9-BCCC-237A260DDA29}" type="sibTrans" cxnId="{7C4085CE-9953-43EC-ABD3-AA101B2EC098}">
      <dgm:prSet/>
      <dgm:spPr/>
      <dgm:t>
        <a:bodyPr/>
        <a:lstStyle/>
        <a:p>
          <a:endParaRPr lang="pt-BR"/>
        </a:p>
      </dgm:t>
    </dgm:pt>
    <dgm:pt modelId="{901400DA-861A-4217-B5B6-933562433100}">
      <dgm:prSet phldrT="[Texto]"/>
      <dgm:spPr/>
      <dgm:t>
        <a:bodyPr/>
        <a:lstStyle/>
        <a:p>
          <a:r>
            <a:rPr lang="pt-BR" dirty="0"/>
            <a:t>A vizinhança pode decair conforme as iterações</a:t>
          </a:r>
        </a:p>
      </dgm:t>
    </dgm:pt>
    <dgm:pt modelId="{E3A30446-8E50-454F-B97C-46E1A9D24B1C}" type="parTrans" cxnId="{B3165FDC-9ED1-4DB2-BE87-57F14B819ED0}">
      <dgm:prSet/>
      <dgm:spPr/>
      <dgm:t>
        <a:bodyPr/>
        <a:lstStyle/>
        <a:p>
          <a:endParaRPr lang="pt-BR"/>
        </a:p>
      </dgm:t>
    </dgm:pt>
    <dgm:pt modelId="{8825D216-904D-4696-9724-6DDE079E29E7}" type="sibTrans" cxnId="{B3165FDC-9ED1-4DB2-BE87-57F14B819ED0}">
      <dgm:prSet/>
      <dgm:spPr/>
      <dgm:t>
        <a:bodyPr/>
        <a:lstStyle/>
        <a:p>
          <a:endParaRPr lang="pt-BR"/>
        </a:p>
      </dgm:t>
    </dgm:pt>
    <dgm:pt modelId="{C2DDFB58-8D41-4FC2-9415-94C8A5E10994}" type="pres">
      <dgm:prSet presAssocID="{7172E349-F76F-47C9-BC87-58C128D2A188}" presName="Name0" presStyleCnt="0">
        <dgm:presLayoutVars>
          <dgm:dir/>
          <dgm:animLvl val="lvl"/>
          <dgm:resizeHandles val="exact"/>
        </dgm:presLayoutVars>
      </dgm:prSet>
      <dgm:spPr/>
    </dgm:pt>
    <dgm:pt modelId="{23E6F9BA-E47C-4E4A-BF79-988254A1A6D6}" type="pres">
      <dgm:prSet presAssocID="{B2D94FD2-1AFB-4925-AE62-23DCE6DC2E3D}" presName="boxAndChildren" presStyleCnt="0"/>
      <dgm:spPr/>
    </dgm:pt>
    <dgm:pt modelId="{D24671D9-A055-4B8F-B422-048817B8DA7B}" type="pres">
      <dgm:prSet presAssocID="{B2D94FD2-1AFB-4925-AE62-23DCE6DC2E3D}" presName="parentTextBox" presStyleLbl="node1" presStyleIdx="0" presStyleCnt="5"/>
      <dgm:spPr/>
    </dgm:pt>
    <dgm:pt modelId="{4161479A-DD6B-40C2-881D-27A2552BEDF6}" type="pres">
      <dgm:prSet presAssocID="{E865C896-6391-4543-9ECC-2BFD7416DB3B}" presName="sp" presStyleCnt="0"/>
      <dgm:spPr/>
    </dgm:pt>
    <dgm:pt modelId="{0388C3A2-6C0B-4A7F-B01C-22371590AC8E}" type="pres">
      <dgm:prSet presAssocID="{E0378F98-A11D-478B-9772-80426951FE86}" presName="arrowAndChildren" presStyleCnt="0"/>
      <dgm:spPr/>
    </dgm:pt>
    <dgm:pt modelId="{2DB58FCB-B58E-44BB-8CE9-6496567C99CF}" type="pres">
      <dgm:prSet presAssocID="{E0378F98-A11D-478B-9772-80426951FE86}" presName="parentTextArrow" presStyleLbl="node1" presStyleIdx="1" presStyleCnt="5"/>
      <dgm:spPr/>
    </dgm:pt>
    <dgm:pt modelId="{DB8825A5-3E7F-410E-BFAF-FF96733C7FF8}" type="pres">
      <dgm:prSet presAssocID="{B9AAC61F-3AAB-46C9-BCCC-237A260DDA29}" presName="sp" presStyleCnt="0"/>
      <dgm:spPr/>
    </dgm:pt>
    <dgm:pt modelId="{6D554FAA-4F24-4FBF-ABA7-B2930314E93F}" type="pres">
      <dgm:prSet presAssocID="{83D6DBD3-E002-41F6-B7AB-DFA18DA428D1}" presName="arrowAndChildren" presStyleCnt="0"/>
      <dgm:spPr/>
    </dgm:pt>
    <dgm:pt modelId="{4AFA86CC-6B1C-488C-8F49-93F65269FBCF}" type="pres">
      <dgm:prSet presAssocID="{83D6DBD3-E002-41F6-B7AB-DFA18DA428D1}" presName="parentTextArrow" presStyleLbl="node1" presStyleIdx="2" presStyleCnt="5"/>
      <dgm:spPr/>
    </dgm:pt>
    <dgm:pt modelId="{13BB2D6B-A8B8-4953-970C-365E0C458DFB}" type="pres">
      <dgm:prSet presAssocID="{8825D216-904D-4696-9724-6DDE079E29E7}" presName="sp" presStyleCnt="0"/>
      <dgm:spPr/>
    </dgm:pt>
    <dgm:pt modelId="{E6721662-5D3B-4072-ADF3-2EAFBEB69B61}" type="pres">
      <dgm:prSet presAssocID="{901400DA-861A-4217-B5B6-933562433100}" presName="arrowAndChildren" presStyleCnt="0"/>
      <dgm:spPr/>
    </dgm:pt>
    <dgm:pt modelId="{61C96821-6501-4712-A37C-3D9C319DB553}" type="pres">
      <dgm:prSet presAssocID="{901400DA-861A-4217-B5B6-933562433100}" presName="parentTextArrow" presStyleLbl="node1" presStyleIdx="3" presStyleCnt="5"/>
      <dgm:spPr/>
    </dgm:pt>
    <dgm:pt modelId="{A737DD81-B07C-4DC9-9F90-4E122DE496A6}" type="pres">
      <dgm:prSet presAssocID="{E1771C8A-276D-4126-B253-27CB682FA3CC}" presName="sp" presStyleCnt="0"/>
      <dgm:spPr/>
    </dgm:pt>
    <dgm:pt modelId="{EEBBC4D3-E51C-4247-AC46-B51EC524D35E}" type="pres">
      <dgm:prSet presAssocID="{9877CED7-4916-4E17-B67C-142CD971D70E}" presName="arrowAndChildren" presStyleCnt="0"/>
      <dgm:spPr/>
    </dgm:pt>
    <dgm:pt modelId="{01BE752A-34DA-4788-8428-D552E769C33E}" type="pres">
      <dgm:prSet presAssocID="{9877CED7-4916-4E17-B67C-142CD971D70E}" presName="parentTextArrow" presStyleLbl="node1" presStyleIdx="4" presStyleCnt="5"/>
      <dgm:spPr/>
    </dgm:pt>
  </dgm:ptLst>
  <dgm:cxnLst>
    <dgm:cxn modelId="{0B9DD416-861C-438A-B002-E076DBEE5E73}" srcId="{7172E349-F76F-47C9-BC87-58C128D2A188}" destId="{E0378F98-A11D-478B-9772-80426951FE86}" srcOrd="3" destOrd="0" parTransId="{B2E04EB3-C7B1-40BC-953E-69EBAA525AD7}" sibTransId="{E865C896-6391-4543-9ECC-2BFD7416DB3B}"/>
    <dgm:cxn modelId="{D194B62C-348E-48B3-81C8-F729F820E7AF}" srcId="{7172E349-F76F-47C9-BC87-58C128D2A188}" destId="{B2D94FD2-1AFB-4925-AE62-23DCE6DC2E3D}" srcOrd="4" destOrd="0" parTransId="{DCDAE834-51F9-4BB4-8AE6-FE7F5307C214}" sibTransId="{562C6A77-7277-4C4E-BCE1-31EA251C6D2E}"/>
    <dgm:cxn modelId="{11659634-7609-43FD-AC8E-39B720BDF647}" type="presOf" srcId="{901400DA-861A-4217-B5B6-933562433100}" destId="{61C96821-6501-4712-A37C-3D9C319DB553}" srcOrd="0" destOrd="0" presId="urn:microsoft.com/office/officeart/2005/8/layout/process4"/>
    <dgm:cxn modelId="{C81A7761-3BC2-41E0-B5EF-F2D4B4D5DE3A}" type="presOf" srcId="{7172E349-F76F-47C9-BC87-58C128D2A188}" destId="{C2DDFB58-8D41-4FC2-9415-94C8A5E10994}" srcOrd="0" destOrd="0" presId="urn:microsoft.com/office/officeart/2005/8/layout/process4"/>
    <dgm:cxn modelId="{EFEE627B-611B-4828-B1B0-8617C380A5E8}" srcId="{7172E349-F76F-47C9-BC87-58C128D2A188}" destId="{9877CED7-4916-4E17-B67C-142CD971D70E}" srcOrd="0" destOrd="0" parTransId="{110BC658-C867-411E-B3E4-5DED83E90AFE}" sibTransId="{E1771C8A-276D-4126-B253-27CB682FA3CC}"/>
    <dgm:cxn modelId="{62208594-CC7C-496D-A428-C5F50D75D212}" type="presOf" srcId="{E0378F98-A11D-478B-9772-80426951FE86}" destId="{2DB58FCB-B58E-44BB-8CE9-6496567C99CF}" srcOrd="0" destOrd="0" presId="urn:microsoft.com/office/officeart/2005/8/layout/process4"/>
    <dgm:cxn modelId="{DF484F9A-50D8-4C94-BD6C-856D2556B571}" type="presOf" srcId="{83D6DBD3-E002-41F6-B7AB-DFA18DA428D1}" destId="{4AFA86CC-6B1C-488C-8F49-93F65269FBCF}" srcOrd="0" destOrd="0" presId="urn:microsoft.com/office/officeart/2005/8/layout/process4"/>
    <dgm:cxn modelId="{C4FE7F9C-AE86-4A1D-A73D-31E8C2A06B74}" type="presOf" srcId="{B2D94FD2-1AFB-4925-AE62-23DCE6DC2E3D}" destId="{D24671D9-A055-4B8F-B422-048817B8DA7B}" srcOrd="0" destOrd="0" presId="urn:microsoft.com/office/officeart/2005/8/layout/process4"/>
    <dgm:cxn modelId="{7C4085CE-9953-43EC-ABD3-AA101B2EC098}" srcId="{7172E349-F76F-47C9-BC87-58C128D2A188}" destId="{83D6DBD3-E002-41F6-B7AB-DFA18DA428D1}" srcOrd="2" destOrd="0" parTransId="{F7D8169C-4AF8-487D-A9B9-D6F306C328C5}" sibTransId="{B9AAC61F-3AAB-46C9-BCCC-237A260DDA29}"/>
    <dgm:cxn modelId="{B3165FDC-9ED1-4DB2-BE87-57F14B819ED0}" srcId="{7172E349-F76F-47C9-BC87-58C128D2A188}" destId="{901400DA-861A-4217-B5B6-933562433100}" srcOrd="1" destOrd="0" parTransId="{E3A30446-8E50-454F-B97C-46E1A9D24B1C}" sibTransId="{8825D216-904D-4696-9724-6DDE079E29E7}"/>
    <dgm:cxn modelId="{10B156F2-17CA-4315-AFED-AEA7CF3AF1BF}" type="presOf" srcId="{9877CED7-4916-4E17-B67C-142CD971D70E}" destId="{01BE752A-34DA-4788-8428-D552E769C33E}" srcOrd="0" destOrd="0" presId="urn:microsoft.com/office/officeart/2005/8/layout/process4"/>
    <dgm:cxn modelId="{A7AF6638-D9C1-42CF-9CB4-A50774F885B1}" type="presParOf" srcId="{C2DDFB58-8D41-4FC2-9415-94C8A5E10994}" destId="{23E6F9BA-E47C-4E4A-BF79-988254A1A6D6}" srcOrd="0" destOrd="0" presId="urn:microsoft.com/office/officeart/2005/8/layout/process4"/>
    <dgm:cxn modelId="{539C1310-D16E-4160-9AEB-78CD5271C101}" type="presParOf" srcId="{23E6F9BA-E47C-4E4A-BF79-988254A1A6D6}" destId="{D24671D9-A055-4B8F-B422-048817B8DA7B}" srcOrd="0" destOrd="0" presId="urn:microsoft.com/office/officeart/2005/8/layout/process4"/>
    <dgm:cxn modelId="{C25B9B59-7F93-48F8-88D9-A8B26538789A}" type="presParOf" srcId="{C2DDFB58-8D41-4FC2-9415-94C8A5E10994}" destId="{4161479A-DD6B-40C2-881D-27A2552BEDF6}" srcOrd="1" destOrd="0" presId="urn:microsoft.com/office/officeart/2005/8/layout/process4"/>
    <dgm:cxn modelId="{D617A2D0-AB02-463F-A799-DB84C6469293}" type="presParOf" srcId="{C2DDFB58-8D41-4FC2-9415-94C8A5E10994}" destId="{0388C3A2-6C0B-4A7F-B01C-22371590AC8E}" srcOrd="2" destOrd="0" presId="urn:microsoft.com/office/officeart/2005/8/layout/process4"/>
    <dgm:cxn modelId="{3F2ABE6F-984D-4CD0-88DC-6E8DCE9EEF02}" type="presParOf" srcId="{0388C3A2-6C0B-4A7F-B01C-22371590AC8E}" destId="{2DB58FCB-B58E-44BB-8CE9-6496567C99CF}" srcOrd="0" destOrd="0" presId="urn:microsoft.com/office/officeart/2005/8/layout/process4"/>
    <dgm:cxn modelId="{97C069EF-9946-4CE5-9CDA-3A5B6196D034}" type="presParOf" srcId="{C2DDFB58-8D41-4FC2-9415-94C8A5E10994}" destId="{DB8825A5-3E7F-410E-BFAF-FF96733C7FF8}" srcOrd="3" destOrd="0" presId="urn:microsoft.com/office/officeart/2005/8/layout/process4"/>
    <dgm:cxn modelId="{79847946-9972-43EB-BADC-20351F58445F}" type="presParOf" srcId="{C2DDFB58-8D41-4FC2-9415-94C8A5E10994}" destId="{6D554FAA-4F24-4FBF-ABA7-B2930314E93F}" srcOrd="4" destOrd="0" presId="urn:microsoft.com/office/officeart/2005/8/layout/process4"/>
    <dgm:cxn modelId="{8A5EC0B4-EF4F-4C19-AAD6-17A1C9512A14}" type="presParOf" srcId="{6D554FAA-4F24-4FBF-ABA7-B2930314E93F}" destId="{4AFA86CC-6B1C-488C-8F49-93F65269FBCF}" srcOrd="0" destOrd="0" presId="urn:microsoft.com/office/officeart/2005/8/layout/process4"/>
    <dgm:cxn modelId="{5EEE7C14-7F24-405D-B859-3BE83A08F2CA}" type="presParOf" srcId="{C2DDFB58-8D41-4FC2-9415-94C8A5E10994}" destId="{13BB2D6B-A8B8-4953-970C-365E0C458DFB}" srcOrd="5" destOrd="0" presId="urn:microsoft.com/office/officeart/2005/8/layout/process4"/>
    <dgm:cxn modelId="{33ADC992-D25F-471D-BAD8-AF2652D0B52D}" type="presParOf" srcId="{C2DDFB58-8D41-4FC2-9415-94C8A5E10994}" destId="{E6721662-5D3B-4072-ADF3-2EAFBEB69B61}" srcOrd="6" destOrd="0" presId="urn:microsoft.com/office/officeart/2005/8/layout/process4"/>
    <dgm:cxn modelId="{295CAAFF-2553-4879-98E8-E80F6D0A70FF}" type="presParOf" srcId="{E6721662-5D3B-4072-ADF3-2EAFBEB69B61}" destId="{61C96821-6501-4712-A37C-3D9C319DB553}" srcOrd="0" destOrd="0" presId="urn:microsoft.com/office/officeart/2005/8/layout/process4"/>
    <dgm:cxn modelId="{387ADE25-AFE8-4709-9EBE-EA3CA8C9EF1E}" type="presParOf" srcId="{C2DDFB58-8D41-4FC2-9415-94C8A5E10994}" destId="{A737DD81-B07C-4DC9-9F90-4E122DE496A6}" srcOrd="7" destOrd="0" presId="urn:microsoft.com/office/officeart/2005/8/layout/process4"/>
    <dgm:cxn modelId="{82F9250A-9720-4292-B992-2F2530334A2B}" type="presParOf" srcId="{C2DDFB58-8D41-4FC2-9415-94C8A5E10994}" destId="{EEBBC4D3-E51C-4247-AC46-B51EC524D35E}" srcOrd="8" destOrd="0" presId="urn:microsoft.com/office/officeart/2005/8/layout/process4"/>
    <dgm:cxn modelId="{D75CD871-034C-4871-8B01-16F793EC8351}" type="presParOf" srcId="{EEBBC4D3-E51C-4247-AC46-B51EC524D35E}" destId="{01BE752A-34DA-4788-8428-D552E769C33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172E349-F76F-47C9-BC87-58C128D2A188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0378F98-A11D-478B-9772-80426951FE86}">
      <dgm:prSet phldrT="[Texto]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pt-BR">
              <a:noFill/>
            </a:rPr>
            <a:t> </a:t>
          </a:r>
        </a:p>
      </dgm:t>
    </dgm:pt>
    <dgm:pt modelId="{B2E04EB3-C7B1-40BC-953E-69EBAA525AD7}" type="parTrans" cxnId="{0B9DD416-861C-438A-B002-E076DBEE5E73}">
      <dgm:prSet/>
      <dgm:spPr/>
      <dgm:t>
        <a:bodyPr/>
        <a:lstStyle/>
        <a:p>
          <a:endParaRPr lang="pt-BR"/>
        </a:p>
      </dgm:t>
    </dgm:pt>
    <dgm:pt modelId="{E865C896-6391-4543-9ECC-2BFD7416DB3B}" type="sibTrans" cxnId="{0B9DD416-861C-438A-B002-E076DBEE5E73}">
      <dgm:prSet/>
      <dgm:spPr/>
      <dgm:t>
        <a:bodyPr/>
        <a:lstStyle/>
        <a:p>
          <a:endParaRPr lang="pt-BR"/>
        </a:p>
      </dgm:t>
    </dgm:pt>
    <dgm:pt modelId="{B2D94FD2-1AFB-4925-AE62-23DCE6DC2E3D}">
      <dgm:prSet phldrT="[Texto]"/>
      <dgm:spPr/>
      <dgm:t>
        <a:bodyPr/>
        <a:lstStyle/>
        <a:p>
          <a:r>
            <a:rPr lang="pt-BR" dirty="0"/>
            <a:t>Ajusta em de </a:t>
          </a:r>
          <a:r>
            <a:rPr lang="el-GR" dirty="0">
              <a:latin typeface="Times New Roman" panose="02020603050405020304" pitchFamily="18" charset="0"/>
              <a:cs typeface="Times New Roman" panose="02020603050405020304" pitchFamily="18" charset="0"/>
            </a:rPr>
            <a:t>η</a:t>
          </a:r>
          <a:r>
            <a:rPr lang="pt-BR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pt-BR" dirty="0"/>
            <a:t>que indica a taxa de aprendizado</a:t>
          </a:r>
        </a:p>
      </dgm:t>
    </dgm:pt>
    <dgm:pt modelId="{DCDAE834-51F9-4BB4-8AE6-FE7F5307C214}" type="parTrans" cxnId="{D194B62C-348E-48B3-81C8-F729F820E7AF}">
      <dgm:prSet/>
      <dgm:spPr/>
      <dgm:t>
        <a:bodyPr/>
        <a:lstStyle/>
        <a:p>
          <a:endParaRPr lang="pt-BR"/>
        </a:p>
      </dgm:t>
    </dgm:pt>
    <dgm:pt modelId="{562C6A77-7277-4C4E-BCE1-31EA251C6D2E}" type="sibTrans" cxnId="{D194B62C-348E-48B3-81C8-F729F820E7AF}">
      <dgm:prSet/>
      <dgm:spPr/>
      <dgm:t>
        <a:bodyPr/>
        <a:lstStyle/>
        <a:p>
          <a:endParaRPr lang="pt-BR"/>
        </a:p>
      </dgm:t>
    </dgm:pt>
    <dgm:pt modelId="{9877CED7-4916-4E17-B67C-142CD971D70E}">
      <dgm:prSet phldrT="[Texto]"/>
      <dgm:spPr/>
      <dgm:t>
        <a:bodyPr/>
        <a:lstStyle/>
        <a:p>
          <a:r>
            <a:rPr lang="pt-BR" dirty="0"/>
            <a:t>Para cada linha e coluna (neurônio), calcular </a:t>
          </a:r>
          <a:r>
            <a:rPr lang="pt-BR" i="1" dirty="0"/>
            <a:t>r</a:t>
          </a:r>
          <a:r>
            <a:rPr lang="pt-BR" i="0" dirty="0"/>
            <a:t> para</a:t>
          </a:r>
          <a:r>
            <a:rPr lang="pt-BR" dirty="0"/>
            <a:t> o BMU </a:t>
          </a:r>
        </a:p>
      </dgm:t>
    </dgm:pt>
    <dgm:pt modelId="{110BC658-C867-411E-B3E4-5DED83E90AFE}" type="parTrans" cxnId="{EFEE627B-611B-4828-B1B0-8617C380A5E8}">
      <dgm:prSet/>
      <dgm:spPr/>
      <dgm:t>
        <a:bodyPr/>
        <a:lstStyle/>
        <a:p>
          <a:endParaRPr lang="pt-BR"/>
        </a:p>
      </dgm:t>
    </dgm:pt>
    <dgm:pt modelId="{E1771C8A-276D-4126-B253-27CB682FA3CC}" type="sibTrans" cxnId="{EFEE627B-611B-4828-B1B0-8617C380A5E8}">
      <dgm:prSet/>
      <dgm:spPr/>
      <dgm:t>
        <a:bodyPr/>
        <a:lstStyle/>
        <a:p>
          <a:endParaRPr lang="pt-BR"/>
        </a:p>
      </dgm:t>
    </dgm:pt>
    <dgm:pt modelId="{83D6DBD3-E002-41F6-B7AB-DFA18DA428D1}">
      <dgm:prSet phldrT="[Texto]"/>
      <dgm:spPr/>
      <dgm:t>
        <a:bodyPr/>
        <a:lstStyle/>
        <a:p>
          <a:r>
            <a:rPr lang="pt-BR" dirty="0"/>
            <a:t>Taxa </a:t>
          </a:r>
          <a:r>
            <a:rPr lang="el-GR" dirty="0">
              <a:latin typeface="Times New Roman" panose="02020603050405020304" pitchFamily="18" charset="0"/>
              <a:cs typeface="Times New Roman" panose="02020603050405020304" pitchFamily="18" charset="0"/>
            </a:rPr>
            <a:t>θ</a:t>
          </a:r>
          <a:r>
            <a:rPr lang="pt-BR" dirty="0"/>
            <a:t> ajusta conforme a vizinhança para o BMU</a:t>
          </a:r>
        </a:p>
      </dgm:t>
    </dgm:pt>
    <dgm:pt modelId="{F7D8169C-4AF8-487D-A9B9-D6F306C328C5}" type="parTrans" cxnId="{7C4085CE-9953-43EC-ABD3-AA101B2EC098}">
      <dgm:prSet/>
      <dgm:spPr/>
      <dgm:t>
        <a:bodyPr/>
        <a:lstStyle/>
        <a:p>
          <a:endParaRPr lang="pt-BR"/>
        </a:p>
      </dgm:t>
    </dgm:pt>
    <dgm:pt modelId="{B9AAC61F-3AAB-46C9-BCCC-237A260DDA29}" type="sibTrans" cxnId="{7C4085CE-9953-43EC-ABD3-AA101B2EC098}">
      <dgm:prSet/>
      <dgm:spPr/>
      <dgm:t>
        <a:bodyPr/>
        <a:lstStyle/>
        <a:p>
          <a:endParaRPr lang="pt-BR"/>
        </a:p>
      </dgm:t>
    </dgm:pt>
    <dgm:pt modelId="{901400DA-861A-4217-B5B6-933562433100}">
      <dgm:prSet phldrT="[Texto]"/>
      <dgm:spPr/>
      <dgm:t>
        <a:bodyPr/>
        <a:lstStyle/>
        <a:p>
          <a:r>
            <a:rPr lang="pt-BR" dirty="0"/>
            <a:t>A vizinhança pode decair conforme as iterações</a:t>
          </a:r>
        </a:p>
      </dgm:t>
    </dgm:pt>
    <dgm:pt modelId="{E3A30446-8E50-454F-B97C-46E1A9D24B1C}" type="parTrans" cxnId="{B3165FDC-9ED1-4DB2-BE87-57F14B819ED0}">
      <dgm:prSet/>
      <dgm:spPr/>
      <dgm:t>
        <a:bodyPr/>
        <a:lstStyle/>
        <a:p>
          <a:endParaRPr lang="pt-BR"/>
        </a:p>
      </dgm:t>
    </dgm:pt>
    <dgm:pt modelId="{8825D216-904D-4696-9724-6DDE079E29E7}" type="sibTrans" cxnId="{B3165FDC-9ED1-4DB2-BE87-57F14B819ED0}">
      <dgm:prSet/>
      <dgm:spPr/>
      <dgm:t>
        <a:bodyPr/>
        <a:lstStyle/>
        <a:p>
          <a:endParaRPr lang="pt-BR"/>
        </a:p>
      </dgm:t>
    </dgm:pt>
    <dgm:pt modelId="{C2DDFB58-8D41-4FC2-9415-94C8A5E10994}" type="pres">
      <dgm:prSet presAssocID="{7172E349-F76F-47C9-BC87-58C128D2A188}" presName="Name0" presStyleCnt="0">
        <dgm:presLayoutVars>
          <dgm:dir/>
          <dgm:animLvl val="lvl"/>
          <dgm:resizeHandles val="exact"/>
        </dgm:presLayoutVars>
      </dgm:prSet>
      <dgm:spPr/>
    </dgm:pt>
    <dgm:pt modelId="{23E6F9BA-E47C-4E4A-BF79-988254A1A6D6}" type="pres">
      <dgm:prSet presAssocID="{B2D94FD2-1AFB-4925-AE62-23DCE6DC2E3D}" presName="boxAndChildren" presStyleCnt="0"/>
      <dgm:spPr/>
    </dgm:pt>
    <dgm:pt modelId="{D24671D9-A055-4B8F-B422-048817B8DA7B}" type="pres">
      <dgm:prSet presAssocID="{B2D94FD2-1AFB-4925-AE62-23DCE6DC2E3D}" presName="parentTextBox" presStyleLbl="node1" presStyleIdx="0" presStyleCnt="5"/>
      <dgm:spPr/>
    </dgm:pt>
    <dgm:pt modelId="{4161479A-DD6B-40C2-881D-27A2552BEDF6}" type="pres">
      <dgm:prSet presAssocID="{E865C896-6391-4543-9ECC-2BFD7416DB3B}" presName="sp" presStyleCnt="0"/>
      <dgm:spPr/>
    </dgm:pt>
    <dgm:pt modelId="{0388C3A2-6C0B-4A7F-B01C-22371590AC8E}" type="pres">
      <dgm:prSet presAssocID="{E0378F98-A11D-478B-9772-80426951FE86}" presName="arrowAndChildren" presStyleCnt="0"/>
      <dgm:spPr/>
    </dgm:pt>
    <dgm:pt modelId="{2DB58FCB-B58E-44BB-8CE9-6496567C99CF}" type="pres">
      <dgm:prSet presAssocID="{E0378F98-A11D-478B-9772-80426951FE86}" presName="parentTextArrow" presStyleLbl="node1" presStyleIdx="1" presStyleCnt="5"/>
      <dgm:spPr/>
    </dgm:pt>
    <dgm:pt modelId="{DB8825A5-3E7F-410E-BFAF-FF96733C7FF8}" type="pres">
      <dgm:prSet presAssocID="{B9AAC61F-3AAB-46C9-BCCC-237A260DDA29}" presName="sp" presStyleCnt="0"/>
      <dgm:spPr/>
    </dgm:pt>
    <dgm:pt modelId="{6D554FAA-4F24-4FBF-ABA7-B2930314E93F}" type="pres">
      <dgm:prSet presAssocID="{83D6DBD3-E002-41F6-B7AB-DFA18DA428D1}" presName="arrowAndChildren" presStyleCnt="0"/>
      <dgm:spPr/>
    </dgm:pt>
    <dgm:pt modelId="{4AFA86CC-6B1C-488C-8F49-93F65269FBCF}" type="pres">
      <dgm:prSet presAssocID="{83D6DBD3-E002-41F6-B7AB-DFA18DA428D1}" presName="parentTextArrow" presStyleLbl="node1" presStyleIdx="2" presStyleCnt="5"/>
      <dgm:spPr/>
    </dgm:pt>
    <dgm:pt modelId="{13BB2D6B-A8B8-4953-970C-365E0C458DFB}" type="pres">
      <dgm:prSet presAssocID="{8825D216-904D-4696-9724-6DDE079E29E7}" presName="sp" presStyleCnt="0"/>
      <dgm:spPr/>
    </dgm:pt>
    <dgm:pt modelId="{E6721662-5D3B-4072-ADF3-2EAFBEB69B61}" type="pres">
      <dgm:prSet presAssocID="{901400DA-861A-4217-B5B6-933562433100}" presName="arrowAndChildren" presStyleCnt="0"/>
      <dgm:spPr/>
    </dgm:pt>
    <dgm:pt modelId="{61C96821-6501-4712-A37C-3D9C319DB553}" type="pres">
      <dgm:prSet presAssocID="{901400DA-861A-4217-B5B6-933562433100}" presName="parentTextArrow" presStyleLbl="node1" presStyleIdx="3" presStyleCnt="5"/>
      <dgm:spPr/>
    </dgm:pt>
    <dgm:pt modelId="{A737DD81-B07C-4DC9-9F90-4E122DE496A6}" type="pres">
      <dgm:prSet presAssocID="{E1771C8A-276D-4126-B253-27CB682FA3CC}" presName="sp" presStyleCnt="0"/>
      <dgm:spPr/>
    </dgm:pt>
    <dgm:pt modelId="{EEBBC4D3-E51C-4247-AC46-B51EC524D35E}" type="pres">
      <dgm:prSet presAssocID="{9877CED7-4916-4E17-B67C-142CD971D70E}" presName="arrowAndChildren" presStyleCnt="0"/>
      <dgm:spPr/>
    </dgm:pt>
    <dgm:pt modelId="{01BE752A-34DA-4788-8428-D552E769C33E}" type="pres">
      <dgm:prSet presAssocID="{9877CED7-4916-4E17-B67C-142CD971D70E}" presName="parentTextArrow" presStyleLbl="node1" presStyleIdx="4" presStyleCnt="5"/>
      <dgm:spPr/>
    </dgm:pt>
  </dgm:ptLst>
  <dgm:cxnLst>
    <dgm:cxn modelId="{0B9DD416-861C-438A-B002-E076DBEE5E73}" srcId="{7172E349-F76F-47C9-BC87-58C128D2A188}" destId="{E0378F98-A11D-478B-9772-80426951FE86}" srcOrd="3" destOrd="0" parTransId="{B2E04EB3-C7B1-40BC-953E-69EBAA525AD7}" sibTransId="{E865C896-6391-4543-9ECC-2BFD7416DB3B}"/>
    <dgm:cxn modelId="{D194B62C-348E-48B3-81C8-F729F820E7AF}" srcId="{7172E349-F76F-47C9-BC87-58C128D2A188}" destId="{B2D94FD2-1AFB-4925-AE62-23DCE6DC2E3D}" srcOrd="4" destOrd="0" parTransId="{DCDAE834-51F9-4BB4-8AE6-FE7F5307C214}" sibTransId="{562C6A77-7277-4C4E-BCE1-31EA251C6D2E}"/>
    <dgm:cxn modelId="{11659634-7609-43FD-AC8E-39B720BDF647}" type="presOf" srcId="{901400DA-861A-4217-B5B6-933562433100}" destId="{61C96821-6501-4712-A37C-3D9C319DB553}" srcOrd="0" destOrd="0" presId="urn:microsoft.com/office/officeart/2005/8/layout/process4"/>
    <dgm:cxn modelId="{C81A7761-3BC2-41E0-B5EF-F2D4B4D5DE3A}" type="presOf" srcId="{7172E349-F76F-47C9-BC87-58C128D2A188}" destId="{C2DDFB58-8D41-4FC2-9415-94C8A5E10994}" srcOrd="0" destOrd="0" presId="urn:microsoft.com/office/officeart/2005/8/layout/process4"/>
    <dgm:cxn modelId="{EFEE627B-611B-4828-B1B0-8617C380A5E8}" srcId="{7172E349-F76F-47C9-BC87-58C128D2A188}" destId="{9877CED7-4916-4E17-B67C-142CD971D70E}" srcOrd="0" destOrd="0" parTransId="{110BC658-C867-411E-B3E4-5DED83E90AFE}" sibTransId="{E1771C8A-276D-4126-B253-27CB682FA3CC}"/>
    <dgm:cxn modelId="{62208594-CC7C-496D-A428-C5F50D75D212}" type="presOf" srcId="{E0378F98-A11D-478B-9772-80426951FE86}" destId="{2DB58FCB-B58E-44BB-8CE9-6496567C99CF}" srcOrd="0" destOrd="0" presId="urn:microsoft.com/office/officeart/2005/8/layout/process4"/>
    <dgm:cxn modelId="{DF484F9A-50D8-4C94-BD6C-856D2556B571}" type="presOf" srcId="{83D6DBD3-E002-41F6-B7AB-DFA18DA428D1}" destId="{4AFA86CC-6B1C-488C-8F49-93F65269FBCF}" srcOrd="0" destOrd="0" presId="urn:microsoft.com/office/officeart/2005/8/layout/process4"/>
    <dgm:cxn modelId="{C4FE7F9C-AE86-4A1D-A73D-31E8C2A06B74}" type="presOf" srcId="{B2D94FD2-1AFB-4925-AE62-23DCE6DC2E3D}" destId="{D24671D9-A055-4B8F-B422-048817B8DA7B}" srcOrd="0" destOrd="0" presId="urn:microsoft.com/office/officeart/2005/8/layout/process4"/>
    <dgm:cxn modelId="{7C4085CE-9953-43EC-ABD3-AA101B2EC098}" srcId="{7172E349-F76F-47C9-BC87-58C128D2A188}" destId="{83D6DBD3-E002-41F6-B7AB-DFA18DA428D1}" srcOrd="2" destOrd="0" parTransId="{F7D8169C-4AF8-487D-A9B9-D6F306C328C5}" sibTransId="{B9AAC61F-3AAB-46C9-BCCC-237A260DDA29}"/>
    <dgm:cxn modelId="{B3165FDC-9ED1-4DB2-BE87-57F14B819ED0}" srcId="{7172E349-F76F-47C9-BC87-58C128D2A188}" destId="{901400DA-861A-4217-B5B6-933562433100}" srcOrd="1" destOrd="0" parTransId="{E3A30446-8E50-454F-B97C-46E1A9D24B1C}" sibTransId="{8825D216-904D-4696-9724-6DDE079E29E7}"/>
    <dgm:cxn modelId="{10B156F2-17CA-4315-AFED-AEA7CF3AF1BF}" type="presOf" srcId="{9877CED7-4916-4E17-B67C-142CD971D70E}" destId="{01BE752A-34DA-4788-8428-D552E769C33E}" srcOrd="0" destOrd="0" presId="urn:microsoft.com/office/officeart/2005/8/layout/process4"/>
    <dgm:cxn modelId="{A7AF6638-D9C1-42CF-9CB4-A50774F885B1}" type="presParOf" srcId="{C2DDFB58-8D41-4FC2-9415-94C8A5E10994}" destId="{23E6F9BA-E47C-4E4A-BF79-988254A1A6D6}" srcOrd="0" destOrd="0" presId="urn:microsoft.com/office/officeart/2005/8/layout/process4"/>
    <dgm:cxn modelId="{539C1310-D16E-4160-9AEB-78CD5271C101}" type="presParOf" srcId="{23E6F9BA-E47C-4E4A-BF79-988254A1A6D6}" destId="{D24671D9-A055-4B8F-B422-048817B8DA7B}" srcOrd="0" destOrd="0" presId="urn:microsoft.com/office/officeart/2005/8/layout/process4"/>
    <dgm:cxn modelId="{C25B9B59-7F93-48F8-88D9-A8B26538789A}" type="presParOf" srcId="{C2DDFB58-8D41-4FC2-9415-94C8A5E10994}" destId="{4161479A-DD6B-40C2-881D-27A2552BEDF6}" srcOrd="1" destOrd="0" presId="urn:microsoft.com/office/officeart/2005/8/layout/process4"/>
    <dgm:cxn modelId="{D617A2D0-AB02-463F-A799-DB84C6469293}" type="presParOf" srcId="{C2DDFB58-8D41-4FC2-9415-94C8A5E10994}" destId="{0388C3A2-6C0B-4A7F-B01C-22371590AC8E}" srcOrd="2" destOrd="0" presId="urn:microsoft.com/office/officeart/2005/8/layout/process4"/>
    <dgm:cxn modelId="{3F2ABE6F-984D-4CD0-88DC-6E8DCE9EEF02}" type="presParOf" srcId="{0388C3A2-6C0B-4A7F-B01C-22371590AC8E}" destId="{2DB58FCB-B58E-44BB-8CE9-6496567C99CF}" srcOrd="0" destOrd="0" presId="urn:microsoft.com/office/officeart/2005/8/layout/process4"/>
    <dgm:cxn modelId="{97C069EF-9946-4CE5-9CDA-3A5B6196D034}" type="presParOf" srcId="{C2DDFB58-8D41-4FC2-9415-94C8A5E10994}" destId="{DB8825A5-3E7F-410E-BFAF-FF96733C7FF8}" srcOrd="3" destOrd="0" presId="urn:microsoft.com/office/officeart/2005/8/layout/process4"/>
    <dgm:cxn modelId="{79847946-9972-43EB-BADC-20351F58445F}" type="presParOf" srcId="{C2DDFB58-8D41-4FC2-9415-94C8A5E10994}" destId="{6D554FAA-4F24-4FBF-ABA7-B2930314E93F}" srcOrd="4" destOrd="0" presId="urn:microsoft.com/office/officeart/2005/8/layout/process4"/>
    <dgm:cxn modelId="{8A5EC0B4-EF4F-4C19-AAD6-17A1C9512A14}" type="presParOf" srcId="{6D554FAA-4F24-4FBF-ABA7-B2930314E93F}" destId="{4AFA86CC-6B1C-488C-8F49-93F65269FBCF}" srcOrd="0" destOrd="0" presId="urn:microsoft.com/office/officeart/2005/8/layout/process4"/>
    <dgm:cxn modelId="{5EEE7C14-7F24-405D-B859-3BE83A08F2CA}" type="presParOf" srcId="{C2DDFB58-8D41-4FC2-9415-94C8A5E10994}" destId="{13BB2D6B-A8B8-4953-970C-365E0C458DFB}" srcOrd="5" destOrd="0" presId="urn:microsoft.com/office/officeart/2005/8/layout/process4"/>
    <dgm:cxn modelId="{33ADC992-D25F-471D-BAD8-AF2652D0B52D}" type="presParOf" srcId="{C2DDFB58-8D41-4FC2-9415-94C8A5E10994}" destId="{E6721662-5D3B-4072-ADF3-2EAFBEB69B61}" srcOrd="6" destOrd="0" presId="urn:microsoft.com/office/officeart/2005/8/layout/process4"/>
    <dgm:cxn modelId="{295CAAFF-2553-4879-98E8-E80F6D0A70FF}" type="presParOf" srcId="{E6721662-5D3B-4072-ADF3-2EAFBEB69B61}" destId="{61C96821-6501-4712-A37C-3D9C319DB553}" srcOrd="0" destOrd="0" presId="urn:microsoft.com/office/officeart/2005/8/layout/process4"/>
    <dgm:cxn modelId="{387ADE25-AFE8-4709-9EBE-EA3CA8C9EF1E}" type="presParOf" srcId="{C2DDFB58-8D41-4FC2-9415-94C8A5E10994}" destId="{A737DD81-B07C-4DC9-9F90-4E122DE496A6}" srcOrd="7" destOrd="0" presId="urn:microsoft.com/office/officeart/2005/8/layout/process4"/>
    <dgm:cxn modelId="{82F9250A-9720-4292-B992-2F2530334A2B}" type="presParOf" srcId="{C2DDFB58-8D41-4FC2-9415-94C8A5E10994}" destId="{EEBBC4D3-E51C-4247-AC46-B51EC524D35E}" srcOrd="8" destOrd="0" presId="urn:microsoft.com/office/officeart/2005/8/layout/process4"/>
    <dgm:cxn modelId="{D75CD871-034C-4871-8B01-16F793EC8351}" type="presParOf" srcId="{EEBBC4D3-E51C-4247-AC46-B51EC524D35E}" destId="{01BE752A-34DA-4788-8428-D552E769C33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172E349-F76F-47C9-BC87-58C128D2A188}" type="doc">
      <dgm:prSet loTypeId="urn:microsoft.com/office/officeart/2005/8/layout/process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9877CED7-4916-4E17-B67C-142CD971D70E}">
      <dgm:prSet phldrT="[Texto]"/>
      <dgm:spPr>
        <a:solidFill>
          <a:srgbClr val="FF7C80">
            <a:alpha val="90000"/>
          </a:srgbClr>
        </a:solidFill>
      </dgm:spPr>
      <dgm:t>
        <a:bodyPr/>
        <a:lstStyle/>
        <a:p>
          <a:r>
            <a:rPr lang="pt-BR" dirty="0"/>
            <a:t>Linear</a:t>
          </a:r>
        </a:p>
      </dgm:t>
    </dgm:pt>
    <dgm:pt modelId="{110BC658-C867-411E-B3E4-5DED83E90AFE}" type="parTrans" cxnId="{EFEE627B-611B-4828-B1B0-8617C380A5E8}">
      <dgm:prSet/>
      <dgm:spPr/>
      <dgm:t>
        <a:bodyPr/>
        <a:lstStyle/>
        <a:p>
          <a:endParaRPr lang="pt-BR"/>
        </a:p>
      </dgm:t>
    </dgm:pt>
    <dgm:pt modelId="{E1771C8A-276D-4126-B253-27CB682FA3CC}" type="sibTrans" cxnId="{EFEE627B-611B-4828-B1B0-8617C380A5E8}">
      <dgm:prSet/>
      <dgm:spPr/>
      <dgm:t>
        <a:bodyPr/>
        <a:lstStyle/>
        <a:p>
          <a:endParaRPr lang="pt-BR"/>
        </a:p>
      </dgm:t>
    </dgm:pt>
    <dgm:pt modelId="{43F8295A-1DFC-4933-9ABD-4546DCF53495}">
      <dgm:prSet phldrT="[Texto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pt-BR" dirty="0"/>
            <a:t>Não-linear</a:t>
          </a:r>
        </a:p>
      </dgm:t>
    </dgm:pt>
    <dgm:pt modelId="{123CE305-0C7E-4345-B383-FAB22E3C5DB3}" type="parTrans" cxnId="{209AB973-672D-46AA-8CFC-C24D2CBC300D}">
      <dgm:prSet/>
      <dgm:spPr/>
      <dgm:t>
        <a:bodyPr/>
        <a:lstStyle/>
        <a:p>
          <a:endParaRPr lang="pt-BR"/>
        </a:p>
      </dgm:t>
    </dgm:pt>
    <dgm:pt modelId="{9EB5B81F-FC8D-438C-B7D2-8D75338D0FF7}" type="sibTrans" cxnId="{209AB973-672D-46AA-8CFC-C24D2CBC300D}">
      <dgm:prSet/>
      <dgm:spPr/>
      <dgm:t>
        <a:bodyPr/>
        <a:lstStyle/>
        <a:p>
          <a:endParaRPr lang="pt-BR"/>
        </a:p>
      </dgm:t>
    </dgm:pt>
    <dgm:pt modelId="{AF92CE21-0B88-4D50-A23A-4F8D4B49112B}">
      <dgm:prSet phldrT="[Texto]"/>
      <dgm:spPr>
        <a:solidFill>
          <a:schemeClr val="accent2">
            <a:alpha val="90000"/>
          </a:schemeClr>
        </a:solidFill>
      </dgm:spPr>
      <dgm:t>
        <a:bodyPr/>
        <a:lstStyle/>
        <a:p>
          <a:r>
            <a:rPr lang="pt-BR" dirty="0"/>
            <a:t>Constante</a:t>
          </a:r>
        </a:p>
      </dgm:t>
    </dgm:pt>
    <dgm:pt modelId="{CE3061C3-93A6-4100-AA9C-6A2F6869848A}" type="parTrans" cxnId="{2528B3B0-DCD6-4A47-8FA6-55D1E169B650}">
      <dgm:prSet/>
      <dgm:spPr/>
      <dgm:t>
        <a:bodyPr/>
        <a:lstStyle/>
        <a:p>
          <a:endParaRPr lang="pt-BR"/>
        </a:p>
      </dgm:t>
    </dgm:pt>
    <dgm:pt modelId="{D3A20E2E-C7BE-449A-BDA6-6B440FDD101D}" type="sibTrans" cxnId="{2528B3B0-DCD6-4A47-8FA6-55D1E169B650}">
      <dgm:prSet/>
      <dgm:spPr/>
      <dgm:t>
        <a:bodyPr/>
        <a:lstStyle/>
        <a:p>
          <a:endParaRPr lang="pt-BR"/>
        </a:p>
      </dgm:t>
    </dgm:pt>
    <dgm:pt modelId="{386C58B3-574E-4FFC-9FF9-751EA7074AA8}">
      <dgm:prSet phldrT="[Texto]"/>
      <dgm:spPr/>
      <dgm:t>
        <a:bodyPr/>
        <a:lstStyle/>
        <a:p>
          <a:r>
            <a:rPr lang="pt-BR" i="1" dirty="0"/>
            <a:t>T</a:t>
          </a:r>
          <a:r>
            <a:rPr lang="pt-BR" dirty="0"/>
            <a:t> é o total de iterações, </a:t>
          </a:r>
          <a:r>
            <a:rPr lang="pt-BR" i="1" dirty="0"/>
            <a:t>k</a:t>
          </a:r>
          <a:r>
            <a:rPr lang="pt-BR" dirty="0"/>
            <a:t> é a iteração atual</a:t>
          </a:r>
          <a:endParaRPr lang="pt-BR" i="0" dirty="0"/>
        </a:p>
      </dgm:t>
    </dgm:pt>
    <dgm:pt modelId="{A2F226A5-2BCE-467A-9609-54F41DADF878}" type="parTrans" cxnId="{5EAACF1E-827A-4464-95DE-A7887F34EA85}">
      <dgm:prSet/>
      <dgm:spPr/>
      <dgm:t>
        <a:bodyPr/>
        <a:lstStyle/>
        <a:p>
          <a:endParaRPr lang="pt-BR"/>
        </a:p>
      </dgm:t>
    </dgm:pt>
    <dgm:pt modelId="{601E02FE-6AE2-40C6-B2CC-0EEC90D9BDF3}" type="sibTrans" cxnId="{5EAACF1E-827A-4464-95DE-A7887F34EA85}">
      <dgm:prSet/>
      <dgm:spPr/>
      <dgm:t>
        <a:bodyPr/>
        <a:lstStyle/>
        <a:p>
          <a:endParaRPr lang="pt-BR"/>
        </a:p>
      </dgm:t>
    </dgm:pt>
    <dgm:pt modelId="{55B2A52A-E39B-4EB9-BFA6-9F344B615C18}" type="pres">
      <dgm:prSet presAssocID="{7172E349-F76F-47C9-BC87-58C128D2A188}" presName="Name0" presStyleCnt="0">
        <dgm:presLayoutVars>
          <dgm:dir/>
          <dgm:animLvl val="lvl"/>
          <dgm:resizeHandles val="exact"/>
        </dgm:presLayoutVars>
      </dgm:prSet>
      <dgm:spPr/>
    </dgm:pt>
    <dgm:pt modelId="{EFDA9411-91A4-4C48-AAB4-B0F04719B26F}" type="pres">
      <dgm:prSet presAssocID="{386C58B3-574E-4FFC-9FF9-751EA7074AA8}" presName="boxAndChildren" presStyleCnt="0"/>
      <dgm:spPr/>
    </dgm:pt>
    <dgm:pt modelId="{AF4B837A-C0F4-44E2-A31C-81299D316E2E}" type="pres">
      <dgm:prSet presAssocID="{386C58B3-574E-4FFC-9FF9-751EA7074AA8}" presName="parentTextBox" presStyleLbl="node1" presStyleIdx="0" presStyleCnt="1"/>
      <dgm:spPr/>
    </dgm:pt>
    <dgm:pt modelId="{475B6477-285A-42C4-BED6-4D3C5B053C84}" type="pres">
      <dgm:prSet presAssocID="{386C58B3-574E-4FFC-9FF9-751EA7074AA8}" presName="entireBox" presStyleLbl="node1" presStyleIdx="0" presStyleCnt="1"/>
      <dgm:spPr/>
    </dgm:pt>
    <dgm:pt modelId="{35F95445-F66E-4839-9EC5-151D8EDE8B7A}" type="pres">
      <dgm:prSet presAssocID="{386C58B3-574E-4FFC-9FF9-751EA7074AA8}" presName="descendantBox" presStyleCnt="0"/>
      <dgm:spPr/>
    </dgm:pt>
    <dgm:pt modelId="{54DD2E3F-D0F4-4F34-8175-FC90BA2EFAEE}" type="pres">
      <dgm:prSet presAssocID="{AF92CE21-0B88-4D50-A23A-4F8D4B49112B}" presName="childTextBox" presStyleLbl="fgAccFollowNode1" presStyleIdx="0" presStyleCnt="3">
        <dgm:presLayoutVars>
          <dgm:bulletEnabled val="1"/>
        </dgm:presLayoutVars>
      </dgm:prSet>
      <dgm:spPr/>
    </dgm:pt>
    <dgm:pt modelId="{8FD22359-5FB2-4697-B37F-A8E1150ACCD2}" type="pres">
      <dgm:prSet presAssocID="{9877CED7-4916-4E17-B67C-142CD971D70E}" presName="childTextBox" presStyleLbl="fgAccFollowNode1" presStyleIdx="1" presStyleCnt="3">
        <dgm:presLayoutVars>
          <dgm:bulletEnabled val="1"/>
        </dgm:presLayoutVars>
      </dgm:prSet>
      <dgm:spPr/>
    </dgm:pt>
    <dgm:pt modelId="{A69B780E-F975-4348-9797-9A3EC2F8A4B0}" type="pres">
      <dgm:prSet presAssocID="{43F8295A-1DFC-4933-9ABD-4546DCF53495}" presName="childTextBox" presStyleLbl="fgAccFollowNode1" presStyleIdx="2" presStyleCnt="3">
        <dgm:presLayoutVars>
          <dgm:bulletEnabled val="1"/>
        </dgm:presLayoutVars>
      </dgm:prSet>
      <dgm:spPr/>
    </dgm:pt>
  </dgm:ptLst>
  <dgm:cxnLst>
    <dgm:cxn modelId="{5EAACF1E-827A-4464-95DE-A7887F34EA85}" srcId="{7172E349-F76F-47C9-BC87-58C128D2A188}" destId="{386C58B3-574E-4FFC-9FF9-751EA7074AA8}" srcOrd="0" destOrd="0" parTransId="{A2F226A5-2BCE-467A-9609-54F41DADF878}" sibTransId="{601E02FE-6AE2-40C6-B2CC-0EEC90D9BDF3}"/>
    <dgm:cxn modelId="{CDB08D50-0106-436F-BEFB-89804D469140}" type="presOf" srcId="{9877CED7-4916-4E17-B67C-142CD971D70E}" destId="{8FD22359-5FB2-4697-B37F-A8E1150ACCD2}" srcOrd="0" destOrd="0" presId="urn:microsoft.com/office/officeart/2005/8/layout/process4"/>
    <dgm:cxn modelId="{1EE6FC72-1559-4169-9FC8-99AC156D010A}" type="presOf" srcId="{43F8295A-1DFC-4933-9ABD-4546DCF53495}" destId="{A69B780E-F975-4348-9797-9A3EC2F8A4B0}" srcOrd="0" destOrd="0" presId="urn:microsoft.com/office/officeart/2005/8/layout/process4"/>
    <dgm:cxn modelId="{209AB973-672D-46AA-8CFC-C24D2CBC300D}" srcId="{386C58B3-574E-4FFC-9FF9-751EA7074AA8}" destId="{43F8295A-1DFC-4933-9ABD-4546DCF53495}" srcOrd="2" destOrd="0" parTransId="{123CE305-0C7E-4345-B383-FAB22E3C5DB3}" sibTransId="{9EB5B81F-FC8D-438C-B7D2-8D75338D0FF7}"/>
    <dgm:cxn modelId="{0EDEED77-FA13-4780-8FD0-E394DB42F0AB}" type="presOf" srcId="{386C58B3-574E-4FFC-9FF9-751EA7074AA8}" destId="{AF4B837A-C0F4-44E2-A31C-81299D316E2E}" srcOrd="0" destOrd="0" presId="urn:microsoft.com/office/officeart/2005/8/layout/process4"/>
    <dgm:cxn modelId="{EFEE627B-611B-4828-B1B0-8617C380A5E8}" srcId="{386C58B3-574E-4FFC-9FF9-751EA7074AA8}" destId="{9877CED7-4916-4E17-B67C-142CD971D70E}" srcOrd="1" destOrd="0" parTransId="{110BC658-C867-411E-B3E4-5DED83E90AFE}" sibTransId="{E1771C8A-276D-4126-B253-27CB682FA3CC}"/>
    <dgm:cxn modelId="{2528B3B0-DCD6-4A47-8FA6-55D1E169B650}" srcId="{386C58B3-574E-4FFC-9FF9-751EA7074AA8}" destId="{AF92CE21-0B88-4D50-A23A-4F8D4B49112B}" srcOrd="0" destOrd="0" parTransId="{CE3061C3-93A6-4100-AA9C-6A2F6869848A}" sibTransId="{D3A20E2E-C7BE-449A-BDA6-6B440FDD101D}"/>
    <dgm:cxn modelId="{4E7962B7-ABF2-4A55-B9F1-3A8D02559A55}" type="presOf" srcId="{AF92CE21-0B88-4D50-A23A-4F8D4B49112B}" destId="{54DD2E3F-D0F4-4F34-8175-FC90BA2EFAEE}" srcOrd="0" destOrd="0" presId="urn:microsoft.com/office/officeart/2005/8/layout/process4"/>
    <dgm:cxn modelId="{811ED7E0-D1EC-4DE5-A5A2-3C3B29A47E97}" type="presOf" srcId="{386C58B3-574E-4FFC-9FF9-751EA7074AA8}" destId="{475B6477-285A-42C4-BED6-4D3C5B053C84}" srcOrd="1" destOrd="0" presId="urn:microsoft.com/office/officeart/2005/8/layout/process4"/>
    <dgm:cxn modelId="{DD9154F4-7301-4A3D-9F9F-939FF5BA47A1}" type="presOf" srcId="{7172E349-F76F-47C9-BC87-58C128D2A188}" destId="{55B2A52A-E39B-4EB9-BFA6-9F344B615C18}" srcOrd="0" destOrd="0" presId="urn:microsoft.com/office/officeart/2005/8/layout/process4"/>
    <dgm:cxn modelId="{69666966-B783-4E6E-B530-A635795E3404}" type="presParOf" srcId="{55B2A52A-E39B-4EB9-BFA6-9F344B615C18}" destId="{EFDA9411-91A4-4C48-AAB4-B0F04719B26F}" srcOrd="0" destOrd="0" presId="urn:microsoft.com/office/officeart/2005/8/layout/process4"/>
    <dgm:cxn modelId="{C8C2328C-C9AB-4187-B25F-77BC167E048B}" type="presParOf" srcId="{EFDA9411-91A4-4C48-AAB4-B0F04719B26F}" destId="{AF4B837A-C0F4-44E2-A31C-81299D316E2E}" srcOrd="0" destOrd="0" presId="urn:microsoft.com/office/officeart/2005/8/layout/process4"/>
    <dgm:cxn modelId="{86AEDF4E-EADD-4ECE-96CF-3B536F20A486}" type="presParOf" srcId="{EFDA9411-91A4-4C48-AAB4-B0F04719B26F}" destId="{475B6477-285A-42C4-BED6-4D3C5B053C84}" srcOrd="1" destOrd="0" presId="urn:microsoft.com/office/officeart/2005/8/layout/process4"/>
    <dgm:cxn modelId="{643393DE-8169-4CD4-8AA7-186E2067BEE1}" type="presParOf" srcId="{EFDA9411-91A4-4C48-AAB4-B0F04719B26F}" destId="{35F95445-F66E-4839-9EC5-151D8EDE8B7A}" srcOrd="2" destOrd="0" presId="urn:microsoft.com/office/officeart/2005/8/layout/process4"/>
    <dgm:cxn modelId="{6AD87B24-32B5-45E1-BD9B-244C8B406909}" type="presParOf" srcId="{35F95445-F66E-4839-9EC5-151D8EDE8B7A}" destId="{54DD2E3F-D0F4-4F34-8175-FC90BA2EFAEE}" srcOrd="0" destOrd="0" presId="urn:microsoft.com/office/officeart/2005/8/layout/process4"/>
    <dgm:cxn modelId="{9DAAF525-D8DB-4310-AD8F-262A9C2BA39E}" type="presParOf" srcId="{35F95445-F66E-4839-9EC5-151D8EDE8B7A}" destId="{8FD22359-5FB2-4697-B37F-A8E1150ACCD2}" srcOrd="1" destOrd="0" presId="urn:microsoft.com/office/officeart/2005/8/layout/process4"/>
    <dgm:cxn modelId="{F72DFDBA-FC5F-4F2B-AAF6-FC772AD75637}" type="presParOf" srcId="{35F95445-F66E-4839-9EC5-151D8EDE8B7A}" destId="{A69B780E-F975-4348-9797-9A3EC2F8A4B0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172E349-F76F-47C9-BC87-58C128D2A188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15EF8D84-B258-4B06-8127-6AE3A1085B5A}">
      <dgm:prSet phldrT="[Texto]"/>
      <dgm:spPr/>
      <dgm:t>
        <a:bodyPr/>
        <a:lstStyle/>
        <a:p>
          <a:r>
            <a:rPr lang="pt-BR" dirty="0"/>
            <a:t>Paradigma Orientado a Objetos</a:t>
          </a:r>
        </a:p>
      </dgm:t>
    </dgm:pt>
    <dgm:pt modelId="{D940AB53-2A22-45B2-BAE4-BDDB0EEBE4C3}" type="parTrans" cxnId="{D3E24491-8A0F-482E-8C40-91A436471674}">
      <dgm:prSet/>
      <dgm:spPr/>
      <dgm:t>
        <a:bodyPr/>
        <a:lstStyle/>
        <a:p>
          <a:endParaRPr lang="pt-BR"/>
        </a:p>
      </dgm:t>
    </dgm:pt>
    <dgm:pt modelId="{F2E6CA59-BBD8-4D67-9FDA-CBB2EAA12045}" type="sibTrans" cxnId="{D3E24491-8A0F-482E-8C40-91A436471674}">
      <dgm:prSet/>
      <dgm:spPr/>
      <dgm:t>
        <a:bodyPr/>
        <a:lstStyle/>
        <a:p>
          <a:endParaRPr lang="pt-BR"/>
        </a:p>
      </dgm:t>
    </dgm:pt>
    <dgm:pt modelId="{54B3E697-14A3-42B0-ABAD-DC395BF05940}">
      <dgm:prSet phldrT="[Texto]"/>
      <dgm:spPr/>
      <dgm:t>
        <a:bodyPr/>
        <a:lstStyle/>
        <a:p>
          <a:r>
            <a:rPr lang="pt-BR" dirty="0"/>
            <a:t>Linguagem Python.</a:t>
          </a:r>
        </a:p>
      </dgm:t>
    </dgm:pt>
    <dgm:pt modelId="{F1B6FDAB-5A59-43D8-BA71-0F5BC3C0C0B3}" type="parTrans" cxnId="{1F4F9B45-D0C5-403F-B5E6-FD00D31889F1}">
      <dgm:prSet/>
      <dgm:spPr/>
      <dgm:t>
        <a:bodyPr/>
        <a:lstStyle/>
        <a:p>
          <a:endParaRPr lang="pt-BR"/>
        </a:p>
      </dgm:t>
    </dgm:pt>
    <dgm:pt modelId="{551E3227-A5E0-467E-8EC5-A2C05DA62596}" type="sibTrans" cxnId="{1F4F9B45-D0C5-403F-B5E6-FD00D31889F1}">
      <dgm:prSet/>
      <dgm:spPr/>
      <dgm:t>
        <a:bodyPr/>
        <a:lstStyle/>
        <a:p>
          <a:endParaRPr lang="pt-BR"/>
        </a:p>
      </dgm:t>
    </dgm:pt>
    <dgm:pt modelId="{A5EF4F1C-DA96-4872-B8CB-7A5444CCD437}" type="pres">
      <dgm:prSet presAssocID="{7172E349-F76F-47C9-BC87-58C128D2A188}" presName="Name0" presStyleCnt="0">
        <dgm:presLayoutVars>
          <dgm:chMax val="7"/>
          <dgm:chPref val="7"/>
          <dgm:dir/>
        </dgm:presLayoutVars>
      </dgm:prSet>
      <dgm:spPr/>
    </dgm:pt>
    <dgm:pt modelId="{3E99586B-E516-432F-B1EB-267DF3A007C2}" type="pres">
      <dgm:prSet presAssocID="{7172E349-F76F-47C9-BC87-58C128D2A188}" presName="Name1" presStyleCnt="0"/>
      <dgm:spPr/>
    </dgm:pt>
    <dgm:pt modelId="{ECB473C5-1AB6-4D43-8A57-78CC6997F7E4}" type="pres">
      <dgm:prSet presAssocID="{7172E349-F76F-47C9-BC87-58C128D2A188}" presName="cycle" presStyleCnt="0"/>
      <dgm:spPr/>
    </dgm:pt>
    <dgm:pt modelId="{4DFDC82D-C4CA-4F01-AABD-ECDB1A9B6F3A}" type="pres">
      <dgm:prSet presAssocID="{7172E349-F76F-47C9-BC87-58C128D2A188}" presName="srcNode" presStyleLbl="node1" presStyleIdx="0" presStyleCnt="2"/>
      <dgm:spPr/>
    </dgm:pt>
    <dgm:pt modelId="{2467F4CD-5C56-490E-BC16-DDF89B4E407F}" type="pres">
      <dgm:prSet presAssocID="{7172E349-F76F-47C9-BC87-58C128D2A188}" presName="conn" presStyleLbl="parChTrans1D2" presStyleIdx="0" presStyleCnt="1"/>
      <dgm:spPr/>
    </dgm:pt>
    <dgm:pt modelId="{5ACFDFEB-A705-494C-B84F-40E99BE2F698}" type="pres">
      <dgm:prSet presAssocID="{7172E349-F76F-47C9-BC87-58C128D2A188}" presName="extraNode" presStyleLbl="node1" presStyleIdx="0" presStyleCnt="2"/>
      <dgm:spPr/>
    </dgm:pt>
    <dgm:pt modelId="{81F05641-1CDA-4B67-A01D-87B6EA285CF5}" type="pres">
      <dgm:prSet presAssocID="{7172E349-F76F-47C9-BC87-58C128D2A188}" presName="dstNode" presStyleLbl="node1" presStyleIdx="0" presStyleCnt="2"/>
      <dgm:spPr/>
    </dgm:pt>
    <dgm:pt modelId="{253D4C3D-0E0A-4C48-BE02-1519BD9FE8D7}" type="pres">
      <dgm:prSet presAssocID="{15EF8D84-B258-4B06-8127-6AE3A1085B5A}" presName="text_1" presStyleLbl="node1" presStyleIdx="0" presStyleCnt="2">
        <dgm:presLayoutVars>
          <dgm:bulletEnabled val="1"/>
        </dgm:presLayoutVars>
      </dgm:prSet>
      <dgm:spPr/>
    </dgm:pt>
    <dgm:pt modelId="{75A6458F-5D4A-4B5C-AE3C-39422A997E3E}" type="pres">
      <dgm:prSet presAssocID="{15EF8D84-B258-4B06-8127-6AE3A1085B5A}" presName="accent_1" presStyleCnt="0"/>
      <dgm:spPr/>
    </dgm:pt>
    <dgm:pt modelId="{9EF6AE94-79C7-45DB-8D68-F6ED7D450769}" type="pres">
      <dgm:prSet presAssocID="{15EF8D84-B258-4B06-8127-6AE3A1085B5A}" presName="accentRepeatNode" presStyleLbl="solidFgAcc1" presStyleIdx="0" presStyleCnt="2"/>
      <dgm:spPr/>
    </dgm:pt>
    <dgm:pt modelId="{81CD7077-7A93-4078-8DA5-A680B220E8BB}" type="pres">
      <dgm:prSet presAssocID="{54B3E697-14A3-42B0-ABAD-DC395BF05940}" presName="text_2" presStyleLbl="node1" presStyleIdx="1" presStyleCnt="2">
        <dgm:presLayoutVars>
          <dgm:bulletEnabled val="1"/>
        </dgm:presLayoutVars>
      </dgm:prSet>
      <dgm:spPr/>
    </dgm:pt>
    <dgm:pt modelId="{0CA24758-FCB1-4D54-82E7-4E7E6D0AC33F}" type="pres">
      <dgm:prSet presAssocID="{54B3E697-14A3-42B0-ABAD-DC395BF05940}" presName="accent_2" presStyleCnt="0"/>
      <dgm:spPr/>
    </dgm:pt>
    <dgm:pt modelId="{7AB647AB-888A-4F9D-BFA6-DE3036C0BDA5}" type="pres">
      <dgm:prSet presAssocID="{54B3E697-14A3-42B0-ABAD-DC395BF05940}" presName="accentRepeatNode" presStyleLbl="solidFgAcc1" presStyleIdx="1" presStyleCnt="2"/>
      <dgm:spPr/>
    </dgm:pt>
  </dgm:ptLst>
  <dgm:cxnLst>
    <dgm:cxn modelId="{FB483A2D-2CCC-4BD9-8413-2E769ACEBFD7}" type="presOf" srcId="{15EF8D84-B258-4B06-8127-6AE3A1085B5A}" destId="{253D4C3D-0E0A-4C48-BE02-1519BD9FE8D7}" srcOrd="0" destOrd="0" presId="urn:microsoft.com/office/officeart/2008/layout/VerticalCurvedList"/>
    <dgm:cxn modelId="{1F4F9B45-D0C5-403F-B5E6-FD00D31889F1}" srcId="{7172E349-F76F-47C9-BC87-58C128D2A188}" destId="{54B3E697-14A3-42B0-ABAD-DC395BF05940}" srcOrd="1" destOrd="0" parTransId="{F1B6FDAB-5A59-43D8-BA71-0F5BC3C0C0B3}" sibTransId="{551E3227-A5E0-467E-8EC5-A2C05DA62596}"/>
    <dgm:cxn modelId="{EF36BC50-1E03-4388-BC59-4706912DB0B5}" type="presOf" srcId="{54B3E697-14A3-42B0-ABAD-DC395BF05940}" destId="{81CD7077-7A93-4078-8DA5-A680B220E8BB}" srcOrd="0" destOrd="0" presId="urn:microsoft.com/office/officeart/2008/layout/VerticalCurvedList"/>
    <dgm:cxn modelId="{D7C7F454-36F3-4924-AEB4-1EC3E2A28069}" type="presOf" srcId="{7172E349-F76F-47C9-BC87-58C128D2A188}" destId="{A5EF4F1C-DA96-4872-B8CB-7A5444CCD437}" srcOrd="0" destOrd="0" presId="urn:microsoft.com/office/officeart/2008/layout/VerticalCurvedList"/>
    <dgm:cxn modelId="{BE02DC5A-5AA1-4D43-B42F-BF37C8F9640F}" type="presOf" srcId="{F2E6CA59-BBD8-4D67-9FDA-CBB2EAA12045}" destId="{2467F4CD-5C56-490E-BC16-DDF89B4E407F}" srcOrd="0" destOrd="0" presId="urn:microsoft.com/office/officeart/2008/layout/VerticalCurvedList"/>
    <dgm:cxn modelId="{D3E24491-8A0F-482E-8C40-91A436471674}" srcId="{7172E349-F76F-47C9-BC87-58C128D2A188}" destId="{15EF8D84-B258-4B06-8127-6AE3A1085B5A}" srcOrd="0" destOrd="0" parTransId="{D940AB53-2A22-45B2-BAE4-BDDB0EEBE4C3}" sibTransId="{F2E6CA59-BBD8-4D67-9FDA-CBB2EAA12045}"/>
    <dgm:cxn modelId="{DCBA8E1C-7F2F-4A28-97E8-FB535D764DF7}" type="presParOf" srcId="{A5EF4F1C-DA96-4872-B8CB-7A5444CCD437}" destId="{3E99586B-E516-432F-B1EB-267DF3A007C2}" srcOrd="0" destOrd="0" presId="urn:microsoft.com/office/officeart/2008/layout/VerticalCurvedList"/>
    <dgm:cxn modelId="{176EDEFE-DC76-4630-A50B-02166D2BE206}" type="presParOf" srcId="{3E99586B-E516-432F-B1EB-267DF3A007C2}" destId="{ECB473C5-1AB6-4D43-8A57-78CC6997F7E4}" srcOrd="0" destOrd="0" presId="urn:microsoft.com/office/officeart/2008/layout/VerticalCurvedList"/>
    <dgm:cxn modelId="{192FD1C1-AD2E-4BF0-B7F0-131B4CD64AD2}" type="presParOf" srcId="{ECB473C5-1AB6-4D43-8A57-78CC6997F7E4}" destId="{4DFDC82D-C4CA-4F01-AABD-ECDB1A9B6F3A}" srcOrd="0" destOrd="0" presId="urn:microsoft.com/office/officeart/2008/layout/VerticalCurvedList"/>
    <dgm:cxn modelId="{D66F17B4-55E0-4E56-A920-0A006BFC149A}" type="presParOf" srcId="{ECB473C5-1AB6-4D43-8A57-78CC6997F7E4}" destId="{2467F4CD-5C56-490E-BC16-DDF89B4E407F}" srcOrd="1" destOrd="0" presId="urn:microsoft.com/office/officeart/2008/layout/VerticalCurvedList"/>
    <dgm:cxn modelId="{CF834B7F-DBFB-4D14-AB88-D0D4DE6E5E8D}" type="presParOf" srcId="{ECB473C5-1AB6-4D43-8A57-78CC6997F7E4}" destId="{5ACFDFEB-A705-494C-B84F-40E99BE2F698}" srcOrd="2" destOrd="0" presId="urn:microsoft.com/office/officeart/2008/layout/VerticalCurvedList"/>
    <dgm:cxn modelId="{0393A40A-6DCC-404B-BEA9-A8311E5B32A6}" type="presParOf" srcId="{ECB473C5-1AB6-4D43-8A57-78CC6997F7E4}" destId="{81F05641-1CDA-4B67-A01D-87B6EA285CF5}" srcOrd="3" destOrd="0" presId="urn:microsoft.com/office/officeart/2008/layout/VerticalCurvedList"/>
    <dgm:cxn modelId="{B325DE83-E30F-4FFE-AC8E-316142677520}" type="presParOf" srcId="{3E99586B-E516-432F-B1EB-267DF3A007C2}" destId="{253D4C3D-0E0A-4C48-BE02-1519BD9FE8D7}" srcOrd="1" destOrd="0" presId="urn:microsoft.com/office/officeart/2008/layout/VerticalCurvedList"/>
    <dgm:cxn modelId="{C0AD3D30-A140-4552-915E-252A4CE937C1}" type="presParOf" srcId="{3E99586B-E516-432F-B1EB-267DF3A007C2}" destId="{75A6458F-5D4A-4B5C-AE3C-39422A997E3E}" srcOrd="2" destOrd="0" presId="urn:microsoft.com/office/officeart/2008/layout/VerticalCurvedList"/>
    <dgm:cxn modelId="{97E9E5DF-2703-4218-BEA3-EF5829C8A3A2}" type="presParOf" srcId="{75A6458F-5D4A-4B5C-AE3C-39422A997E3E}" destId="{9EF6AE94-79C7-45DB-8D68-F6ED7D450769}" srcOrd="0" destOrd="0" presId="urn:microsoft.com/office/officeart/2008/layout/VerticalCurvedList"/>
    <dgm:cxn modelId="{59359657-D535-4B05-B8DE-43EB70AC8DDF}" type="presParOf" srcId="{3E99586B-E516-432F-B1EB-267DF3A007C2}" destId="{81CD7077-7A93-4078-8DA5-A680B220E8BB}" srcOrd="3" destOrd="0" presId="urn:microsoft.com/office/officeart/2008/layout/VerticalCurvedList"/>
    <dgm:cxn modelId="{B5A83326-0EFF-40B6-8652-654362D1098E}" type="presParOf" srcId="{3E99586B-E516-432F-B1EB-267DF3A007C2}" destId="{0CA24758-FCB1-4D54-82E7-4E7E6D0AC33F}" srcOrd="4" destOrd="0" presId="urn:microsoft.com/office/officeart/2008/layout/VerticalCurvedList"/>
    <dgm:cxn modelId="{4E3B73EA-B275-4EF9-8059-234219DCADAB}" type="presParOf" srcId="{0CA24758-FCB1-4D54-82E7-4E7E6D0AC33F}" destId="{7AB647AB-888A-4F9D-BFA6-DE3036C0BDA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C6CD4A-00B5-4602-B670-BA26ADD43901}" type="doc">
      <dgm:prSet loTypeId="urn:microsoft.com/office/officeart/2005/8/layout/vList3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0C1A8FEC-2920-40EE-B659-94007B4A66A0}">
      <dgm:prSet phldrT="[Texto]"/>
      <dgm:spPr/>
      <dgm:t>
        <a:bodyPr/>
        <a:lstStyle/>
        <a:p>
          <a:r>
            <a:rPr lang="pt-BR" dirty="0"/>
            <a:t>Dados podem ser apresentados sem nenhum conhecimento a priori.</a:t>
          </a:r>
        </a:p>
      </dgm:t>
    </dgm:pt>
    <dgm:pt modelId="{E9D169CE-C6A3-4159-A229-54DF586E00E8}" type="parTrans" cxnId="{5667B80C-401E-49ED-9C9D-08AC764C775D}">
      <dgm:prSet/>
      <dgm:spPr/>
      <dgm:t>
        <a:bodyPr/>
        <a:lstStyle/>
        <a:p>
          <a:endParaRPr lang="pt-BR"/>
        </a:p>
      </dgm:t>
    </dgm:pt>
    <dgm:pt modelId="{CD39FF20-D0F2-4E62-A582-48DA82657DF1}" type="sibTrans" cxnId="{5667B80C-401E-49ED-9C9D-08AC764C775D}">
      <dgm:prSet/>
      <dgm:spPr/>
      <dgm:t>
        <a:bodyPr/>
        <a:lstStyle/>
        <a:p>
          <a:endParaRPr lang="pt-BR"/>
        </a:p>
      </dgm:t>
    </dgm:pt>
    <dgm:pt modelId="{085A56E2-7418-4E95-AC99-2FFB908849F1}">
      <dgm:prSet phldrT="[Texto]"/>
      <dgm:spPr/>
      <dgm:t>
        <a:bodyPr/>
        <a:lstStyle/>
        <a:p>
          <a:r>
            <a:rPr lang="pt-BR" dirty="0"/>
            <a:t>Grupos (ou </a:t>
          </a:r>
          <a:r>
            <a:rPr lang="pt-BR" i="1" dirty="0"/>
            <a:t>clusters) </a:t>
          </a:r>
          <a:r>
            <a:rPr lang="pt-BR" i="0" dirty="0"/>
            <a:t>são criados ao longo do tempo representando as entradas por grau de similaridade entre elas. </a:t>
          </a:r>
        </a:p>
      </dgm:t>
    </dgm:pt>
    <dgm:pt modelId="{92B66A93-2362-40BC-83BC-BC5639437383}" type="parTrans" cxnId="{2C09E7EE-7801-41CB-B8B8-66F5698779CD}">
      <dgm:prSet/>
      <dgm:spPr/>
      <dgm:t>
        <a:bodyPr/>
        <a:lstStyle/>
        <a:p>
          <a:endParaRPr lang="pt-BR"/>
        </a:p>
      </dgm:t>
    </dgm:pt>
    <dgm:pt modelId="{C3080947-22EC-40C9-85B4-2C85DA4EF45D}" type="sibTrans" cxnId="{2C09E7EE-7801-41CB-B8B8-66F5698779CD}">
      <dgm:prSet/>
      <dgm:spPr/>
      <dgm:t>
        <a:bodyPr/>
        <a:lstStyle/>
        <a:p>
          <a:endParaRPr lang="pt-BR"/>
        </a:p>
      </dgm:t>
    </dgm:pt>
    <dgm:pt modelId="{8D3D45C4-5EB5-4CDE-ADC6-C0F4E5835CAE}">
      <dgm:prSet phldrT="[Texto]"/>
      <dgm:spPr/>
      <dgm:t>
        <a:bodyPr/>
        <a:lstStyle/>
        <a:p>
          <a:r>
            <a:rPr lang="pt-BR" dirty="0"/>
            <a:t>O aprendizado supervisionado é usualmente utilizado para processos de </a:t>
          </a:r>
          <a:r>
            <a:rPr lang="pt-BR" b="1" dirty="0"/>
            <a:t>agrupamento.</a:t>
          </a:r>
        </a:p>
      </dgm:t>
    </dgm:pt>
    <dgm:pt modelId="{FD2EE254-13D9-4B92-9030-60DD03107298}" type="parTrans" cxnId="{C3E8BCD9-33B5-43F0-8AC1-E985D443691B}">
      <dgm:prSet/>
      <dgm:spPr/>
      <dgm:t>
        <a:bodyPr/>
        <a:lstStyle/>
        <a:p>
          <a:endParaRPr lang="pt-BR"/>
        </a:p>
      </dgm:t>
    </dgm:pt>
    <dgm:pt modelId="{6D5EA2DA-0408-4D61-B57D-88C99797CBE7}" type="sibTrans" cxnId="{C3E8BCD9-33B5-43F0-8AC1-E985D443691B}">
      <dgm:prSet/>
      <dgm:spPr/>
      <dgm:t>
        <a:bodyPr/>
        <a:lstStyle/>
        <a:p>
          <a:endParaRPr lang="pt-BR"/>
        </a:p>
      </dgm:t>
    </dgm:pt>
    <dgm:pt modelId="{E09950AA-FE18-4787-9CDC-49A8D10CB0C4}" type="pres">
      <dgm:prSet presAssocID="{72C6CD4A-00B5-4602-B670-BA26ADD43901}" presName="linearFlow" presStyleCnt="0">
        <dgm:presLayoutVars>
          <dgm:dir/>
          <dgm:resizeHandles val="exact"/>
        </dgm:presLayoutVars>
      </dgm:prSet>
      <dgm:spPr/>
    </dgm:pt>
    <dgm:pt modelId="{051D2F5F-7A65-41C0-BEC0-43157150CCA0}" type="pres">
      <dgm:prSet presAssocID="{0C1A8FEC-2920-40EE-B659-94007B4A66A0}" presName="composite" presStyleCnt="0"/>
      <dgm:spPr/>
    </dgm:pt>
    <dgm:pt modelId="{645EE27D-2986-43C5-AB0D-94F6279AB7A3}" type="pres">
      <dgm:prSet presAssocID="{0C1A8FEC-2920-40EE-B659-94007B4A66A0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juda com preenchimento sólido"/>
        </a:ext>
      </dgm:extLst>
    </dgm:pt>
    <dgm:pt modelId="{D4EC54B0-7B86-4183-BAC2-197B51FF98C1}" type="pres">
      <dgm:prSet presAssocID="{0C1A8FEC-2920-40EE-B659-94007B4A66A0}" presName="txShp" presStyleLbl="node1" presStyleIdx="0" presStyleCnt="3">
        <dgm:presLayoutVars>
          <dgm:bulletEnabled val="1"/>
        </dgm:presLayoutVars>
      </dgm:prSet>
      <dgm:spPr/>
    </dgm:pt>
    <dgm:pt modelId="{FF1D154D-7BFB-4639-9FBE-FDC10BFA3ACF}" type="pres">
      <dgm:prSet presAssocID="{CD39FF20-D0F2-4E62-A582-48DA82657DF1}" presName="spacing" presStyleCnt="0"/>
      <dgm:spPr/>
    </dgm:pt>
    <dgm:pt modelId="{3C13C38A-AC91-4F8F-A10D-EC39E0549265}" type="pres">
      <dgm:prSet presAssocID="{085A56E2-7418-4E95-AC99-2FFB908849F1}" presName="composite" presStyleCnt="0"/>
      <dgm:spPr/>
    </dgm:pt>
    <dgm:pt modelId="{ADEB6329-1756-4C79-A706-6EB6EA1A3B2F}" type="pres">
      <dgm:prSet presAssocID="{085A56E2-7418-4E95-AC99-2FFB908849F1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quitetura com preenchimento sólido"/>
        </a:ext>
      </dgm:extLst>
    </dgm:pt>
    <dgm:pt modelId="{2BF79DC7-9677-4344-B934-76B41F572995}" type="pres">
      <dgm:prSet presAssocID="{085A56E2-7418-4E95-AC99-2FFB908849F1}" presName="txShp" presStyleLbl="node1" presStyleIdx="1" presStyleCnt="3">
        <dgm:presLayoutVars>
          <dgm:bulletEnabled val="1"/>
        </dgm:presLayoutVars>
      </dgm:prSet>
      <dgm:spPr/>
    </dgm:pt>
    <dgm:pt modelId="{755F6A5F-E13E-4249-A632-164BE8928408}" type="pres">
      <dgm:prSet presAssocID="{C3080947-22EC-40C9-85B4-2C85DA4EF45D}" presName="spacing" presStyleCnt="0"/>
      <dgm:spPr/>
    </dgm:pt>
    <dgm:pt modelId="{7B519E58-E605-4A3D-934A-1CBD6AC3EF44}" type="pres">
      <dgm:prSet presAssocID="{8D3D45C4-5EB5-4CDE-ADC6-C0F4E5835CAE}" presName="composite" presStyleCnt="0"/>
      <dgm:spPr/>
    </dgm:pt>
    <dgm:pt modelId="{4B53B4D2-176F-431A-87C7-DDABA565264F}" type="pres">
      <dgm:prSet presAssocID="{8D3D45C4-5EB5-4CDE-ADC6-C0F4E5835CAE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de com preenchimento sólido"/>
        </a:ext>
      </dgm:extLst>
    </dgm:pt>
    <dgm:pt modelId="{76FD1849-790A-4E16-A25A-B0162871F8DF}" type="pres">
      <dgm:prSet presAssocID="{8D3D45C4-5EB5-4CDE-ADC6-C0F4E5835CAE}" presName="txShp" presStyleLbl="node1" presStyleIdx="2" presStyleCnt="3">
        <dgm:presLayoutVars>
          <dgm:bulletEnabled val="1"/>
        </dgm:presLayoutVars>
      </dgm:prSet>
      <dgm:spPr/>
    </dgm:pt>
  </dgm:ptLst>
  <dgm:cxnLst>
    <dgm:cxn modelId="{5667B80C-401E-49ED-9C9D-08AC764C775D}" srcId="{72C6CD4A-00B5-4602-B670-BA26ADD43901}" destId="{0C1A8FEC-2920-40EE-B659-94007B4A66A0}" srcOrd="0" destOrd="0" parTransId="{E9D169CE-C6A3-4159-A229-54DF586E00E8}" sibTransId="{CD39FF20-D0F2-4E62-A582-48DA82657DF1}"/>
    <dgm:cxn modelId="{8966BE2A-5636-4AC4-8B7E-FE8929D8838E}" type="presOf" srcId="{8D3D45C4-5EB5-4CDE-ADC6-C0F4E5835CAE}" destId="{76FD1849-790A-4E16-A25A-B0162871F8DF}" srcOrd="0" destOrd="0" presId="urn:microsoft.com/office/officeart/2005/8/layout/vList3"/>
    <dgm:cxn modelId="{834B0539-A599-4F9F-B8C5-2D44D13EC4DE}" type="presOf" srcId="{085A56E2-7418-4E95-AC99-2FFB908849F1}" destId="{2BF79DC7-9677-4344-B934-76B41F572995}" srcOrd="0" destOrd="0" presId="urn:microsoft.com/office/officeart/2005/8/layout/vList3"/>
    <dgm:cxn modelId="{F2B4EB73-6AE7-4BC2-92F4-7EA9914D08B1}" type="presOf" srcId="{72C6CD4A-00B5-4602-B670-BA26ADD43901}" destId="{E09950AA-FE18-4787-9CDC-49A8D10CB0C4}" srcOrd="0" destOrd="0" presId="urn:microsoft.com/office/officeart/2005/8/layout/vList3"/>
    <dgm:cxn modelId="{B4F5CAA6-61E9-4D69-B6B6-01C931DFA926}" type="presOf" srcId="{0C1A8FEC-2920-40EE-B659-94007B4A66A0}" destId="{D4EC54B0-7B86-4183-BAC2-197B51FF98C1}" srcOrd="0" destOrd="0" presId="urn:microsoft.com/office/officeart/2005/8/layout/vList3"/>
    <dgm:cxn modelId="{C3E8BCD9-33B5-43F0-8AC1-E985D443691B}" srcId="{72C6CD4A-00B5-4602-B670-BA26ADD43901}" destId="{8D3D45C4-5EB5-4CDE-ADC6-C0F4E5835CAE}" srcOrd="2" destOrd="0" parTransId="{FD2EE254-13D9-4B92-9030-60DD03107298}" sibTransId="{6D5EA2DA-0408-4D61-B57D-88C99797CBE7}"/>
    <dgm:cxn modelId="{2C09E7EE-7801-41CB-B8B8-66F5698779CD}" srcId="{72C6CD4A-00B5-4602-B670-BA26ADD43901}" destId="{085A56E2-7418-4E95-AC99-2FFB908849F1}" srcOrd="1" destOrd="0" parTransId="{92B66A93-2362-40BC-83BC-BC5639437383}" sibTransId="{C3080947-22EC-40C9-85B4-2C85DA4EF45D}"/>
    <dgm:cxn modelId="{C6ED5B0D-EADA-4DB9-B19B-0EC5DB9AD04B}" type="presParOf" srcId="{E09950AA-FE18-4787-9CDC-49A8D10CB0C4}" destId="{051D2F5F-7A65-41C0-BEC0-43157150CCA0}" srcOrd="0" destOrd="0" presId="urn:microsoft.com/office/officeart/2005/8/layout/vList3"/>
    <dgm:cxn modelId="{8602C2E9-25C7-4B9C-BEFF-84836A1F78E6}" type="presParOf" srcId="{051D2F5F-7A65-41C0-BEC0-43157150CCA0}" destId="{645EE27D-2986-43C5-AB0D-94F6279AB7A3}" srcOrd="0" destOrd="0" presId="urn:microsoft.com/office/officeart/2005/8/layout/vList3"/>
    <dgm:cxn modelId="{CF21BEF1-6B7E-4E9A-8FB6-582A6B5B799E}" type="presParOf" srcId="{051D2F5F-7A65-41C0-BEC0-43157150CCA0}" destId="{D4EC54B0-7B86-4183-BAC2-197B51FF98C1}" srcOrd="1" destOrd="0" presId="urn:microsoft.com/office/officeart/2005/8/layout/vList3"/>
    <dgm:cxn modelId="{7DABBCD6-CE7B-4CD6-B7DA-2E78D994975C}" type="presParOf" srcId="{E09950AA-FE18-4787-9CDC-49A8D10CB0C4}" destId="{FF1D154D-7BFB-4639-9FBE-FDC10BFA3ACF}" srcOrd="1" destOrd="0" presId="urn:microsoft.com/office/officeart/2005/8/layout/vList3"/>
    <dgm:cxn modelId="{E117CA97-AC66-421A-B1CE-D4719D488CF9}" type="presParOf" srcId="{E09950AA-FE18-4787-9CDC-49A8D10CB0C4}" destId="{3C13C38A-AC91-4F8F-A10D-EC39E0549265}" srcOrd="2" destOrd="0" presId="urn:microsoft.com/office/officeart/2005/8/layout/vList3"/>
    <dgm:cxn modelId="{5889DC1E-5C53-4058-BE55-AA51749F028A}" type="presParOf" srcId="{3C13C38A-AC91-4F8F-A10D-EC39E0549265}" destId="{ADEB6329-1756-4C79-A706-6EB6EA1A3B2F}" srcOrd="0" destOrd="0" presId="urn:microsoft.com/office/officeart/2005/8/layout/vList3"/>
    <dgm:cxn modelId="{58AC99AB-ACD3-4BE4-A36F-0ABC24A9A2DC}" type="presParOf" srcId="{3C13C38A-AC91-4F8F-A10D-EC39E0549265}" destId="{2BF79DC7-9677-4344-B934-76B41F572995}" srcOrd="1" destOrd="0" presId="urn:microsoft.com/office/officeart/2005/8/layout/vList3"/>
    <dgm:cxn modelId="{9131B158-FAEF-4E17-BB0C-EC2C72A31ECF}" type="presParOf" srcId="{E09950AA-FE18-4787-9CDC-49A8D10CB0C4}" destId="{755F6A5F-E13E-4249-A632-164BE8928408}" srcOrd="3" destOrd="0" presId="urn:microsoft.com/office/officeart/2005/8/layout/vList3"/>
    <dgm:cxn modelId="{3F22B9A6-1610-4276-B704-5BA53BEE6B69}" type="presParOf" srcId="{E09950AA-FE18-4787-9CDC-49A8D10CB0C4}" destId="{7B519E58-E605-4A3D-934A-1CBD6AC3EF44}" srcOrd="4" destOrd="0" presId="urn:microsoft.com/office/officeart/2005/8/layout/vList3"/>
    <dgm:cxn modelId="{78907346-4BF0-46E6-B5B9-EF5EF8C5A0E2}" type="presParOf" srcId="{7B519E58-E605-4A3D-934A-1CBD6AC3EF44}" destId="{4B53B4D2-176F-431A-87C7-DDABA565264F}" srcOrd="0" destOrd="0" presId="urn:microsoft.com/office/officeart/2005/8/layout/vList3"/>
    <dgm:cxn modelId="{4D503555-AB91-435D-9845-182C6F3F6A4D}" type="presParOf" srcId="{7B519E58-E605-4A3D-934A-1CBD6AC3EF44}" destId="{76FD1849-790A-4E16-A25A-B0162871F8D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57D9BF-CE28-4CCD-91A2-8DD39C28D1E2}" type="doc">
      <dgm:prSet loTypeId="urn:microsoft.com/office/officeart/2005/8/layout/bProcess3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6ECFA242-2BC9-417A-9B33-C594BD3F3816}">
      <dgm:prSet phldrT="[Texto]"/>
      <dgm:spPr/>
      <dgm:t>
        <a:bodyPr/>
        <a:lstStyle/>
        <a:p>
          <a:r>
            <a:rPr lang="pt-BR" dirty="0"/>
            <a:t>Entradas</a:t>
          </a:r>
        </a:p>
      </dgm:t>
    </dgm:pt>
    <dgm:pt modelId="{613BD166-5D21-4CFA-A316-1D336BAC4FAD}" type="parTrans" cxnId="{3DE2A38A-32C7-4C82-AB85-F16B81DA5648}">
      <dgm:prSet/>
      <dgm:spPr/>
      <dgm:t>
        <a:bodyPr/>
        <a:lstStyle/>
        <a:p>
          <a:endParaRPr lang="pt-BR"/>
        </a:p>
      </dgm:t>
    </dgm:pt>
    <dgm:pt modelId="{AC293979-FA30-4087-B791-66776BFDBC5B}" type="sibTrans" cxnId="{3DE2A38A-32C7-4C82-AB85-F16B81DA5648}">
      <dgm:prSet/>
      <dgm:spPr/>
      <dgm:t>
        <a:bodyPr/>
        <a:lstStyle/>
        <a:p>
          <a:endParaRPr lang="pt-BR"/>
        </a:p>
      </dgm:t>
    </dgm:pt>
    <dgm:pt modelId="{7164070D-AB09-4B50-8BC3-EDC432B103EF}">
      <dgm:prSet phldrT="[Texto]"/>
      <dgm:spPr/>
      <dgm:t>
        <a:bodyPr/>
        <a:lstStyle/>
        <a:p>
          <a:r>
            <a:rPr lang="pt-BR" dirty="0"/>
            <a:t>Medidas de Similaridade </a:t>
          </a:r>
        </a:p>
      </dgm:t>
    </dgm:pt>
    <dgm:pt modelId="{79774750-AFEF-4C66-AB99-713FDE5BE6D8}" type="parTrans" cxnId="{3A373420-FE6F-408F-A30B-6F6B700AFE98}">
      <dgm:prSet/>
      <dgm:spPr/>
      <dgm:t>
        <a:bodyPr/>
        <a:lstStyle/>
        <a:p>
          <a:endParaRPr lang="pt-BR"/>
        </a:p>
      </dgm:t>
    </dgm:pt>
    <dgm:pt modelId="{71CCF542-A849-4750-8E32-140652B21BE7}" type="sibTrans" cxnId="{3A373420-FE6F-408F-A30B-6F6B700AFE98}">
      <dgm:prSet/>
      <dgm:spPr/>
      <dgm:t>
        <a:bodyPr/>
        <a:lstStyle/>
        <a:p>
          <a:endParaRPr lang="pt-BR"/>
        </a:p>
      </dgm:t>
    </dgm:pt>
    <dgm:pt modelId="{4F51E1F9-1AA2-4853-9E0F-883B22B1AC8C}">
      <dgm:prSet phldrT="[Texto]"/>
      <dgm:spPr/>
      <dgm:t>
        <a:bodyPr/>
        <a:lstStyle/>
        <a:p>
          <a:r>
            <a:rPr lang="pt-BR" dirty="0"/>
            <a:t>Agrupa</a:t>
          </a:r>
        </a:p>
      </dgm:t>
    </dgm:pt>
    <dgm:pt modelId="{4C59123A-28C0-4AE2-A933-43FF5A6929BC}" type="parTrans" cxnId="{FEF1707A-EB92-4370-AE72-D921015F33A1}">
      <dgm:prSet/>
      <dgm:spPr/>
      <dgm:t>
        <a:bodyPr/>
        <a:lstStyle/>
        <a:p>
          <a:endParaRPr lang="pt-BR"/>
        </a:p>
      </dgm:t>
    </dgm:pt>
    <dgm:pt modelId="{E3DA62DB-C24B-46B9-A194-A82FB74DA6C0}" type="sibTrans" cxnId="{FEF1707A-EB92-4370-AE72-D921015F33A1}">
      <dgm:prSet/>
      <dgm:spPr/>
      <dgm:t>
        <a:bodyPr/>
        <a:lstStyle/>
        <a:p>
          <a:endParaRPr lang="pt-BR"/>
        </a:p>
      </dgm:t>
    </dgm:pt>
    <dgm:pt modelId="{3BD4AC42-606F-4A74-A965-BBB92713BD93}">
      <dgm:prSet phldrT="[Texto]"/>
      <dgm:spPr/>
      <dgm:t>
        <a:bodyPr/>
        <a:lstStyle/>
        <a:p>
          <a:r>
            <a:rPr lang="pt-BR" dirty="0"/>
            <a:t>Corrige</a:t>
          </a:r>
        </a:p>
      </dgm:t>
    </dgm:pt>
    <dgm:pt modelId="{445D838F-E147-4773-B817-CB56B703F36C}" type="parTrans" cxnId="{172B2957-9D47-48CB-9CF2-525A19F5EF82}">
      <dgm:prSet/>
      <dgm:spPr/>
      <dgm:t>
        <a:bodyPr/>
        <a:lstStyle/>
        <a:p>
          <a:endParaRPr lang="pt-BR"/>
        </a:p>
      </dgm:t>
    </dgm:pt>
    <dgm:pt modelId="{AD88D6BA-54A3-45D3-A141-B96F14C7196E}" type="sibTrans" cxnId="{172B2957-9D47-48CB-9CF2-525A19F5EF82}">
      <dgm:prSet/>
      <dgm:spPr/>
      <dgm:t>
        <a:bodyPr/>
        <a:lstStyle/>
        <a:p>
          <a:endParaRPr lang="pt-BR"/>
        </a:p>
      </dgm:t>
    </dgm:pt>
    <dgm:pt modelId="{73B9EF7E-A10B-4632-B9D5-1DDE4A4817A6}" type="pres">
      <dgm:prSet presAssocID="{8057D9BF-CE28-4CCD-91A2-8DD39C28D1E2}" presName="Name0" presStyleCnt="0">
        <dgm:presLayoutVars>
          <dgm:dir/>
          <dgm:resizeHandles val="exact"/>
        </dgm:presLayoutVars>
      </dgm:prSet>
      <dgm:spPr/>
    </dgm:pt>
    <dgm:pt modelId="{07FD7253-DF8C-4866-997E-C2EB16394FDC}" type="pres">
      <dgm:prSet presAssocID="{6ECFA242-2BC9-417A-9B33-C594BD3F3816}" presName="node" presStyleLbl="node1" presStyleIdx="0" presStyleCnt="4">
        <dgm:presLayoutVars>
          <dgm:bulletEnabled val="1"/>
        </dgm:presLayoutVars>
      </dgm:prSet>
      <dgm:spPr/>
    </dgm:pt>
    <dgm:pt modelId="{0D1BC6C4-36D7-4B3A-BEAF-F43132CA39E7}" type="pres">
      <dgm:prSet presAssocID="{AC293979-FA30-4087-B791-66776BFDBC5B}" presName="sibTrans" presStyleLbl="sibTrans1D1" presStyleIdx="0" presStyleCnt="3"/>
      <dgm:spPr/>
    </dgm:pt>
    <dgm:pt modelId="{685751A4-781B-4A53-9B81-2E3A188E44F5}" type="pres">
      <dgm:prSet presAssocID="{AC293979-FA30-4087-B791-66776BFDBC5B}" presName="connectorText" presStyleLbl="sibTrans1D1" presStyleIdx="0" presStyleCnt="3"/>
      <dgm:spPr/>
    </dgm:pt>
    <dgm:pt modelId="{AA2627C9-2D07-4282-8FFA-90FEE80AA6DB}" type="pres">
      <dgm:prSet presAssocID="{7164070D-AB09-4B50-8BC3-EDC432B103EF}" presName="node" presStyleLbl="node1" presStyleIdx="1" presStyleCnt="4">
        <dgm:presLayoutVars>
          <dgm:bulletEnabled val="1"/>
        </dgm:presLayoutVars>
      </dgm:prSet>
      <dgm:spPr/>
    </dgm:pt>
    <dgm:pt modelId="{CA68AA94-5D32-4F0C-8783-0939BAF1D258}" type="pres">
      <dgm:prSet presAssocID="{71CCF542-A849-4750-8E32-140652B21BE7}" presName="sibTrans" presStyleLbl="sibTrans1D1" presStyleIdx="1" presStyleCnt="3"/>
      <dgm:spPr/>
    </dgm:pt>
    <dgm:pt modelId="{203BBB0A-4F63-452D-8C0C-FD7C280A1888}" type="pres">
      <dgm:prSet presAssocID="{71CCF542-A849-4750-8E32-140652B21BE7}" presName="connectorText" presStyleLbl="sibTrans1D1" presStyleIdx="1" presStyleCnt="3"/>
      <dgm:spPr/>
    </dgm:pt>
    <dgm:pt modelId="{518CFFC6-6370-4ACC-809A-F58C3B8153F4}" type="pres">
      <dgm:prSet presAssocID="{3BD4AC42-606F-4A74-A965-BBB92713BD93}" presName="node" presStyleLbl="node1" presStyleIdx="2" presStyleCnt="4">
        <dgm:presLayoutVars>
          <dgm:bulletEnabled val="1"/>
        </dgm:presLayoutVars>
      </dgm:prSet>
      <dgm:spPr/>
    </dgm:pt>
    <dgm:pt modelId="{2F2AF327-E598-4FCC-A96F-6CB172F0200F}" type="pres">
      <dgm:prSet presAssocID="{AD88D6BA-54A3-45D3-A141-B96F14C7196E}" presName="sibTrans" presStyleLbl="sibTrans1D1" presStyleIdx="2" presStyleCnt="3"/>
      <dgm:spPr/>
    </dgm:pt>
    <dgm:pt modelId="{3BAE0EB8-61A5-41A3-9F37-74FC3CD965B6}" type="pres">
      <dgm:prSet presAssocID="{AD88D6BA-54A3-45D3-A141-B96F14C7196E}" presName="connectorText" presStyleLbl="sibTrans1D1" presStyleIdx="2" presStyleCnt="3"/>
      <dgm:spPr/>
    </dgm:pt>
    <dgm:pt modelId="{144DA20E-0CA8-4CBD-B1A1-263AB441627E}" type="pres">
      <dgm:prSet presAssocID="{4F51E1F9-1AA2-4853-9E0F-883B22B1AC8C}" presName="node" presStyleLbl="node1" presStyleIdx="3" presStyleCnt="4">
        <dgm:presLayoutVars>
          <dgm:bulletEnabled val="1"/>
        </dgm:presLayoutVars>
      </dgm:prSet>
      <dgm:spPr/>
    </dgm:pt>
  </dgm:ptLst>
  <dgm:cxnLst>
    <dgm:cxn modelId="{3A373420-FE6F-408F-A30B-6F6B700AFE98}" srcId="{8057D9BF-CE28-4CCD-91A2-8DD39C28D1E2}" destId="{7164070D-AB09-4B50-8BC3-EDC432B103EF}" srcOrd="1" destOrd="0" parTransId="{79774750-AFEF-4C66-AB99-713FDE5BE6D8}" sibTransId="{71CCF542-A849-4750-8E32-140652B21BE7}"/>
    <dgm:cxn modelId="{3452404B-D897-4297-A429-2C0B02765A4B}" type="presOf" srcId="{71CCF542-A849-4750-8E32-140652B21BE7}" destId="{CA68AA94-5D32-4F0C-8783-0939BAF1D258}" srcOrd="0" destOrd="0" presId="urn:microsoft.com/office/officeart/2005/8/layout/bProcess3"/>
    <dgm:cxn modelId="{51A5C96D-C4F7-43C9-B1A7-C8EFA2750CF8}" type="presOf" srcId="{8057D9BF-CE28-4CCD-91A2-8DD39C28D1E2}" destId="{73B9EF7E-A10B-4632-B9D5-1DDE4A4817A6}" srcOrd="0" destOrd="0" presId="urn:microsoft.com/office/officeart/2005/8/layout/bProcess3"/>
    <dgm:cxn modelId="{3CDEF673-DADF-47E8-B841-9E2D7A8EE229}" type="presOf" srcId="{AD88D6BA-54A3-45D3-A141-B96F14C7196E}" destId="{2F2AF327-E598-4FCC-A96F-6CB172F0200F}" srcOrd="0" destOrd="0" presId="urn:microsoft.com/office/officeart/2005/8/layout/bProcess3"/>
    <dgm:cxn modelId="{E0CA0877-4CFF-4AF2-AEF1-CED41B763DC0}" type="presOf" srcId="{71CCF542-A849-4750-8E32-140652B21BE7}" destId="{203BBB0A-4F63-452D-8C0C-FD7C280A1888}" srcOrd="1" destOrd="0" presId="urn:microsoft.com/office/officeart/2005/8/layout/bProcess3"/>
    <dgm:cxn modelId="{172B2957-9D47-48CB-9CF2-525A19F5EF82}" srcId="{8057D9BF-CE28-4CCD-91A2-8DD39C28D1E2}" destId="{3BD4AC42-606F-4A74-A965-BBB92713BD93}" srcOrd="2" destOrd="0" parTransId="{445D838F-E147-4773-B817-CB56B703F36C}" sibTransId="{AD88D6BA-54A3-45D3-A141-B96F14C7196E}"/>
    <dgm:cxn modelId="{D2652578-1636-411A-86DC-502CE8906F80}" type="presOf" srcId="{AD88D6BA-54A3-45D3-A141-B96F14C7196E}" destId="{3BAE0EB8-61A5-41A3-9F37-74FC3CD965B6}" srcOrd="1" destOrd="0" presId="urn:microsoft.com/office/officeart/2005/8/layout/bProcess3"/>
    <dgm:cxn modelId="{FEF1707A-EB92-4370-AE72-D921015F33A1}" srcId="{8057D9BF-CE28-4CCD-91A2-8DD39C28D1E2}" destId="{4F51E1F9-1AA2-4853-9E0F-883B22B1AC8C}" srcOrd="3" destOrd="0" parTransId="{4C59123A-28C0-4AE2-A933-43FF5A6929BC}" sibTransId="{E3DA62DB-C24B-46B9-A194-A82FB74DA6C0}"/>
    <dgm:cxn modelId="{50447584-75B5-416E-89C1-C7CF11F0ADFA}" type="presOf" srcId="{AC293979-FA30-4087-B791-66776BFDBC5B}" destId="{0D1BC6C4-36D7-4B3A-BEAF-F43132CA39E7}" srcOrd="0" destOrd="0" presId="urn:microsoft.com/office/officeart/2005/8/layout/bProcess3"/>
    <dgm:cxn modelId="{3DE2A38A-32C7-4C82-AB85-F16B81DA5648}" srcId="{8057D9BF-CE28-4CCD-91A2-8DD39C28D1E2}" destId="{6ECFA242-2BC9-417A-9B33-C594BD3F3816}" srcOrd="0" destOrd="0" parTransId="{613BD166-5D21-4CFA-A316-1D336BAC4FAD}" sibTransId="{AC293979-FA30-4087-B791-66776BFDBC5B}"/>
    <dgm:cxn modelId="{0CAA70A3-F9F0-45E1-A9F3-059FB89B9A02}" type="presOf" srcId="{7164070D-AB09-4B50-8BC3-EDC432B103EF}" destId="{AA2627C9-2D07-4282-8FFA-90FEE80AA6DB}" srcOrd="0" destOrd="0" presId="urn:microsoft.com/office/officeart/2005/8/layout/bProcess3"/>
    <dgm:cxn modelId="{F02959B2-3840-4B06-8151-BC504A169947}" type="presOf" srcId="{4F51E1F9-1AA2-4853-9E0F-883B22B1AC8C}" destId="{144DA20E-0CA8-4CBD-B1A1-263AB441627E}" srcOrd="0" destOrd="0" presId="urn:microsoft.com/office/officeart/2005/8/layout/bProcess3"/>
    <dgm:cxn modelId="{7D3356BE-CBFD-4FD7-B6AC-5F5A78E3987A}" type="presOf" srcId="{3BD4AC42-606F-4A74-A965-BBB92713BD93}" destId="{518CFFC6-6370-4ACC-809A-F58C3B8153F4}" srcOrd="0" destOrd="0" presId="urn:microsoft.com/office/officeart/2005/8/layout/bProcess3"/>
    <dgm:cxn modelId="{DCF146D1-D4F0-4F2D-B650-6C6318814474}" type="presOf" srcId="{6ECFA242-2BC9-417A-9B33-C594BD3F3816}" destId="{07FD7253-DF8C-4866-997E-C2EB16394FDC}" srcOrd="0" destOrd="0" presId="urn:microsoft.com/office/officeart/2005/8/layout/bProcess3"/>
    <dgm:cxn modelId="{F70BE2D5-E268-4308-B140-E8A687681FDB}" type="presOf" srcId="{AC293979-FA30-4087-B791-66776BFDBC5B}" destId="{685751A4-781B-4A53-9B81-2E3A188E44F5}" srcOrd="1" destOrd="0" presId="urn:microsoft.com/office/officeart/2005/8/layout/bProcess3"/>
    <dgm:cxn modelId="{95164DEB-C312-4764-8DEB-5D4F18080686}" type="presParOf" srcId="{73B9EF7E-A10B-4632-B9D5-1DDE4A4817A6}" destId="{07FD7253-DF8C-4866-997E-C2EB16394FDC}" srcOrd="0" destOrd="0" presId="urn:microsoft.com/office/officeart/2005/8/layout/bProcess3"/>
    <dgm:cxn modelId="{361D0A17-6702-42AE-ADA5-8461F05CDE35}" type="presParOf" srcId="{73B9EF7E-A10B-4632-B9D5-1DDE4A4817A6}" destId="{0D1BC6C4-36D7-4B3A-BEAF-F43132CA39E7}" srcOrd="1" destOrd="0" presId="urn:microsoft.com/office/officeart/2005/8/layout/bProcess3"/>
    <dgm:cxn modelId="{8FD8D613-2F1C-40EE-9B17-AB58D9384187}" type="presParOf" srcId="{0D1BC6C4-36D7-4B3A-BEAF-F43132CA39E7}" destId="{685751A4-781B-4A53-9B81-2E3A188E44F5}" srcOrd="0" destOrd="0" presId="urn:microsoft.com/office/officeart/2005/8/layout/bProcess3"/>
    <dgm:cxn modelId="{F6FE0885-8F04-4740-8175-8E7AD6A95F7A}" type="presParOf" srcId="{73B9EF7E-A10B-4632-B9D5-1DDE4A4817A6}" destId="{AA2627C9-2D07-4282-8FFA-90FEE80AA6DB}" srcOrd="2" destOrd="0" presId="urn:microsoft.com/office/officeart/2005/8/layout/bProcess3"/>
    <dgm:cxn modelId="{0A759592-2077-4E92-A5C8-B8D239DD64A9}" type="presParOf" srcId="{73B9EF7E-A10B-4632-B9D5-1DDE4A4817A6}" destId="{CA68AA94-5D32-4F0C-8783-0939BAF1D258}" srcOrd="3" destOrd="0" presId="urn:microsoft.com/office/officeart/2005/8/layout/bProcess3"/>
    <dgm:cxn modelId="{1B6E8AC0-6710-4264-A3A9-9858A308CF35}" type="presParOf" srcId="{CA68AA94-5D32-4F0C-8783-0939BAF1D258}" destId="{203BBB0A-4F63-452D-8C0C-FD7C280A1888}" srcOrd="0" destOrd="0" presId="urn:microsoft.com/office/officeart/2005/8/layout/bProcess3"/>
    <dgm:cxn modelId="{A7935F03-FEFF-49DA-BE95-DD4D1CB5BE90}" type="presParOf" srcId="{73B9EF7E-A10B-4632-B9D5-1DDE4A4817A6}" destId="{518CFFC6-6370-4ACC-809A-F58C3B8153F4}" srcOrd="4" destOrd="0" presId="urn:microsoft.com/office/officeart/2005/8/layout/bProcess3"/>
    <dgm:cxn modelId="{C928C970-D92E-4E26-B2E6-51479482B94B}" type="presParOf" srcId="{73B9EF7E-A10B-4632-B9D5-1DDE4A4817A6}" destId="{2F2AF327-E598-4FCC-A96F-6CB172F0200F}" srcOrd="5" destOrd="0" presId="urn:microsoft.com/office/officeart/2005/8/layout/bProcess3"/>
    <dgm:cxn modelId="{21094C5C-042A-4E8E-BDF9-C6A70AD14DEF}" type="presParOf" srcId="{2F2AF327-E598-4FCC-A96F-6CB172F0200F}" destId="{3BAE0EB8-61A5-41A3-9F37-74FC3CD965B6}" srcOrd="0" destOrd="0" presId="urn:microsoft.com/office/officeart/2005/8/layout/bProcess3"/>
    <dgm:cxn modelId="{D7DF3EFA-B6CD-4098-8542-B45C992B35DE}" type="presParOf" srcId="{73B9EF7E-A10B-4632-B9D5-1DDE4A4817A6}" destId="{144DA20E-0CA8-4CBD-B1A1-263AB441627E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72E349-F76F-47C9-BC87-58C128D2A188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E0378F98-A11D-478B-9772-80426951FE86}">
      <dgm:prSet phldrT="[Texto]"/>
      <dgm:spPr/>
      <dgm:t>
        <a:bodyPr/>
        <a:lstStyle/>
        <a:p>
          <a:r>
            <a:rPr lang="pt-BR" dirty="0"/>
            <a:t>Na década de 1980, </a:t>
          </a:r>
          <a:r>
            <a:rPr lang="pt-BR" dirty="0" err="1"/>
            <a:t>Teuvo</a:t>
          </a:r>
          <a:r>
            <a:rPr lang="pt-BR" dirty="0"/>
            <a:t> </a:t>
          </a:r>
          <a:r>
            <a:rPr lang="pt-BR" dirty="0" err="1"/>
            <a:t>Kohonen</a:t>
          </a:r>
          <a:r>
            <a:rPr lang="pt-BR" dirty="0"/>
            <a:t> propôs um modelo matemático de aprendizado competitivo.</a:t>
          </a:r>
        </a:p>
      </dgm:t>
    </dgm:pt>
    <dgm:pt modelId="{B2E04EB3-C7B1-40BC-953E-69EBAA525AD7}" type="parTrans" cxnId="{0B9DD416-861C-438A-B002-E076DBEE5E73}">
      <dgm:prSet/>
      <dgm:spPr/>
      <dgm:t>
        <a:bodyPr/>
        <a:lstStyle/>
        <a:p>
          <a:endParaRPr lang="pt-BR"/>
        </a:p>
      </dgm:t>
    </dgm:pt>
    <dgm:pt modelId="{E865C896-6391-4543-9ECC-2BFD7416DB3B}" type="sibTrans" cxnId="{0B9DD416-861C-438A-B002-E076DBEE5E73}">
      <dgm:prSet/>
      <dgm:spPr/>
      <dgm:t>
        <a:bodyPr/>
        <a:lstStyle/>
        <a:p>
          <a:endParaRPr lang="pt-BR"/>
        </a:p>
      </dgm:t>
    </dgm:pt>
    <dgm:pt modelId="{58C16336-3125-45F9-AD22-B875687D2940}">
      <dgm:prSet phldrT="[Texto]"/>
      <dgm:spPr/>
      <dgm:t>
        <a:bodyPr/>
        <a:lstStyle/>
        <a:p>
          <a:r>
            <a:rPr lang="pt-BR" dirty="0"/>
            <a:t>Transforma um mapa multidimensional em um mapa bidimensional (</a:t>
          </a:r>
          <a:r>
            <a:rPr lang="pt-BR" dirty="0" err="1"/>
            <a:t>NxM</a:t>
          </a:r>
          <a:r>
            <a:rPr lang="pt-BR" dirty="0"/>
            <a:t> neurônios).</a:t>
          </a:r>
        </a:p>
      </dgm:t>
    </dgm:pt>
    <dgm:pt modelId="{D3BDCC65-2F39-4813-B857-05F1F9EBBB67}" type="parTrans" cxnId="{D00D73D1-700A-4587-9C2F-69E35E852281}">
      <dgm:prSet/>
      <dgm:spPr/>
      <dgm:t>
        <a:bodyPr/>
        <a:lstStyle/>
        <a:p>
          <a:endParaRPr lang="pt-BR"/>
        </a:p>
      </dgm:t>
    </dgm:pt>
    <dgm:pt modelId="{B516DF10-056F-408F-B87C-A28FD2134EE2}" type="sibTrans" cxnId="{D00D73D1-700A-4587-9C2F-69E35E852281}">
      <dgm:prSet/>
      <dgm:spPr/>
      <dgm:t>
        <a:bodyPr/>
        <a:lstStyle/>
        <a:p>
          <a:endParaRPr lang="pt-BR"/>
        </a:p>
      </dgm:t>
    </dgm:pt>
    <dgm:pt modelId="{39987269-4FC7-43B5-991D-EAC6D7FC440C}">
      <dgm:prSet phldrT="[Texto]"/>
      <dgm:spPr/>
      <dgm:t>
        <a:bodyPr/>
        <a:lstStyle/>
        <a:p>
          <a:r>
            <a:rPr lang="pt-BR" dirty="0"/>
            <a:t>É chamado de Self-</a:t>
          </a:r>
          <a:r>
            <a:rPr lang="pt-BR" dirty="0" err="1"/>
            <a:t>Organized</a:t>
          </a:r>
          <a:r>
            <a:rPr lang="pt-BR" dirty="0"/>
            <a:t> Map (SOM)</a:t>
          </a:r>
        </a:p>
      </dgm:t>
    </dgm:pt>
    <dgm:pt modelId="{4A282EF1-9E50-447A-B5DA-B9AA71D46BAB}" type="parTrans" cxnId="{92962376-2E34-42E9-8BDC-32572B381F38}">
      <dgm:prSet/>
      <dgm:spPr/>
      <dgm:t>
        <a:bodyPr/>
        <a:lstStyle/>
        <a:p>
          <a:endParaRPr lang="pt-BR"/>
        </a:p>
      </dgm:t>
    </dgm:pt>
    <dgm:pt modelId="{2C2F7895-8ABA-44F0-B96F-D5B4EB98AC4D}" type="sibTrans" cxnId="{92962376-2E34-42E9-8BDC-32572B381F38}">
      <dgm:prSet/>
      <dgm:spPr/>
      <dgm:t>
        <a:bodyPr/>
        <a:lstStyle/>
        <a:p>
          <a:endParaRPr lang="pt-BR"/>
        </a:p>
      </dgm:t>
    </dgm:pt>
    <dgm:pt modelId="{48F51EDD-60CD-4F13-9A7C-FFFBB2930FB7}" type="pres">
      <dgm:prSet presAssocID="{7172E349-F76F-47C9-BC87-58C128D2A188}" presName="linear" presStyleCnt="0">
        <dgm:presLayoutVars>
          <dgm:animLvl val="lvl"/>
          <dgm:resizeHandles val="exact"/>
        </dgm:presLayoutVars>
      </dgm:prSet>
      <dgm:spPr/>
    </dgm:pt>
    <dgm:pt modelId="{10FE78B5-6C7F-4237-BCB4-5A396B3732AA}" type="pres">
      <dgm:prSet presAssocID="{E0378F98-A11D-478B-9772-80426951FE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107B7C-3658-4CBD-843F-62133C1E2FE5}" type="pres">
      <dgm:prSet presAssocID="{E865C896-6391-4543-9ECC-2BFD7416DB3B}" presName="spacer" presStyleCnt="0"/>
      <dgm:spPr/>
    </dgm:pt>
    <dgm:pt modelId="{2BE0AACB-9AC4-4329-8107-E6A56ED18F2D}" type="pres">
      <dgm:prSet presAssocID="{39987269-4FC7-43B5-991D-EAC6D7FC440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F279FD-3917-4342-AD6C-7E2FA702E753}" type="pres">
      <dgm:prSet presAssocID="{2C2F7895-8ABA-44F0-B96F-D5B4EB98AC4D}" presName="spacer" presStyleCnt="0"/>
      <dgm:spPr/>
    </dgm:pt>
    <dgm:pt modelId="{247D0380-D1F2-48E9-B63F-9D3CD34F7EB7}" type="pres">
      <dgm:prSet presAssocID="{58C16336-3125-45F9-AD22-B875687D294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B9DD416-861C-438A-B002-E076DBEE5E73}" srcId="{7172E349-F76F-47C9-BC87-58C128D2A188}" destId="{E0378F98-A11D-478B-9772-80426951FE86}" srcOrd="0" destOrd="0" parTransId="{B2E04EB3-C7B1-40BC-953E-69EBAA525AD7}" sibTransId="{E865C896-6391-4543-9ECC-2BFD7416DB3B}"/>
    <dgm:cxn modelId="{92962376-2E34-42E9-8BDC-32572B381F38}" srcId="{7172E349-F76F-47C9-BC87-58C128D2A188}" destId="{39987269-4FC7-43B5-991D-EAC6D7FC440C}" srcOrd="1" destOrd="0" parTransId="{4A282EF1-9E50-447A-B5DA-B9AA71D46BAB}" sibTransId="{2C2F7895-8ABA-44F0-B96F-D5B4EB98AC4D}"/>
    <dgm:cxn modelId="{7B4331A3-221E-4F54-804F-711B639E5801}" type="presOf" srcId="{58C16336-3125-45F9-AD22-B875687D2940}" destId="{247D0380-D1F2-48E9-B63F-9D3CD34F7EB7}" srcOrd="0" destOrd="0" presId="urn:microsoft.com/office/officeart/2005/8/layout/vList2"/>
    <dgm:cxn modelId="{838FC1AB-7B12-4ED4-B338-84D60F7BDEFD}" type="presOf" srcId="{E0378F98-A11D-478B-9772-80426951FE86}" destId="{10FE78B5-6C7F-4237-BCB4-5A396B3732AA}" srcOrd="0" destOrd="0" presId="urn:microsoft.com/office/officeart/2005/8/layout/vList2"/>
    <dgm:cxn modelId="{7B19DAC4-81C9-49A4-8F4F-3733B63D20CA}" type="presOf" srcId="{39987269-4FC7-43B5-991D-EAC6D7FC440C}" destId="{2BE0AACB-9AC4-4329-8107-E6A56ED18F2D}" srcOrd="0" destOrd="0" presId="urn:microsoft.com/office/officeart/2005/8/layout/vList2"/>
    <dgm:cxn modelId="{D00D73D1-700A-4587-9C2F-69E35E852281}" srcId="{7172E349-F76F-47C9-BC87-58C128D2A188}" destId="{58C16336-3125-45F9-AD22-B875687D2940}" srcOrd="2" destOrd="0" parTransId="{D3BDCC65-2F39-4813-B857-05F1F9EBBB67}" sibTransId="{B516DF10-056F-408F-B87C-A28FD2134EE2}"/>
    <dgm:cxn modelId="{01CFAFDA-9A2F-47BF-A195-D3B6E78BF573}" type="presOf" srcId="{7172E349-F76F-47C9-BC87-58C128D2A188}" destId="{48F51EDD-60CD-4F13-9A7C-FFFBB2930FB7}" srcOrd="0" destOrd="0" presId="urn:microsoft.com/office/officeart/2005/8/layout/vList2"/>
    <dgm:cxn modelId="{4C94638C-AD28-4F7F-9FCB-67B7DF27315B}" type="presParOf" srcId="{48F51EDD-60CD-4F13-9A7C-FFFBB2930FB7}" destId="{10FE78B5-6C7F-4237-BCB4-5A396B3732AA}" srcOrd="0" destOrd="0" presId="urn:microsoft.com/office/officeart/2005/8/layout/vList2"/>
    <dgm:cxn modelId="{8FFE5B62-3728-467B-9EB4-28040AA3259D}" type="presParOf" srcId="{48F51EDD-60CD-4F13-9A7C-FFFBB2930FB7}" destId="{71107B7C-3658-4CBD-843F-62133C1E2FE5}" srcOrd="1" destOrd="0" presId="urn:microsoft.com/office/officeart/2005/8/layout/vList2"/>
    <dgm:cxn modelId="{76047E08-962B-43BB-8544-A9E3B415DB84}" type="presParOf" srcId="{48F51EDD-60CD-4F13-9A7C-FFFBB2930FB7}" destId="{2BE0AACB-9AC4-4329-8107-E6A56ED18F2D}" srcOrd="2" destOrd="0" presId="urn:microsoft.com/office/officeart/2005/8/layout/vList2"/>
    <dgm:cxn modelId="{A8124639-006D-42EA-B818-F6DCD1980DC3}" type="presParOf" srcId="{48F51EDD-60CD-4F13-9A7C-FFFBB2930FB7}" destId="{84F279FD-3917-4342-AD6C-7E2FA702E753}" srcOrd="3" destOrd="0" presId="urn:microsoft.com/office/officeart/2005/8/layout/vList2"/>
    <dgm:cxn modelId="{DBC5491A-20AC-4D36-8B8F-337B2F832C8B}" type="presParOf" srcId="{48F51EDD-60CD-4F13-9A7C-FFFBB2930FB7}" destId="{247D0380-D1F2-48E9-B63F-9D3CD34F7EB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172E349-F76F-47C9-BC87-58C128D2A188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E0378F98-A11D-478B-9772-80426951FE86}">
      <dgm:prSet phldrT="[Texto]"/>
      <dgm:spPr/>
      <dgm:t>
        <a:bodyPr/>
        <a:lstStyle/>
        <a:p>
          <a:r>
            <a:rPr lang="pt-BR" dirty="0"/>
            <a:t>Entradas são um conjunto de atributos (a) que você deseja que uma rede neural aprenda.</a:t>
          </a:r>
        </a:p>
      </dgm:t>
    </dgm:pt>
    <dgm:pt modelId="{B2E04EB3-C7B1-40BC-953E-69EBAA525AD7}" type="parTrans" cxnId="{0B9DD416-861C-438A-B002-E076DBEE5E73}">
      <dgm:prSet/>
      <dgm:spPr/>
      <dgm:t>
        <a:bodyPr/>
        <a:lstStyle/>
        <a:p>
          <a:endParaRPr lang="pt-BR"/>
        </a:p>
      </dgm:t>
    </dgm:pt>
    <dgm:pt modelId="{E865C896-6391-4543-9ECC-2BFD7416DB3B}" type="sibTrans" cxnId="{0B9DD416-861C-438A-B002-E076DBEE5E73}">
      <dgm:prSet/>
      <dgm:spPr/>
      <dgm:t>
        <a:bodyPr/>
        <a:lstStyle/>
        <a:p>
          <a:endParaRPr lang="pt-BR"/>
        </a:p>
      </dgm:t>
    </dgm:pt>
    <dgm:pt modelId="{8A8E0699-8865-4689-97B0-BBF1B62B226B}">
      <dgm:prSet phldrT="[Texto]"/>
      <dgm:spPr/>
      <dgm:t>
        <a:bodyPr/>
        <a:lstStyle/>
        <a:p>
          <a:r>
            <a:rPr lang="pt-BR" dirty="0"/>
            <a:t>Por exemplo, você gostaria de aprender sobre o perfil socioeconômico de uma população. A amostra pode ter como base o salario bruto e a idade. </a:t>
          </a:r>
        </a:p>
      </dgm:t>
    </dgm:pt>
    <dgm:pt modelId="{CD01386D-A122-4DA4-AE8A-34B7AB5BBCAC}" type="parTrans" cxnId="{083FFB67-251C-4534-93AE-62B2BAB48E07}">
      <dgm:prSet/>
      <dgm:spPr/>
      <dgm:t>
        <a:bodyPr/>
        <a:lstStyle/>
        <a:p>
          <a:endParaRPr lang="pt-BR"/>
        </a:p>
      </dgm:t>
    </dgm:pt>
    <dgm:pt modelId="{CD231B6A-47EE-4CE6-80EE-61F25E8371C6}" type="sibTrans" cxnId="{083FFB67-251C-4534-93AE-62B2BAB48E07}">
      <dgm:prSet/>
      <dgm:spPr/>
      <dgm:t>
        <a:bodyPr/>
        <a:lstStyle/>
        <a:p>
          <a:endParaRPr lang="pt-BR"/>
        </a:p>
      </dgm:t>
    </dgm:pt>
    <dgm:pt modelId="{94FB1DF8-C8FB-4EDB-8A34-C8ED6D04CECF}">
      <dgm:prSet phldrT="[Texto]"/>
      <dgm:spPr/>
      <dgm:t>
        <a:bodyPr/>
        <a:lstStyle/>
        <a:p>
          <a:r>
            <a:rPr lang="pt-BR" dirty="0"/>
            <a:t>Como estão em domínio de valores distintos, os atributos das amostras são convertidas para um intervalo entre 0 e 1</a:t>
          </a:r>
          <a:endParaRPr lang="pt-BR"/>
        </a:p>
      </dgm:t>
    </dgm:pt>
    <dgm:pt modelId="{8C925FB7-9F2B-42E9-99E0-05FDED8575E6}" type="parTrans" cxnId="{0DEAA580-4975-4584-8CF8-BA449512BDF1}">
      <dgm:prSet/>
      <dgm:spPr/>
      <dgm:t>
        <a:bodyPr/>
        <a:lstStyle/>
        <a:p>
          <a:endParaRPr lang="pt-BR"/>
        </a:p>
      </dgm:t>
    </dgm:pt>
    <dgm:pt modelId="{C98CFE92-F4EF-419A-8110-4338F0ABC23E}" type="sibTrans" cxnId="{0DEAA580-4975-4584-8CF8-BA449512BDF1}">
      <dgm:prSet/>
      <dgm:spPr/>
      <dgm:t>
        <a:bodyPr/>
        <a:lstStyle/>
        <a:p>
          <a:endParaRPr lang="pt-BR"/>
        </a:p>
      </dgm:t>
    </dgm:pt>
    <dgm:pt modelId="{48F51EDD-60CD-4F13-9A7C-FFFBB2930FB7}" type="pres">
      <dgm:prSet presAssocID="{7172E349-F76F-47C9-BC87-58C128D2A188}" presName="linear" presStyleCnt="0">
        <dgm:presLayoutVars>
          <dgm:animLvl val="lvl"/>
          <dgm:resizeHandles val="exact"/>
        </dgm:presLayoutVars>
      </dgm:prSet>
      <dgm:spPr/>
    </dgm:pt>
    <dgm:pt modelId="{10FE78B5-6C7F-4237-BCB4-5A396B3732AA}" type="pres">
      <dgm:prSet presAssocID="{E0378F98-A11D-478B-9772-80426951FE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107B7C-3658-4CBD-843F-62133C1E2FE5}" type="pres">
      <dgm:prSet presAssocID="{E865C896-6391-4543-9ECC-2BFD7416DB3B}" presName="spacer" presStyleCnt="0"/>
      <dgm:spPr/>
    </dgm:pt>
    <dgm:pt modelId="{4B331905-591E-4612-8850-789A01DD4062}" type="pres">
      <dgm:prSet presAssocID="{8A8E0699-8865-4689-97B0-BBF1B62B22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B5DC21-22B8-46BB-9EB9-5E56CB89482F}" type="pres">
      <dgm:prSet presAssocID="{CD231B6A-47EE-4CE6-80EE-61F25E8371C6}" presName="spacer" presStyleCnt="0"/>
      <dgm:spPr/>
    </dgm:pt>
    <dgm:pt modelId="{466E82F9-5AF0-45C4-AC9B-2513C14F2A9D}" type="pres">
      <dgm:prSet presAssocID="{94FB1DF8-C8FB-4EDB-8A34-C8ED6D04CEC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B9DD416-861C-438A-B002-E076DBEE5E73}" srcId="{7172E349-F76F-47C9-BC87-58C128D2A188}" destId="{E0378F98-A11D-478B-9772-80426951FE86}" srcOrd="0" destOrd="0" parTransId="{B2E04EB3-C7B1-40BC-953E-69EBAA525AD7}" sibTransId="{E865C896-6391-4543-9ECC-2BFD7416DB3B}"/>
    <dgm:cxn modelId="{76BDB85F-87EA-421B-B176-47E69F112BAF}" type="presOf" srcId="{94FB1DF8-C8FB-4EDB-8A34-C8ED6D04CECF}" destId="{466E82F9-5AF0-45C4-AC9B-2513C14F2A9D}" srcOrd="0" destOrd="0" presId="urn:microsoft.com/office/officeart/2005/8/layout/vList2"/>
    <dgm:cxn modelId="{083FFB67-251C-4534-93AE-62B2BAB48E07}" srcId="{7172E349-F76F-47C9-BC87-58C128D2A188}" destId="{8A8E0699-8865-4689-97B0-BBF1B62B226B}" srcOrd="1" destOrd="0" parTransId="{CD01386D-A122-4DA4-AE8A-34B7AB5BBCAC}" sibTransId="{CD231B6A-47EE-4CE6-80EE-61F25E8371C6}"/>
    <dgm:cxn modelId="{61C98557-DC6C-4C5C-B086-C463D9CC1793}" type="presOf" srcId="{8A8E0699-8865-4689-97B0-BBF1B62B226B}" destId="{4B331905-591E-4612-8850-789A01DD4062}" srcOrd="0" destOrd="0" presId="urn:microsoft.com/office/officeart/2005/8/layout/vList2"/>
    <dgm:cxn modelId="{0DEAA580-4975-4584-8CF8-BA449512BDF1}" srcId="{7172E349-F76F-47C9-BC87-58C128D2A188}" destId="{94FB1DF8-C8FB-4EDB-8A34-C8ED6D04CECF}" srcOrd="2" destOrd="0" parTransId="{8C925FB7-9F2B-42E9-99E0-05FDED8575E6}" sibTransId="{C98CFE92-F4EF-419A-8110-4338F0ABC23E}"/>
    <dgm:cxn modelId="{838FC1AB-7B12-4ED4-B338-84D60F7BDEFD}" type="presOf" srcId="{E0378F98-A11D-478B-9772-80426951FE86}" destId="{10FE78B5-6C7F-4237-BCB4-5A396B3732AA}" srcOrd="0" destOrd="0" presId="urn:microsoft.com/office/officeart/2005/8/layout/vList2"/>
    <dgm:cxn modelId="{01CFAFDA-9A2F-47BF-A195-D3B6E78BF573}" type="presOf" srcId="{7172E349-F76F-47C9-BC87-58C128D2A188}" destId="{48F51EDD-60CD-4F13-9A7C-FFFBB2930FB7}" srcOrd="0" destOrd="0" presId="urn:microsoft.com/office/officeart/2005/8/layout/vList2"/>
    <dgm:cxn modelId="{4C94638C-AD28-4F7F-9FCB-67B7DF27315B}" type="presParOf" srcId="{48F51EDD-60CD-4F13-9A7C-FFFBB2930FB7}" destId="{10FE78B5-6C7F-4237-BCB4-5A396B3732AA}" srcOrd="0" destOrd="0" presId="urn:microsoft.com/office/officeart/2005/8/layout/vList2"/>
    <dgm:cxn modelId="{8FFE5B62-3728-467B-9EB4-28040AA3259D}" type="presParOf" srcId="{48F51EDD-60CD-4F13-9A7C-FFFBB2930FB7}" destId="{71107B7C-3658-4CBD-843F-62133C1E2FE5}" srcOrd="1" destOrd="0" presId="urn:microsoft.com/office/officeart/2005/8/layout/vList2"/>
    <dgm:cxn modelId="{54947F37-CADD-454B-B0B4-10DF7FC28077}" type="presParOf" srcId="{48F51EDD-60CD-4F13-9A7C-FFFBB2930FB7}" destId="{4B331905-591E-4612-8850-789A01DD4062}" srcOrd="2" destOrd="0" presId="urn:microsoft.com/office/officeart/2005/8/layout/vList2"/>
    <dgm:cxn modelId="{AFCF970C-4F04-43B7-8006-B7CDFE4D6BDE}" type="presParOf" srcId="{48F51EDD-60CD-4F13-9A7C-FFFBB2930FB7}" destId="{D1B5DC21-22B8-46BB-9EB9-5E56CB89482F}" srcOrd="3" destOrd="0" presId="urn:microsoft.com/office/officeart/2005/8/layout/vList2"/>
    <dgm:cxn modelId="{7AE509CA-C2D9-4643-A635-F08446922771}" type="presParOf" srcId="{48F51EDD-60CD-4F13-9A7C-FFFBB2930FB7}" destId="{466E82F9-5AF0-45C4-AC9B-2513C14F2A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72E349-F76F-47C9-BC87-58C128D2A188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mc:AlternateContent xmlns:mc="http://schemas.openxmlformats.org/markup-compatibility/2006" xmlns:a14="http://schemas.microsoft.com/office/drawing/2010/main">
      <mc:Choice Requires="a14">
        <dgm:pt modelId="{E0378F98-A11D-478B-9772-80426951FE86}">
          <dgm:prSet phldrT="[Texto]"/>
          <dgm:spPr/>
          <dgm:t>
            <a:bodyPr/>
            <a:lstStyle/>
            <a:p>
              <a:r>
                <a:rPr lang="pt-BR"/>
                <a:t> Seja Pessoa 1 </a:t>
              </a:r>
              <a14:m>
                <m:oMath xmlns:m="http://schemas.openxmlformats.org/officeDocument/2006/math">
                  <m:sSub>
                    <m:sSubPr>
                      <m:ctrlPr>
                        <a:rPr lang="pt-BR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a14:m>
              <a:r>
                <a:rPr lang="pt-BR"/>
                <a:t> e Pessoa </a:t>
              </a:r>
              <a14:m>
                <m:oMath xmlns:m="http://schemas.openxmlformats.org/officeDocument/2006/math">
                  <m:sSub>
                    <m:sSubPr>
                      <m:ctrlPr>
                        <a:rPr lang="pt-BR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a14:m>
              <a:r>
                <a:rPr lang="pt-BR"/>
                <a:t> . </a:t>
              </a:r>
            </a:p>
          </dgm:t>
        </dgm:pt>
      </mc:Choice>
      <mc:Fallback xmlns="">
        <dgm:pt modelId="{E0378F98-A11D-478B-9772-80426951FE86}">
          <dgm:prSet phldrT="[Texto]"/>
          <dgm:spPr/>
          <dgm:t>
            <a:bodyPr/>
            <a:lstStyle/>
            <a:p>
              <a:r>
                <a:rPr lang="pt-BR"/>
                <a:t> Seja Pessoa 1 </a:t>
              </a:r>
              <a:r>
                <a:rPr lang="pt-BR" b="0" i="0">
                  <a:latin typeface="Cambria Math" panose="02040503050406030204" pitchFamily="18" charset="0"/>
                </a:rPr>
                <a:t>𝑥_1</a:t>
              </a:r>
              <a:r>
                <a:rPr lang="pt-BR"/>
                <a:t> e Pessoa </a:t>
              </a:r>
              <a:r>
                <a:rPr lang="pt-BR" i="0">
                  <a:latin typeface="Cambria Math" panose="02040503050406030204" pitchFamily="18" charset="0"/>
                </a:rPr>
                <a:t>〖</a:t>
              </a:r>
              <a:r>
                <a:rPr lang="pt-BR" b="0" i="0">
                  <a:latin typeface="Cambria Math" panose="02040503050406030204" pitchFamily="18" charset="0"/>
                </a:rPr>
                <a:t>2 𝑥〗_2</a:t>
              </a:r>
              <a:r>
                <a:rPr lang="pt-BR"/>
                <a:t> . </a:t>
              </a:r>
            </a:p>
          </dgm:t>
        </dgm:pt>
      </mc:Fallback>
    </mc:AlternateContent>
    <dgm:pt modelId="{B2E04EB3-C7B1-40BC-953E-69EBAA525AD7}" type="parTrans" cxnId="{0B9DD416-861C-438A-B002-E076DBEE5E73}">
      <dgm:prSet/>
      <dgm:spPr/>
      <dgm:t>
        <a:bodyPr/>
        <a:lstStyle/>
        <a:p>
          <a:endParaRPr lang="pt-BR"/>
        </a:p>
      </dgm:t>
    </dgm:pt>
    <dgm:pt modelId="{E865C896-6391-4543-9ECC-2BFD7416DB3B}" type="sibTrans" cxnId="{0B9DD416-861C-438A-B002-E076DBEE5E73}">
      <dgm:prSet/>
      <dgm:spPr/>
      <dgm:t>
        <a:bodyPr/>
        <a:lstStyle/>
        <a:p>
          <a:endParaRPr lang="pt-BR"/>
        </a:p>
      </dgm:t>
    </dgm:pt>
    <dgm:pt modelId="{E8CAAB12-EFAD-4E5F-BF20-0662C1850FAC}">
      <dgm:prSet phldrT="[Texto]"/>
      <dgm:spPr/>
      <dgm:t>
        <a:bodyPr/>
        <a:lstStyle/>
        <a:p>
          <a:r>
            <a:rPr lang="pt-BR" dirty="0"/>
            <a:t>Convertemos os atributos utilizando o método Min-Max.</a:t>
          </a:r>
        </a:p>
      </dgm:t>
    </dgm:pt>
    <dgm:pt modelId="{A23F71D2-5633-475F-AEFB-C1DBF4B51A08}" type="parTrans" cxnId="{C15CA6A7-0683-4AF5-93BF-6DCDB26B567A}">
      <dgm:prSet/>
      <dgm:spPr/>
      <dgm:t>
        <a:bodyPr/>
        <a:lstStyle/>
        <a:p>
          <a:endParaRPr lang="pt-BR"/>
        </a:p>
      </dgm:t>
    </dgm:pt>
    <dgm:pt modelId="{21BD5156-1A60-4620-ABD8-D328E9784741}" type="sibTrans" cxnId="{C15CA6A7-0683-4AF5-93BF-6DCDB26B567A}">
      <dgm:prSet/>
      <dgm:spPr/>
      <dgm:t>
        <a:bodyPr/>
        <a:lstStyle/>
        <a:p>
          <a:endParaRPr lang="pt-BR"/>
        </a:p>
      </dgm:t>
    </dgm:pt>
    <mc:AlternateContent xmlns:mc="http://schemas.openxmlformats.org/markup-compatibility/2006" xmlns:a14="http://schemas.microsoft.com/office/drawing/2010/main">
      <mc:Choice Requires="a14">
        <dgm:pt modelId="{ADB989F3-BE9F-4068-87EC-EAD2CB47CB9C}">
          <dgm:prSet phldrT="[Texto]"/>
          <dgm:spPr/>
          <dgm:t>
            <a:bodyPr/>
            <a:lstStyle/>
            <a:p>
              <a:r>
                <a:rPr lang="pt-BR"/>
                <a:t> </a:t>
              </a:r>
              <a14:m>
                <m:oMath xmlns:m="http://schemas.openxmlformats.org/officeDocument/2006/math">
                  <m:sSub>
                    <m:sSubPr>
                      <m:ctrlPr>
                        <a:rPr lang="pt-BR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</m:sub>
                  </m:sSub>
                </m:oMath>
              </a14:m>
              <a:r>
                <a:rPr lang="pt-BR"/>
                <a:t> possui 49 anos e salário de R$ 20.000,00. </a:t>
              </a:r>
            </a:p>
          </dgm:t>
        </dgm:pt>
      </mc:Choice>
      <mc:Fallback xmlns="">
        <dgm:pt modelId="{ADB989F3-BE9F-4068-87EC-EAD2CB47CB9C}">
          <dgm:prSet phldrT="[Texto]"/>
          <dgm:spPr/>
          <dgm:t>
            <a:bodyPr/>
            <a:lstStyle/>
            <a:p>
              <a:r>
                <a:rPr lang="pt-BR"/>
                <a:t> </a:t>
              </a:r>
              <a:r>
                <a:rPr lang="pt-BR" b="0" i="0">
                  <a:latin typeface="Cambria Math" panose="02040503050406030204" pitchFamily="18" charset="0"/>
                </a:rPr>
                <a:t>𝑥_1</a:t>
              </a:r>
              <a:r>
                <a:rPr lang="pt-BR"/>
                <a:t> possui 49 anos e salário de R$ 20.000,00. </a:t>
              </a:r>
            </a:p>
          </dgm:t>
        </dgm:pt>
      </mc:Fallback>
    </mc:AlternateContent>
    <dgm:pt modelId="{F226E8DA-AD40-45EE-96FD-1054BEC412C6}" type="parTrans" cxnId="{14B88865-C2EB-4AC4-B1E8-50C63F0980BC}">
      <dgm:prSet/>
      <dgm:spPr/>
      <dgm:t>
        <a:bodyPr/>
        <a:lstStyle/>
        <a:p>
          <a:endParaRPr lang="pt-BR"/>
        </a:p>
      </dgm:t>
    </dgm:pt>
    <dgm:pt modelId="{EFA72FA6-326C-405A-8594-9E80C66152CD}" type="sibTrans" cxnId="{14B88865-C2EB-4AC4-B1E8-50C63F0980BC}">
      <dgm:prSet/>
      <dgm:spPr/>
      <dgm:t>
        <a:bodyPr/>
        <a:lstStyle/>
        <a:p>
          <a:endParaRPr lang="pt-BR"/>
        </a:p>
      </dgm:t>
    </dgm:pt>
    <mc:AlternateContent xmlns:mc="http://schemas.openxmlformats.org/markup-compatibility/2006" xmlns:a14="http://schemas.microsoft.com/office/drawing/2010/main">
      <mc:Choice Requires="a14">
        <dgm:pt modelId="{F2DEF083-30D6-4B93-8830-990E70D6D798}">
          <dgm:prSet phldrT="[Texto]"/>
          <dgm:spPr/>
          <dgm:t>
            <a:bodyPr/>
            <a:lstStyle/>
            <a:p>
              <a14:m>
                <m:oMath xmlns:m="http://schemas.openxmlformats.org/officeDocument/2006/math">
                  <m:sSub>
                    <m:sSubPr>
                      <m:ctrlPr>
                        <a:rPr lang="pt-BR" i="1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e>
                    <m: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oMath>
              </a14:m>
              <a:r>
                <a:rPr lang="pt-BR" dirty="0"/>
                <a:t> possui 24 anos e salário de R$5.000,00.</a:t>
              </a:r>
            </a:p>
          </dgm:t>
        </dgm:pt>
      </mc:Choice>
      <mc:Fallback xmlns="">
        <dgm:pt modelId="{F2DEF083-30D6-4B93-8830-990E70D6D798}">
          <dgm:prSet phldrT="[Texto]"/>
          <dgm:spPr/>
          <dgm:t>
            <a:bodyPr/>
            <a:lstStyle/>
            <a:p>
              <a:r>
                <a:rPr lang="pt-BR" b="0" i="0">
                  <a:latin typeface="Cambria Math" panose="02040503050406030204" pitchFamily="18" charset="0"/>
                </a:rPr>
                <a:t>𝑥_2</a:t>
              </a:r>
              <a:r>
                <a:rPr lang="pt-BR" dirty="0"/>
                <a:t> possui 24 anos e salário de R$5.000,00.</a:t>
              </a:r>
            </a:p>
          </dgm:t>
        </dgm:pt>
      </mc:Fallback>
    </mc:AlternateContent>
    <dgm:pt modelId="{6D0DF77D-77F3-420F-BF01-BBD06D99FC8C}" type="parTrans" cxnId="{3CB36C49-21E2-4D03-83F3-8470ED57297E}">
      <dgm:prSet/>
      <dgm:spPr/>
      <dgm:t>
        <a:bodyPr/>
        <a:lstStyle/>
        <a:p>
          <a:endParaRPr lang="pt-BR"/>
        </a:p>
      </dgm:t>
    </dgm:pt>
    <dgm:pt modelId="{EBDE3AE7-89C3-4A2C-89F0-F8F72E76FFE4}" type="sibTrans" cxnId="{3CB36C49-21E2-4D03-83F3-8470ED57297E}">
      <dgm:prSet/>
      <dgm:spPr/>
      <dgm:t>
        <a:bodyPr/>
        <a:lstStyle/>
        <a:p>
          <a:endParaRPr lang="pt-BR"/>
        </a:p>
      </dgm:t>
    </dgm:pt>
    <dgm:pt modelId="{1DAD6038-28A5-43AA-8D90-9AC0BE37C617}">
      <dgm:prSet phldrT="[Texto]"/>
      <dgm:spPr/>
      <dgm:t>
        <a:bodyPr/>
        <a:lstStyle/>
        <a:p>
          <a:r>
            <a:rPr lang="pt-BR" dirty="0"/>
            <a:t>Seja 18 anos e 120 anos as idades mínima e máxima.</a:t>
          </a:r>
        </a:p>
      </dgm:t>
    </dgm:pt>
    <dgm:pt modelId="{A6760F27-22B7-4F73-86AF-C919F5518288}" type="parTrans" cxnId="{23479076-D4D4-492F-B9F6-C594769038A2}">
      <dgm:prSet/>
      <dgm:spPr/>
      <dgm:t>
        <a:bodyPr/>
        <a:lstStyle/>
        <a:p>
          <a:endParaRPr lang="pt-BR"/>
        </a:p>
      </dgm:t>
    </dgm:pt>
    <dgm:pt modelId="{86DACF8F-CFB2-400A-A9A1-5FBA268F5D9D}" type="sibTrans" cxnId="{23479076-D4D4-492F-B9F6-C594769038A2}">
      <dgm:prSet/>
      <dgm:spPr/>
      <dgm:t>
        <a:bodyPr/>
        <a:lstStyle/>
        <a:p>
          <a:endParaRPr lang="pt-BR"/>
        </a:p>
      </dgm:t>
    </dgm:pt>
    <dgm:pt modelId="{5A0B8A70-B8A3-44BE-A818-A59B1AB92DB0}">
      <dgm:prSet phldrT="[Texto]"/>
      <dgm:spPr/>
      <dgm:t>
        <a:bodyPr/>
        <a:lstStyle/>
        <a:p>
          <a:r>
            <a:rPr lang="pt-BR" dirty="0"/>
            <a:t>Seja R$1.200,00 e R$30.000,00 os salários mínimo e máximos. </a:t>
          </a:r>
        </a:p>
      </dgm:t>
    </dgm:pt>
    <dgm:pt modelId="{7AB0AAC9-4A7A-45F4-877B-0BF02B6FB772}" type="sibTrans" cxnId="{5A9629F2-80BA-40F5-81F7-516F00F3319B}">
      <dgm:prSet/>
      <dgm:spPr/>
      <dgm:t>
        <a:bodyPr/>
        <a:lstStyle/>
        <a:p>
          <a:endParaRPr lang="pt-BR"/>
        </a:p>
      </dgm:t>
    </dgm:pt>
    <dgm:pt modelId="{42349533-500D-45DE-8EE6-2F9C84098D6F}" type="parTrans" cxnId="{5A9629F2-80BA-40F5-81F7-516F00F3319B}">
      <dgm:prSet/>
      <dgm:spPr/>
      <dgm:t>
        <a:bodyPr/>
        <a:lstStyle/>
        <a:p>
          <a:endParaRPr lang="pt-BR"/>
        </a:p>
      </dgm:t>
    </dgm:pt>
    <dgm:pt modelId="{1A3F5B77-1036-4E85-8969-45F57D02BC03}" type="pres">
      <dgm:prSet presAssocID="{7172E349-F76F-47C9-BC87-58C128D2A188}" presName="diagram" presStyleCnt="0">
        <dgm:presLayoutVars>
          <dgm:dir/>
          <dgm:resizeHandles val="exact"/>
        </dgm:presLayoutVars>
      </dgm:prSet>
      <dgm:spPr/>
    </dgm:pt>
    <dgm:pt modelId="{71AAF657-0710-4813-9A54-F3DE45BB81A8}" type="pres">
      <dgm:prSet presAssocID="{E0378F98-A11D-478B-9772-80426951FE86}" presName="node" presStyleLbl="node1" presStyleIdx="0" presStyleCnt="6">
        <dgm:presLayoutVars>
          <dgm:bulletEnabled val="1"/>
        </dgm:presLayoutVars>
      </dgm:prSet>
      <dgm:spPr/>
    </dgm:pt>
    <dgm:pt modelId="{B64C6345-5267-4ED2-B786-5CDE7AA38C93}" type="pres">
      <dgm:prSet presAssocID="{E865C896-6391-4543-9ECC-2BFD7416DB3B}" presName="sibTrans" presStyleCnt="0"/>
      <dgm:spPr/>
    </dgm:pt>
    <dgm:pt modelId="{D763DF00-B790-4F2D-A022-1C92E85EEFD4}" type="pres">
      <dgm:prSet presAssocID="{ADB989F3-BE9F-4068-87EC-EAD2CB47CB9C}" presName="node" presStyleLbl="node1" presStyleIdx="1" presStyleCnt="6">
        <dgm:presLayoutVars>
          <dgm:bulletEnabled val="1"/>
        </dgm:presLayoutVars>
      </dgm:prSet>
      <dgm:spPr/>
    </dgm:pt>
    <dgm:pt modelId="{8BF6EED3-4DAE-4DBA-B6B1-D564324A39E1}" type="pres">
      <dgm:prSet presAssocID="{EFA72FA6-326C-405A-8594-9E80C66152CD}" presName="sibTrans" presStyleCnt="0"/>
      <dgm:spPr/>
    </dgm:pt>
    <dgm:pt modelId="{A0C907A6-6C7E-4B78-ACC6-DDAAF751FAEA}" type="pres">
      <dgm:prSet presAssocID="{F2DEF083-30D6-4B93-8830-990E70D6D798}" presName="node" presStyleLbl="node1" presStyleIdx="2" presStyleCnt="6">
        <dgm:presLayoutVars>
          <dgm:bulletEnabled val="1"/>
        </dgm:presLayoutVars>
      </dgm:prSet>
      <dgm:spPr/>
    </dgm:pt>
    <dgm:pt modelId="{AD18317D-EE89-4CFF-8139-4E424D62A61F}" type="pres">
      <dgm:prSet presAssocID="{EBDE3AE7-89C3-4A2C-89F0-F8F72E76FFE4}" presName="sibTrans" presStyleCnt="0"/>
      <dgm:spPr/>
    </dgm:pt>
    <dgm:pt modelId="{CCFAEC4C-8930-4FB4-AFE4-15C42AF32A0A}" type="pres">
      <dgm:prSet presAssocID="{E8CAAB12-EFAD-4E5F-BF20-0662C1850FAC}" presName="node" presStyleLbl="node1" presStyleIdx="3" presStyleCnt="6">
        <dgm:presLayoutVars>
          <dgm:bulletEnabled val="1"/>
        </dgm:presLayoutVars>
      </dgm:prSet>
      <dgm:spPr/>
    </dgm:pt>
    <dgm:pt modelId="{933EDAB4-0C92-4D7E-81BB-8AC7AA0E801A}" type="pres">
      <dgm:prSet presAssocID="{21BD5156-1A60-4620-ABD8-D328E9784741}" presName="sibTrans" presStyleCnt="0"/>
      <dgm:spPr/>
    </dgm:pt>
    <dgm:pt modelId="{0ACBE157-0409-43E4-B75A-A24020A4A90F}" type="pres">
      <dgm:prSet presAssocID="{1DAD6038-28A5-43AA-8D90-9AC0BE37C617}" presName="node" presStyleLbl="node1" presStyleIdx="4" presStyleCnt="6">
        <dgm:presLayoutVars>
          <dgm:bulletEnabled val="1"/>
        </dgm:presLayoutVars>
      </dgm:prSet>
      <dgm:spPr/>
    </dgm:pt>
    <dgm:pt modelId="{F09034C6-4CFE-4281-8878-35FAC7047034}" type="pres">
      <dgm:prSet presAssocID="{86DACF8F-CFB2-400A-A9A1-5FBA268F5D9D}" presName="sibTrans" presStyleCnt="0"/>
      <dgm:spPr/>
    </dgm:pt>
    <dgm:pt modelId="{EBA3FFCE-A520-4AC5-B7CB-98FC4BB4F001}" type="pres">
      <dgm:prSet presAssocID="{5A0B8A70-B8A3-44BE-A818-A59B1AB92DB0}" presName="node" presStyleLbl="node1" presStyleIdx="5" presStyleCnt="6">
        <dgm:presLayoutVars>
          <dgm:bulletEnabled val="1"/>
        </dgm:presLayoutVars>
      </dgm:prSet>
      <dgm:spPr/>
    </dgm:pt>
  </dgm:ptLst>
  <dgm:cxnLst>
    <dgm:cxn modelId="{0B9DD416-861C-438A-B002-E076DBEE5E73}" srcId="{7172E349-F76F-47C9-BC87-58C128D2A188}" destId="{E0378F98-A11D-478B-9772-80426951FE86}" srcOrd="0" destOrd="0" parTransId="{B2E04EB3-C7B1-40BC-953E-69EBAA525AD7}" sibTransId="{E865C896-6391-4543-9ECC-2BFD7416DB3B}"/>
    <dgm:cxn modelId="{AC20EC5C-2733-4A3A-945D-5D5133D86451}" type="presOf" srcId="{E8CAAB12-EFAD-4E5F-BF20-0662C1850FAC}" destId="{CCFAEC4C-8930-4FB4-AFE4-15C42AF32A0A}" srcOrd="0" destOrd="0" presId="urn:microsoft.com/office/officeart/2005/8/layout/default"/>
    <dgm:cxn modelId="{14B88865-C2EB-4AC4-B1E8-50C63F0980BC}" srcId="{7172E349-F76F-47C9-BC87-58C128D2A188}" destId="{ADB989F3-BE9F-4068-87EC-EAD2CB47CB9C}" srcOrd="1" destOrd="0" parTransId="{F226E8DA-AD40-45EE-96FD-1054BEC412C6}" sibTransId="{EFA72FA6-326C-405A-8594-9E80C66152CD}"/>
    <dgm:cxn modelId="{3CB36C49-21E2-4D03-83F3-8470ED57297E}" srcId="{7172E349-F76F-47C9-BC87-58C128D2A188}" destId="{F2DEF083-30D6-4B93-8830-990E70D6D798}" srcOrd="2" destOrd="0" parTransId="{6D0DF77D-77F3-420F-BF01-BBD06D99FC8C}" sibTransId="{EBDE3AE7-89C3-4A2C-89F0-F8F72E76FFE4}"/>
    <dgm:cxn modelId="{7DE0DE55-FF5F-45BC-A517-8405E13BE6D4}" type="presOf" srcId="{5A0B8A70-B8A3-44BE-A818-A59B1AB92DB0}" destId="{EBA3FFCE-A520-4AC5-B7CB-98FC4BB4F001}" srcOrd="0" destOrd="0" presId="urn:microsoft.com/office/officeart/2005/8/layout/default"/>
    <dgm:cxn modelId="{23479076-D4D4-492F-B9F6-C594769038A2}" srcId="{7172E349-F76F-47C9-BC87-58C128D2A188}" destId="{1DAD6038-28A5-43AA-8D90-9AC0BE37C617}" srcOrd="4" destOrd="0" parTransId="{A6760F27-22B7-4F73-86AF-C919F5518288}" sibTransId="{86DACF8F-CFB2-400A-A9A1-5FBA268F5D9D}"/>
    <dgm:cxn modelId="{B8D4ED8F-FE4C-4E3C-9D0A-0E62C5C25FD2}" type="presOf" srcId="{1DAD6038-28A5-43AA-8D90-9AC0BE37C617}" destId="{0ACBE157-0409-43E4-B75A-A24020A4A90F}" srcOrd="0" destOrd="0" presId="urn:microsoft.com/office/officeart/2005/8/layout/default"/>
    <dgm:cxn modelId="{F6C6979E-417F-453C-BD57-E60ABD68C4D2}" type="presOf" srcId="{ADB989F3-BE9F-4068-87EC-EAD2CB47CB9C}" destId="{D763DF00-B790-4F2D-A022-1C92E85EEFD4}" srcOrd="0" destOrd="0" presId="urn:microsoft.com/office/officeart/2005/8/layout/default"/>
    <dgm:cxn modelId="{C15CA6A7-0683-4AF5-93BF-6DCDB26B567A}" srcId="{7172E349-F76F-47C9-BC87-58C128D2A188}" destId="{E8CAAB12-EFAD-4E5F-BF20-0662C1850FAC}" srcOrd="3" destOrd="0" parTransId="{A23F71D2-5633-475F-AEFB-C1DBF4B51A08}" sibTransId="{21BD5156-1A60-4620-ABD8-D328E9784741}"/>
    <dgm:cxn modelId="{574CB4A9-AD62-4CA6-8A5F-B5E83B1476C8}" type="presOf" srcId="{F2DEF083-30D6-4B93-8830-990E70D6D798}" destId="{A0C907A6-6C7E-4B78-ACC6-DDAAF751FAEA}" srcOrd="0" destOrd="0" presId="urn:microsoft.com/office/officeart/2005/8/layout/default"/>
    <dgm:cxn modelId="{605450E8-1D37-4482-93E8-470D084C7809}" type="presOf" srcId="{E0378F98-A11D-478B-9772-80426951FE86}" destId="{71AAF657-0710-4813-9A54-F3DE45BB81A8}" srcOrd="0" destOrd="0" presId="urn:microsoft.com/office/officeart/2005/8/layout/default"/>
    <dgm:cxn modelId="{6A248AF0-08EF-4171-8BE9-99E713A780B9}" type="presOf" srcId="{7172E349-F76F-47C9-BC87-58C128D2A188}" destId="{1A3F5B77-1036-4E85-8969-45F57D02BC03}" srcOrd="0" destOrd="0" presId="urn:microsoft.com/office/officeart/2005/8/layout/default"/>
    <dgm:cxn modelId="{5A9629F2-80BA-40F5-81F7-516F00F3319B}" srcId="{7172E349-F76F-47C9-BC87-58C128D2A188}" destId="{5A0B8A70-B8A3-44BE-A818-A59B1AB92DB0}" srcOrd="5" destOrd="0" parTransId="{42349533-500D-45DE-8EE6-2F9C84098D6F}" sibTransId="{7AB0AAC9-4A7A-45F4-877B-0BF02B6FB772}"/>
    <dgm:cxn modelId="{3D0A70A8-4782-46C1-80DE-6D4EB5EBB1AE}" type="presParOf" srcId="{1A3F5B77-1036-4E85-8969-45F57D02BC03}" destId="{71AAF657-0710-4813-9A54-F3DE45BB81A8}" srcOrd="0" destOrd="0" presId="urn:microsoft.com/office/officeart/2005/8/layout/default"/>
    <dgm:cxn modelId="{ECA5EB36-0A14-461D-8149-F2A064F56DAE}" type="presParOf" srcId="{1A3F5B77-1036-4E85-8969-45F57D02BC03}" destId="{B64C6345-5267-4ED2-B786-5CDE7AA38C93}" srcOrd="1" destOrd="0" presId="urn:microsoft.com/office/officeart/2005/8/layout/default"/>
    <dgm:cxn modelId="{5543150B-342B-4246-84E3-A196F2F52670}" type="presParOf" srcId="{1A3F5B77-1036-4E85-8969-45F57D02BC03}" destId="{D763DF00-B790-4F2D-A022-1C92E85EEFD4}" srcOrd="2" destOrd="0" presId="urn:microsoft.com/office/officeart/2005/8/layout/default"/>
    <dgm:cxn modelId="{419908DF-589A-4B45-8A9B-C849DFE7C4BD}" type="presParOf" srcId="{1A3F5B77-1036-4E85-8969-45F57D02BC03}" destId="{8BF6EED3-4DAE-4DBA-B6B1-D564324A39E1}" srcOrd="3" destOrd="0" presId="urn:microsoft.com/office/officeart/2005/8/layout/default"/>
    <dgm:cxn modelId="{49034683-6B75-4C05-8A9C-6A9E211E541A}" type="presParOf" srcId="{1A3F5B77-1036-4E85-8969-45F57D02BC03}" destId="{A0C907A6-6C7E-4B78-ACC6-DDAAF751FAEA}" srcOrd="4" destOrd="0" presId="urn:microsoft.com/office/officeart/2005/8/layout/default"/>
    <dgm:cxn modelId="{B5BA2397-86EB-4120-A5A2-1B2565BCCC8B}" type="presParOf" srcId="{1A3F5B77-1036-4E85-8969-45F57D02BC03}" destId="{AD18317D-EE89-4CFF-8139-4E424D62A61F}" srcOrd="5" destOrd="0" presId="urn:microsoft.com/office/officeart/2005/8/layout/default"/>
    <dgm:cxn modelId="{0851E946-329B-406D-85D5-77BC3D0689DD}" type="presParOf" srcId="{1A3F5B77-1036-4E85-8969-45F57D02BC03}" destId="{CCFAEC4C-8930-4FB4-AFE4-15C42AF32A0A}" srcOrd="6" destOrd="0" presId="urn:microsoft.com/office/officeart/2005/8/layout/default"/>
    <dgm:cxn modelId="{EEFA502C-F8A1-41B7-B07A-E1D890459071}" type="presParOf" srcId="{1A3F5B77-1036-4E85-8969-45F57D02BC03}" destId="{933EDAB4-0C92-4D7E-81BB-8AC7AA0E801A}" srcOrd="7" destOrd="0" presId="urn:microsoft.com/office/officeart/2005/8/layout/default"/>
    <dgm:cxn modelId="{17561F05-D33D-43DC-B9C3-DE6CBAB5B469}" type="presParOf" srcId="{1A3F5B77-1036-4E85-8969-45F57D02BC03}" destId="{0ACBE157-0409-43E4-B75A-A24020A4A90F}" srcOrd="8" destOrd="0" presId="urn:microsoft.com/office/officeart/2005/8/layout/default"/>
    <dgm:cxn modelId="{65E57AF8-C3E1-4C6A-9D28-45DC79F5AAA8}" type="presParOf" srcId="{1A3F5B77-1036-4E85-8969-45F57D02BC03}" destId="{F09034C6-4CFE-4281-8878-35FAC7047034}" srcOrd="9" destOrd="0" presId="urn:microsoft.com/office/officeart/2005/8/layout/default"/>
    <dgm:cxn modelId="{4FFDCB27-DB56-4F2C-BA20-93159039A106}" type="presParOf" srcId="{1A3F5B77-1036-4E85-8969-45F57D02BC03}" destId="{EBA3FFCE-A520-4AC5-B7CB-98FC4BB4F00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7172E349-F76F-47C9-BC87-58C128D2A188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E0378F98-A11D-478B-9772-80426951FE86}">
      <dgm:prSet phldrT="[Texto]"/>
      <dgm:spPr>
        <a:blipFill>
          <a:blip xmlns:r="http://schemas.openxmlformats.org/officeDocument/2006/relationships" r:embed="rId1"/>
          <a:stretch>
            <a:fillRect l="-341" r="-4778"/>
          </a:stretch>
        </a:blipFill>
      </dgm:spPr>
      <dgm:t>
        <a:bodyPr/>
        <a:lstStyle/>
        <a:p>
          <a:r>
            <a:rPr lang="pt-BR">
              <a:noFill/>
            </a:rPr>
            <a:t> </a:t>
          </a:r>
        </a:p>
      </dgm:t>
    </dgm:pt>
    <dgm:pt modelId="{B2E04EB3-C7B1-40BC-953E-69EBAA525AD7}" type="parTrans" cxnId="{0B9DD416-861C-438A-B002-E076DBEE5E73}">
      <dgm:prSet/>
      <dgm:spPr/>
      <dgm:t>
        <a:bodyPr/>
        <a:lstStyle/>
        <a:p>
          <a:endParaRPr lang="pt-BR"/>
        </a:p>
      </dgm:t>
    </dgm:pt>
    <dgm:pt modelId="{E865C896-6391-4543-9ECC-2BFD7416DB3B}" type="sibTrans" cxnId="{0B9DD416-861C-438A-B002-E076DBEE5E73}">
      <dgm:prSet/>
      <dgm:spPr/>
      <dgm:t>
        <a:bodyPr/>
        <a:lstStyle/>
        <a:p>
          <a:endParaRPr lang="pt-BR"/>
        </a:p>
      </dgm:t>
    </dgm:pt>
    <dgm:pt modelId="{E8CAAB12-EFAD-4E5F-BF20-0662C1850FAC}">
      <dgm:prSet phldrT="[Texto]"/>
      <dgm:spPr/>
      <dgm:t>
        <a:bodyPr/>
        <a:lstStyle/>
        <a:p>
          <a:r>
            <a:rPr lang="pt-BR" dirty="0"/>
            <a:t>Convertemos os atributos utilizando o método Min-Max.</a:t>
          </a:r>
        </a:p>
      </dgm:t>
    </dgm:pt>
    <dgm:pt modelId="{A23F71D2-5633-475F-AEFB-C1DBF4B51A08}" type="parTrans" cxnId="{C15CA6A7-0683-4AF5-93BF-6DCDB26B567A}">
      <dgm:prSet/>
      <dgm:spPr/>
      <dgm:t>
        <a:bodyPr/>
        <a:lstStyle/>
        <a:p>
          <a:endParaRPr lang="pt-BR"/>
        </a:p>
      </dgm:t>
    </dgm:pt>
    <dgm:pt modelId="{21BD5156-1A60-4620-ABD8-D328E9784741}" type="sibTrans" cxnId="{C15CA6A7-0683-4AF5-93BF-6DCDB26B567A}">
      <dgm:prSet/>
      <dgm:spPr/>
      <dgm:t>
        <a:bodyPr/>
        <a:lstStyle/>
        <a:p>
          <a:endParaRPr lang="pt-BR"/>
        </a:p>
      </dgm:t>
    </dgm:pt>
    <dgm:pt modelId="{ADB989F3-BE9F-4068-87EC-EAD2CB47CB9C}">
      <dgm:prSet phldrT="[Texto]"/>
      <dgm:spPr>
        <a:blipFill>
          <a:blip xmlns:r="http://schemas.openxmlformats.org/officeDocument/2006/relationships" r:embed="rId2"/>
          <a:stretch>
            <a:fillRect r="-3741"/>
          </a:stretch>
        </a:blipFill>
      </dgm:spPr>
      <dgm:t>
        <a:bodyPr/>
        <a:lstStyle/>
        <a:p>
          <a:r>
            <a:rPr lang="pt-BR">
              <a:noFill/>
            </a:rPr>
            <a:t> </a:t>
          </a:r>
        </a:p>
      </dgm:t>
    </dgm:pt>
    <dgm:pt modelId="{F226E8DA-AD40-45EE-96FD-1054BEC412C6}" type="parTrans" cxnId="{14B88865-C2EB-4AC4-B1E8-50C63F0980BC}">
      <dgm:prSet/>
      <dgm:spPr/>
      <dgm:t>
        <a:bodyPr/>
        <a:lstStyle/>
        <a:p>
          <a:endParaRPr lang="pt-BR"/>
        </a:p>
      </dgm:t>
    </dgm:pt>
    <dgm:pt modelId="{EFA72FA6-326C-405A-8594-9E80C66152CD}" type="sibTrans" cxnId="{14B88865-C2EB-4AC4-B1E8-50C63F0980BC}">
      <dgm:prSet/>
      <dgm:spPr/>
      <dgm:t>
        <a:bodyPr/>
        <a:lstStyle/>
        <a:p>
          <a:endParaRPr lang="pt-BR"/>
        </a:p>
      </dgm:t>
    </dgm:pt>
    <dgm:pt modelId="{F2DEF083-30D6-4B93-8830-990E70D6D798}">
      <dgm:prSet phldrT="[Texto]"/>
      <dgm:spPr>
        <a:blipFill>
          <a:blip xmlns:r="http://schemas.openxmlformats.org/officeDocument/2006/relationships" r:embed="rId3"/>
          <a:stretch>
            <a:fillRect r="-2730"/>
          </a:stretch>
        </a:blipFill>
      </dgm:spPr>
      <dgm:t>
        <a:bodyPr/>
        <a:lstStyle/>
        <a:p>
          <a:r>
            <a:rPr lang="pt-BR">
              <a:noFill/>
            </a:rPr>
            <a:t> </a:t>
          </a:r>
        </a:p>
      </dgm:t>
    </dgm:pt>
    <dgm:pt modelId="{6D0DF77D-77F3-420F-BF01-BBD06D99FC8C}" type="parTrans" cxnId="{3CB36C49-21E2-4D03-83F3-8470ED57297E}">
      <dgm:prSet/>
      <dgm:spPr/>
      <dgm:t>
        <a:bodyPr/>
        <a:lstStyle/>
        <a:p>
          <a:endParaRPr lang="pt-BR"/>
        </a:p>
      </dgm:t>
    </dgm:pt>
    <dgm:pt modelId="{EBDE3AE7-89C3-4A2C-89F0-F8F72E76FFE4}" type="sibTrans" cxnId="{3CB36C49-21E2-4D03-83F3-8470ED57297E}">
      <dgm:prSet/>
      <dgm:spPr/>
      <dgm:t>
        <a:bodyPr/>
        <a:lstStyle/>
        <a:p>
          <a:endParaRPr lang="pt-BR"/>
        </a:p>
      </dgm:t>
    </dgm:pt>
    <dgm:pt modelId="{1DAD6038-28A5-43AA-8D90-9AC0BE37C617}">
      <dgm:prSet phldrT="[Texto]"/>
      <dgm:spPr/>
      <dgm:t>
        <a:bodyPr/>
        <a:lstStyle/>
        <a:p>
          <a:r>
            <a:rPr lang="pt-BR" dirty="0"/>
            <a:t>Seja 18 anos e 120 anos as idades mínima e máxima.</a:t>
          </a:r>
        </a:p>
      </dgm:t>
    </dgm:pt>
    <dgm:pt modelId="{A6760F27-22B7-4F73-86AF-C919F5518288}" type="parTrans" cxnId="{23479076-D4D4-492F-B9F6-C594769038A2}">
      <dgm:prSet/>
      <dgm:spPr/>
      <dgm:t>
        <a:bodyPr/>
        <a:lstStyle/>
        <a:p>
          <a:endParaRPr lang="pt-BR"/>
        </a:p>
      </dgm:t>
    </dgm:pt>
    <dgm:pt modelId="{86DACF8F-CFB2-400A-A9A1-5FBA268F5D9D}" type="sibTrans" cxnId="{23479076-D4D4-492F-B9F6-C594769038A2}">
      <dgm:prSet/>
      <dgm:spPr/>
      <dgm:t>
        <a:bodyPr/>
        <a:lstStyle/>
        <a:p>
          <a:endParaRPr lang="pt-BR"/>
        </a:p>
      </dgm:t>
    </dgm:pt>
    <dgm:pt modelId="{5A0B8A70-B8A3-44BE-A818-A59B1AB92DB0}">
      <dgm:prSet phldrT="[Texto]"/>
      <dgm:spPr/>
      <dgm:t>
        <a:bodyPr/>
        <a:lstStyle/>
        <a:p>
          <a:r>
            <a:rPr lang="pt-BR" dirty="0"/>
            <a:t>Seja R$1.200,00 e R$30.000,00 os salários mínimo e máximos. </a:t>
          </a:r>
        </a:p>
      </dgm:t>
    </dgm:pt>
    <dgm:pt modelId="{7AB0AAC9-4A7A-45F4-877B-0BF02B6FB772}" type="sibTrans" cxnId="{5A9629F2-80BA-40F5-81F7-516F00F3319B}">
      <dgm:prSet/>
      <dgm:spPr/>
      <dgm:t>
        <a:bodyPr/>
        <a:lstStyle/>
        <a:p>
          <a:endParaRPr lang="pt-BR"/>
        </a:p>
      </dgm:t>
    </dgm:pt>
    <dgm:pt modelId="{42349533-500D-45DE-8EE6-2F9C84098D6F}" type="parTrans" cxnId="{5A9629F2-80BA-40F5-81F7-516F00F3319B}">
      <dgm:prSet/>
      <dgm:spPr/>
      <dgm:t>
        <a:bodyPr/>
        <a:lstStyle/>
        <a:p>
          <a:endParaRPr lang="pt-BR"/>
        </a:p>
      </dgm:t>
    </dgm:pt>
    <dgm:pt modelId="{1A3F5B77-1036-4E85-8969-45F57D02BC03}" type="pres">
      <dgm:prSet presAssocID="{7172E349-F76F-47C9-BC87-58C128D2A188}" presName="diagram" presStyleCnt="0">
        <dgm:presLayoutVars>
          <dgm:dir/>
          <dgm:resizeHandles val="exact"/>
        </dgm:presLayoutVars>
      </dgm:prSet>
      <dgm:spPr/>
    </dgm:pt>
    <dgm:pt modelId="{71AAF657-0710-4813-9A54-F3DE45BB81A8}" type="pres">
      <dgm:prSet presAssocID="{E0378F98-A11D-478B-9772-80426951FE86}" presName="node" presStyleLbl="node1" presStyleIdx="0" presStyleCnt="6">
        <dgm:presLayoutVars>
          <dgm:bulletEnabled val="1"/>
        </dgm:presLayoutVars>
      </dgm:prSet>
      <dgm:spPr/>
    </dgm:pt>
    <dgm:pt modelId="{B64C6345-5267-4ED2-B786-5CDE7AA38C93}" type="pres">
      <dgm:prSet presAssocID="{E865C896-6391-4543-9ECC-2BFD7416DB3B}" presName="sibTrans" presStyleCnt="0"/>
      <dgm:spPr/>
    </dgm:pt>
    <dgm:pt modelId="{D763DF00-B790-4F2D-A022-1C92E85EEFD4}" type="pres">
      <dgm:prSet presAssocID="{ADB989F3-BE9F-4068-87EC-EAD2CB47CB9C}" presName="node" presStyleLbl="node1" presStyleIdx="1" presStyleCnt="6">
        <dgm:presLayoutVars>
          <dgm:bulletEnabled val="1"/>
        </dgm:presLayoutVars>
      </dgm:prSet>
      <dgm:spPr/>
    </dgm:pt>
    <dgm:pt modelId="{8BF6EED3-4DAE-4DBA-B6B1-D564324A39E1}" type="pres">
      <dgm:prSet presAssocID="{EFA72FA6-326C-405A-8594-9E80C66152CD}" presName="sibTrans" presStyleCnt="0"/>
      <dgm:spPr/>
    </dgm:pt>
    <dgm:pt modelId="{A0C907A6-6C7E-4B78-ACC6-DDAAF751FAEA}" type="pres">
      <dgm:prSet presAssocID="{F2DEF083-30D6-4B93-8830-990E70D6D798}" presName="node" presStyleLbl="node1" presStyleIdx="2" presStyleCnt="6">
        <dgm:presLayoutVars>
          <dgm:bulletEnabled val="1"/>
        </dgm:presLayoutVars>
      </dgm:prSet>
      <dgm:spPr/>
    </dgm:pt>
    <dgm:pt modelId="{AD18317D-EE89-4CFF-8139-4E424D62A61F}" type="pres">
      <dgm:prSet presAssocID="{EBDE3AE7-89C3-4A2C-89F0-F8F72E76FFE4}" presName="sibTrans" presStyleCnt="0"/>
      <dgm:spPr/>
    </dgm:pt>
    <dgm:pt modelId="{CCFAEC4C-8930-4FB4-AFE4-15C42AF32A0A}" type="pres">
      <dgm:prSet presAssocID="{E8CAAB12-EFAD-4E5F-BF20-0662C1850FAC}" presName="node" presStyleLbl="node1" presStyleIdx="3" presStyleCnt="6">
        <dgm:presLayoutVars>
          <dgm:bulletEnabled val="1"/>
        </dgm:presLayoutVars>
      </dgm:prSet>
      <dgm:spPr/>
    </dgm:pt>
    <dgm:pt modelId="{933EDAB4-0C92-4D7E-81BB-8AC7AA0E801A}" type="pres">
      <dgm:prSet presAssocID="{21BD5156-1A60-4620-ABD8-D328E9784741}" presName="sibTrans" presStyleCnt="0"/>
      <dgm:spPr/>
    </dgm:pt>
    <dgm:pt modelId="{0ACBE157-0409-43E4-B75A-A24020A4A90F}" type="pres">
      <dgm:prSet presAssocID="{1DAD6038-28A5-43AA-8D90-9AC0BE37C617}" presName="node" presStyleLbl="node1" presStyleIdx="4" presStyleCnt="6">
        <dgm:presLayoutVars>
          <dgm:bulletEnabled val="1"/>
        </dgm:presLayoutVars>
      </dgm:prSet>
      <dgm:spPr/>
    </dgm:pt>
    <dgm:pt modelId="{F09034C6-4CFE-4281-8878-35FAC7047034}" type="pres">
      <dgm:prSet presAssocID="{86DACF8F-CFB2-400A-A9A1-5FBA268F5D9D}" presName="sibTrans" presStyleCnt="0"/>
      <dgm:spPr/>
    </dgm:pt>
    <dgm:pt modelId="{EBA3FFCE-A520-4AC5-B7CB-98FC4BB4F001}" type="pres">
      <dgm:prSet presAssocID="{5A0B8A70-B8A3-44BE-A818-A59B1AB92DB0}" presName="node" presStyleLbl="node1" presStyleIdx="5" presStyleCnt="6">
        <dgm:presLayoutVars>
          <dgm:bulletEnabled val="1"/>
        </dgm:presLayoutVars>
      </dgm:prSet>
      <dgm:spPr/>
    </dgm:pt>
  </dgm:ptLst>
  <dgm:cxnLst>
    <dgm:cxn modelId="{0B9DD416-861C-438A-B002-E076DBEE5E73}" srcId="{7172E349-F76F-47C9-BC87-58C128D2A188}" destId="{E0378F98-A11D-478B-9772-80426951FE86}" srcOrd="0" destOrd="0" parTransId="{B2E04EB3-C7B1-40BC-953E-69EBAA525AD7}" sibTransId="{E865C896-6391-4543-9ECC-2BFD7416DB3B}"/>
    <dgm:cxn modelId="{AC20EC5C-2733-4A3A-945D-5D5133D86451}" type="presOf" srcId="{E8CAAB12-EFAD-4E5F-BF20-0662C1850FAC}" destId="{CCFAEC4C-8930-4FB4-AFE4-15C42AF32A0A}" srcOrd="0" destOrd="0" presId="urn:microsoft.com/office/officeart/2005/8/layout/default"/>
    <dgm:cxn modelId="{14B88865-C2EB-4AC4-B1E8-50C63F0980BC}" srcId="{7172E349-F76F-47C9-BC87-58C128D2A188}" destId="{ADB989F3-BE9F-4068-87EC-EAD2CB47CB9C}" srcOrd="1" destOrd="0" parTransId="{F226E8DA-AD40-45EE-96FD-1054BEC412C6}" sibTransId="{EFA72FA6-326C-405A-8594-9E80C66152CD}"/>
    <dgm:cxn modelId="{3CB36C49-21E2-4D03-83F3-8470ED57297E}" srcId="{7172E349-F76F-47C9-BC87-58C128D2A188}" destId="{F2DEF083-30D6-4B93-8830-990E70D6D798}" srcOrd="2" destOrd="0" parTransId="{6D0DF77D-77F3-420F-BF01-BBD06D99FC8C}" sibTransId="{EBDE3AE7-89C3-4A2C-89F0-F8F72E76FFE4}"/>
    <dgm:cxn modelId="{7DE0DE55-FF5F-45BC-A517-8405E13BE6D4}" type="presOf" srcId="{5A0B8A70-B8A3-44BE-A818-A59B1AB92DB0}" destId="{EBA3FFCE-A520-4AC5-B7CB-98FC4BB4F001}" srcOrd="0" destOrd="0" presId="urn:microsoft.com/office/officeart/2005/8/layout/default"/>
    <dgm:cxn modelId="{23479076-D4D4-492F-B9F6-C594769038A2}" srcId="{7172E349-F76F-47C9-BC87-58C128D2A188}" destId="{1DAD6038-28A5-43AA-8D90-9AC0BE37C617}" srcOrd="4" destOrd="0" parTransId="{A6760F27-22B7-4F73-86AF-C919F5518288}" sibTransId="{86DACF8F-CFB2-400A-A9A1-5FBA268F5D9D}"/>
    <dgm:cxn modelId="{B8D4ED8F-FE4C-4E3C-9D0A-0E62C5C25FD2}" type="presOf" srcId="{1DAD6038-28A5-43AA-8D90-9AC0BE37C617}" destId="{0ACBE157-0409-43E4-B75A-A24020A4A90F}" srcOrd="0" destOrd="0" presId="urn:microsoft.com/office/officeart/2005/8/layout/default"/>
    <dgm:cxn modelId="{F6C6979E-417F-453C-BD57-E60ABD68C4D2}" type="presOf" srcId="{ADB989F3-BE9F-4068-87EC-EAD2CB47CB9C}" destId="{D763DF00-B790-4F2D-A022-1C92E85EEFD4}" srcOrd="0" destOrd="0" presId="urn:microsoft.com/office/officeart/2005/8/layout/default"/>
    <dgm:cxn modelId="{C15CA6A7-0683-4AF5-93BF-6DCDB26B567A}" srcId="{7172E349-F76F-47C9-BC87-58C128D2A188}" destId="{E8CAAB12-EFAD-4E5F-BF20-0662C1850FAC}" srcOrd="3" destOrd="0" parTransId="{A23F71D2-5633-475F-AEFB-C1DBF4B51A08}" sibTransId="{21BD5156-1A60-4620-ABD8-D328E9784741}"/>
    <dgm:cxn modelId="{574CB4A9-AD62-4CA6-8A5F-B5E83B1476C8}" type="presOf" srcId="{F2DEF083-30D6-4B93-8830-990E70D6D798}" destId="{A0C907A6-6C7E-4B78-ACC6-DDAAF751FAEA}" srcOrd="0" destOrd="0" presId="urn:microsoft.com/office/officeart/2005/8/layout/default"/>
    <dgm:cxn modelId="{605450E8-1D37-4482-93E8-470D084C7809}" type="presOf" srcId="{E0378F98-A11D-478B-9772-80426951FE86}" destId="{71AAF657-0710-4813-9A54-F3DE45BB81A8}" srcOrd="0" destOrd="0" presId="urn:microsoft.com/office/officeart/2005/8/layout/default"/>
    <dgm:cxn modelId="{6A248AF0-08EF-4171-8BE9-99E713A780B9}" type="presOf" srcId="{7172E349-F76F-47C9-BC87-58C128D2A188}" destId="{1A3F5B77-1036-4E85-8969-45F57D02BC03}" srcOrd="0" destOrd="0" presId="urn:microsoft.com/office/officeart/2005/8/layout/default"/>
    <dgm:cxn modelId="{5A9629F2-80BA-40F5-81F7-516F00F3319B}" srcId="{7172E349-F76F-47C9-BC87-58C128D2A188}" destId="{5A0B8A70-B8A3-44BE-A818-A59B1AB92DB0}" srcOrd="5" destOrd="0" parTransId="{42349533-500D-45DE-8EE6-2F9C84098D6F}" sibTransId="{7AB0AAC9-4A7A-45F4-877B-0BF02B6FB772}"/>
    <dgm:cxn modelId="{3D0A70A8-4782-46C1-80DE-6D4EB5EBB1AE}" type="presParOf" srcId="{1A3F5B77-1036-4E85-8969-45F57D02BC03}" destId="{71AAF657-0710-4813-9A54-F3DE45BB81A8}" srcOrd="0" destOrd="0" presId="urn:microsoft.com/office/officeart/2005/8/layout/default"/>
    <dgm:cxn modelId="{ECA5EB36-0A14-461D-8149-F2A064F56DAE}" type="presParOf" srcId="{1A3F5B77-1036-4E85-8969-45F57D02BC03}" destId="{B64C6345-5267-4ED2-B786-5CDE7AA38C93}" srcOrd="1" destOrd="0" presId="urn:microsoft.com/office/officeart/2005/8/layout/default"/>
    <dgm:cxn modelId="{5543150B-342B-4246-84E3-A196F2F52670}" type="presParOf" srcId="{1A3F5B77-1036-4E85-8969-45F57D02BC03}" destId="{D763DF00-B790-4F2D-A022-1C92E85EEFD4}" srcOrd="2" destOrd="0" presId="urn:microsoft.com/office/officeart/2005/8/layout/default"/>
    <dgm:cxn modelId="{419908DF-589A-4B45-8A9B-C849DFE7C4BD}" type="presParOf" srcId="{1A3F5B77-1036-4E85-8969-45F57D02BC03}" destId="{8BF6EED3-4DAE-4DBA-B6B1-D564324A39E1}" srcOrd="3" destOrd="0" presId="urn:microsoft.com/office/officeart/2005/8/layout/default"/>
    <dgm:cxn modelId="{49034683-6B75-4C05-8A9C-6A9E211E541A}" type="presParOf" srcId="{1A3F5B77-1036-4E85-8969-45F57D02BC03}" destId="{A0C907A6-6C7E-4B78-ACC6-DDAAF751FAEA}" srcOrd="4" destOrd="0" presId="urn:microsoft.com/office/officeart/2005/8/layout/default"/>
    <dgm:cxn modelId="{B5BA2397-86EB-4120-A5A2-1B2565BCCC8B}" type="presParOf" srcId="{1A3F5B77-1036-4E85-8969-45F57D02BC03}" destId="{AD18317D-EE89-4CFF-8139-4E424D62A61F}" srcOrd="5" destOrd="0" presId="urn:microsoft.com/office/officeart/2005/8/layout/default"/>
    <dgm:cxn modelId="{0851E946-329B-406D-85D5-77BC3D0689DD}" type="presParOf" srcId="{1A3F5B77-1036-4E85-8969-45F57D02BC03}" destId="{CCFAEC4C-8930-4FB4-AFE4-15C42AF32A0A}" srcOrd="6" destOrd="0" presId="urn:microsoft.com/office/officeart/2005/8/layout/default"/>
    <dgm:cxn modelId="{EEFA502C-F8A1-41B7-B07A-E1D890459071}" type="presParOf" srcId="{1A3F5B77-1036-4E85-8969-45F57D02BC03}" destId="{933EDAB4-0C92-4D7E-81BB-8AC7AA0E801A}" srcOrd="7" destOrd="0" presId="urn:microsoft.com/office/officeart/2005/8/layout/default"/>
    <dgm:cxn modelId="{17561F05-D33D-43DC-B9C3-DE6CBAB5B469}" type="presParOf" srcId="{1A3F5B77-1036-4E85-8969-45F57D02BC03}" destId="{0ACBE157-0409-43E4-B75A-A24020A4A90F}" srcOrd="8" destOrd="0" presId="urn:microsoft.com/office/officeart/2005/8/layout/default"/>
    <dgm:cxn modelId="{65E57AF8-C3E1-4C6A-9D28-45DC79F5AAA8}" type="presParOf" srcId="{1A3F5B77-1036-4E85-8969-45F57D02BC03}" destId="{F09034C6-4CFE-4281-8878-35FAC7047034}" srcOrd="9" destOrd="0" presId="urn:microsoft.com/office/officeart/2005/8/layout/default"/>
    <dgm:cxn modelId="{4FFDCB27-DB56-4F2C-BA20-93159039A106}" type="presParOf" srcId="{1A3F5B77-1036-4E85-8969-45F57D02BC03}" destId="{EBA3FFCE-A520-4AC5-B7CB-98FC4BB4F00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72E349-F76F-47C9-BC87-58C128D2A188}" type="doc">
      <dgm:prSet loTypeId="urn:microsoft.com/office/officeart/2009/3/layout/RandomtoResult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E0378F98-A11D-478B-9772-80426951FE86}">
      <dgm:prSet phldrT="[Texto]"/>
      <dgm:spPr/>
      <dgm:t>
        <a:bodyPr/>
        <a:lstStyle/>
        <a:p>
          <a:r>
            <a:rPr lang="pt-BR" dirty="0"/>
            <a:t>Criar uma matriz bidimensional de neurônios</a:t>
          </a:r>
        </a:p>
      </dgm:t>
    </dgm:pt>
    <dgm:pt modelId="{B2E04EB3-C7B1-40BC-953E-69EBAA525AD7}" type="parTrans" cxnId="{0B9DD416-861C-438A-B002-E076DBEE5E73}">
      <dgm:prSet/>
      <dgm:spPr/>
      <dgm:t>
        <a:bodyPr/>
        <a:lstStyle/>
        <a:p>
          <a:endParaRPr lang="pt-BR"/>
        </a:p>
      </dgm:t>
    </dgm:pt>
    <dgm:pt modelId="{E865C896-6391-4543-9ECC-2BFD7416DB3B}" type="sibTrans" cxnId="{0B9DD416-861C-438A-B002-E076DBEE5E73}">
      <dgm:prSet/>
      <dgm:spPr/>
      <dgm:t>
        <a:bodyPr/>
        <a:lstStyle/>
        <a:p>
          <a:endParaRPr lang="pt-BR"/>
        </a:p>
      </dgm:t>
    </dgm:pt>
    <dgm:pt modelId="{39987269-4FC7-43B5-991D-EAC6D7FC440C}">
      <dgm:prSet phldrT="[Texto]"/>
      <dgm:spPr/>
      <dgm:t>
        <a:bodyPr/>
        <a:lstStyle/>
        <a:p>
          <a:r>
            <a:rPr lang="pt-BR" dirty="0"/>
            <a:t>Apresentar uma entrada</a:t>
          </a:r>
        </a:p>
      </dgm:t>
    </dgm:pt>
    <dgm:pt modelId="{4A282EF1-9E50-447A-B5DA-B9AA71D46BAB}" type="parTrans" cxnId="{92962376-2E34-42E9-8BDC-32572B381F38}">
      <dgm:prSet/>
      <dgm:spPr/>
      <dgm:t>
        <a:bodyPr/>
        <a:lstStyle/>
        <a:p>
          <a:endParaRPr lang="pt-BR"/>
        </a:p>
      </dgm:t>
    </dgm:pt>
    <dgm:pt modelId="{2C2F7895-8ABA-44F0-B96F-D5B4EB98AC4D}" type="sibTrans" cxnId="{92962376-2E34-42E9-8BDC-32572B381F38}">
      <dgm:prSet/>
      <dgm:spPr/>
      <dgm:t>
        <a:bodyPr/>
        <a:lstStyle/>
        <a:p>
          <a:endParaRPr lang="pt-BR"/>
        </a:p>
      </dgm:t>
    </dgm:pt>
    <dgm:pt modelId="{9B38EA3C-7E38-4937-8136-2BF9B5CB0103}">
      <dgm:prSet phldrT="[Texto]"/>
      <dgm:spPr/>
      <dgm:t>
        <a:bodyPr/>
        <a:lstStyle/>
        <a:p>
          <a:r>
            <a:rPr lang="pt-BR" dirty="0"/>
            <a:t>Treinar a rede durante </a:t>
          </a:r>
          <a:r>
            <a:rPr lang="pt-BR" i="1" dirty="0"/>
            <a:t>T</a:t>
          </a:r>
          <a:r>
            <a:rPr lang="pt-BR" dirty="0"/>
            <a:t> iterações;</a:t>
          </a:r>
        </a:p>
      </dgm:t>
    </dgm:pt>
    <dgm:pt modelId="{A3937C05-76D5-4A6C-8DD6-D0196FA6225E}" type="parTrans" cxnId="{F9F61E60-A1E2-499A-A0D8-58941B3E8871}">
      <dgm:prSet/>
      <dgm:spPr/>
      <dgm:t>
        <a:bodyPr/>
        <a:lstStyle/>
        <a:p>
          <a:endParaRPr lang="pt-BR"/>
        </a:p>
      </dgm:t>
    </dgm:pt>
    <dgm:pt modelId="{0AA5CBC2-A782-4AC6-9580-FE2ED0DB0880}" type="sibTrans" cxnId="{F9F61E60-A1E2-499A-A0D8-58941B3E8871}">
      <dgm:prSet/>
      <dgm:spPr/>
      <dgm:t>
        <a:bodyPr/>
        <a:lstStyle/>
        <a:p>
          <a:endParaRPr lang="pt-BR"/>
        </a:p>
      </dgm:t>
    </dgm:pt>
    <dgm:pt modelId="{CEE5772C-3AA3-4B73-8D9F-071545363E77}">
      <dgm:prSet phldrT="[Texto]"/>
      <dgm:spPr/>
      <dgm:t>
        <a:bodyPr/>
        <a:lstStyle/>
        <a:p>
          <a:r>
            <a:rPr lang="pt-BR" dirty="0"/>
            <a:t>Inicializar os pesos aleatoriamente;</a:t>
          </a:r>
        </a:p>
      </dgm:t>
    </dgm:pt>
    <dgm:pt modelId="{87F22017-AD49-409A-8F57-8BB5F467CA1F}" type="parTrans" cxnId="{481F6960-2E72-49DE-B9E0-519E67E6BDE8}">
      <dgm:prSet/>
      <dgm:spPr/>
      <dgm:t>
        <a:bodyPr/>
        <a:lstStyle/>
        <a:p>
          <a:endParaRPr lang="pt-BR"/>
        </a:p>
      </dgm:t>
    </dgm:pt>
    <dgm:pt modelId="{886BCE6E-EAAD-47AD-A172-C21BA0EEE91A}" type="sibTrans" cxnId="{481F6960-2E72-49DE-B9E0-519E67E6BDE8}">
      <dgm:prSet/>
      <dgm:spPr/>
      <dgm:t>
        <a:bodyPr/>
        <a:lstStyle/>
        <a:p>
          <a:endParaRPr lang="pt-BR"/>
        </a:p>
      </dgm:t>
    </dgm:pt>
    <dgm:pt modelId="{14A3664A-20D2-459B-9B05-BD5C7FEFEE89}">
      <dgm:prSet phldrT="[Texto]"/>
      <dgm:spPr/>
      <dgm:t>
        <a:bodyPr/>
        <a:lstStyle/>
        <a:p>
          <a:r>
            <a:rPr lang="pt-BR" dirty="0"/>
            <a:t>Escolher o neurônio BMU</a:t>
          </a:r>
        </a:p>
      </dgm:t>
    </dgm:pt>
    <dgm:pt modelId="{E9169C2C-C14A-47AD-AC5F-4A35C84183EB}" type="parTrans" cxnId="{E23A770F-A81C-4062-8C4E-08ED31147D0C}">
      <dgm:prSet/>
      <dgm:spPr/>
      <dgm:t>
        <a:bodyPr/>
        <a:lstStyle/>
        <a:p>
          <a:endParaRPr lang="pt-BR"/>
        </a:p>
      </dgm:t>
    </dgm:pt>
    <dgm:pt modelId="{0C295B95-2F63-4920-9AEF-FFA94B0AEB65}" type="sibTrans" cxnId="{E23A770F-A81C-4062-8C4E-08ED31147D0C}">
      <dgm:prSet/>
      <dgm:spPr/>
      <dgm:t>
        <a:bodyPr/>
        <a:lstStyle/>
        <a:p>
          <a:endParaRPr lang="pt-BR"/>
        </a:p>
      </dgm:t>
    </dgm:pt>
    <dgm:pt modelId="{26232B89-B99B-4875-ABE2-B226C0498283}">
      <dgm:prSet phldrT="[Texto]"/>
      <dgm:spPr/>
      <dgm:t>
        <a:bodyPr/>
        <a:lstStyle/>
        <a:p>
          <a:r>
            <a:rPr lang="pt-BR" dirty="0"/>
            <a:t>Atualizar os pesos do BMU;</a:t>
          </a:r>
        </a:p>
      </dgm:t>
    </dgm:pt>
    <dgm:pt modelId="{FB62BFCE-B302-4599-A32E-0664317277E3}" type="parTrans" cxnId="{91869C08-46B7-43B3-8C3E-A38AF40D4CA5}">
      <dgm:prSet/>
      <dgm:spPr/>
      <dgm:t>
        <a:bodyPr/>
        <a:lstStyle/>
        <a:p>
          <a:endParaRPr lang="pt-BR"/>
        </a:p>
      </dgm:t>
    </dgm:pt>
    <dgm:pt modelId="{C31BA87B-3FE2-4AC5-85A1-FC934A521597}" type="sibTrans" cxnId="{91869C08-46B7-43B3-8C3E-A38AF40D4CA5}">
      <dgm:prSet/>
      <dgm:spPr/>
      <dgm:t>
        <a:bodyPr/>
        <a:lstStyle/>
        <a:p>
          <a:endParaRPr lang="pt-BR"/>
        </a:p>
      </dgm:t>
    </dgm:pt>
    <dgm:pt modelId="{9F3C2C42-A84D-41EA-858A-B9D96DAF338E}">
      <dgm:prSet phldrT="[Texto]"/>
      <dgm:spPr/>
      <dgm:t>
        <a:bodyPr/>
        <a:lstStyle/>
        <a:p>
          <a:r>
            <a:rPr lang="pt-BR" dirty="0"/>
            <a:t>Atualizar a vizinhança</a:t>
          </a:r>
        </a:p>
      </dgm:t>
    </dgm:pt>
    <dgm:pt modelId="{96232756-2A86-4036-8AC7-DE0A8E5238B1}" type="parTrans" cxnId="{0CCD71D2-E7C4-49C6-A086-92FBFC825C92}">
      <dgm:prSet/>
      <dgm:spPr/>
      <dgm:t>
        <a:bodyPr/>
        <a:lstStyle/>
        <a:p>
          <a:endParaRPr lang="pt-BR"/>
        </a:p>
      </dgm:t>
    </dgm:pt>
    <dgm:pt modelId="{8D31A887-C8FD-4DE9-9996-3749B7B6043D}" type="sibTrans" cxnId="{0CCD71D2-E7C4-49C6-A086-92FBFC825C92}">
      <dgm:prSet/>
      <dgm:spPr/>
      <dgm:t>
        <a:bodyPr/>
        <a:lstStyle/>
        <a:p>
          <a:endParaRPr lang="pt-BR"/>
        </a:p>
      </dgm:t>
    </dgm:pt>
    <dgm:pt modelId="{93BC01CA-3BE6-49ED-AAC4-43500CF79CCC}">
      <dgm:prSet phldrT="[Texto]"/>
      <dgm:spPr/>
      <dgm:t>
        <a:bodyPr/>
        <a:lstStyle/>
        <a:p>
          <a:r>
            <a:rPr lang="pt-BR" dirty="0"/>
            <a:t>Diminuir a taxa de aprendizado</a:t>
          </a:r>
        </a:p>
      </dgm:t>
    </dgm:pt>
    <dgm:pt modelId="{E1D09EBA-5059-4573-8AA1-9B0F8562C76B}" type="parTrans" cxnId="{766D1DFA-2FB5-4C30-B032-45AB68685A6D}">
      <dgm:prSet/>
      <dgm:spPr/>
      <dgm:t>
        <a:bodyPr/>
        <a:lstStyle/>
        <a:p>
          <a:endParaRPr lang="pt-BR"/>
        </a:p>
      </dgm:t>
    </dgm:pt>
    <dgm:pt modelId="{EB185006-156C-4A7D-B36F-EF0AF9C58FE0}" type="sibTrans" cxnId="{766D1DFA-2FB5-4C30-B032-45AB68685A6D}">
      <dgm:prSet/>
      <dgm:spPr/>
      <dgm:t>
        <a:bodyPr/>
        <a:lstStyle/>
        <a:p>
          <a:endParaRPr lang="pt-BR"/>
        </a:p>
      </dgm:t>
    </dgm:pt>
    <dgm:pt modelId="{79EE436B-2266-49C5-AA00-045CE302BB22}" type="pres">
      <dgm:prSet presAssocID="{7172E349-F76F-47C9-BC87-58C128D2A188}" presName="Name0" presStyleCnt="0">
        <dgm:presLayoutVars>
          <dgm:dir/>
          <dgm:animOne val="branch"/>
          <dgm:animLvl val="lvl"/>
        </dgm:presLayoutVars>
      </dgm:prSet>
      <dgm:spPr/>
    </dgm:pt>
    <dgm:pt modelId="{81DCF358-20DE-4FEC-93CA-53238B687C49}" type="pres">
      <dgm:prSet presAssocID="{E0378F98-A11D-478B-9772-80426951FE86}" presName="chaos" presStyleCnt="0"/>
      <dgm:spPr/>
    </dgm:pt>
    <dgm:pt modelId="{96189C33-9E4E-439D-AB0C-06CADFDFEA96}" type="pres">
      <dgm:prSet presAssocID="{E0378F98-A11D-478B-9772-80426951FE86}" presName="parTx1" presStyleLbl="revTx" presStyleIdx="0" presStyleCnt="3"/>
      <dgm:spPr/>
    </dgm:pt>
    <dgm:pt modelId="{1CB994D4-AEAA-4EA7-B677-D67F98207BCE}" type="pres">
      <dgm:prSet presAssocID="{E0378F98-A11D-478B-9772-80426951FE86}" presName="desTx1" presStyleLbl="revTx" presStyleIdx="1" presStyleCnt="3">
        <dgm:presLayoutVars>
          <dgm:bulletEnabled val="1"/>
        </dgm:presLayoutVars>
      </dgm:prSet>
      <dgm:spPr/>
    </dgm:pt>
    <dgm:pt modelId="{C155E4DD-37C8-4942-9AC3-278B2D636512}" type="pres">
      <dgm:prSet presAssocID="{E0378F98-A11D-478B-9772-80426951FE86}" presName="c1" presStyleLbl="node1" presStyleIdx="0" presStyleCnt="19"/>
      <dgm:spPr/>
    </dgm:pt>
    <dgm:pt modelId="{F0CE399D-C567-4BC1-80C6-B0775F2B70B4}" type="pres">
      <dgm:prSet presAssocID="{E0378F98-A11D-478B-9772-80426951FE86}" presName="c2" presStyleLbl="node1" presStyleIdx="1" presStyleCnt="19"/>
      <dgm:spPr/>
    </dgm:pt>
    <dgm:pt modelId="{65D3A4E8-57D8-437B-B934-030F290E88AC}" type="pres">
      <dgm:prSet presAssocID="{E0378F98-A11D-478B-9772-80426951FE86}" presName="c3" presStyleLbl="node1" presStyleIdx="2" presStyleCnt="19"/>
      <dgm:spPr/>
    </dgm:pt>
    <dgm:pt modelId="{78085665-17E9-42A4-A471-67EBC4EB3679}" type="pres">
      <dgm:prSet presAssocID="{E0378F98-A11D-478B-9772-80426951FE86}" presName="c4" presStyleLbl="node1" presStyleIdx="3" presStyleCnt="19"/>
      <dgm:spPr/>
    </dgm:pt>
    <dgm:pt modelId="{3E88F9FA-5A91-4EAA-9757-DBA535B7684F}" type="pres">
      <dgm:prSet presAssocID="{E0378F98-A11D-478B-9772-80426951FE86}" presName="c5" presStyleLbl="node1" presStyleIdx="4" presStyleCnt="19"/>
      <dgm:spPr/>
    </dgm:pt>
    <dgm:pt modelId="{D1C987FB-7505-4F80-A0ED-97336A55AFD3}" type="pres">
      <dgm:prSet presAssocID="{E0378F98-A11D-478B-9772-80426951FE86}" presName="c6" presStyleLbl="node1" presStyleIdx="5" presStyleCnt="19"/>
      <dgm:spPr/>
    </dgm:pt>
    <dgm:pt modelId="{48CA0054-356C-4059-AD59-4048B9D17B3E}" type="pres">
      <dgm:prSet presAssocID="{E0378F98-A11D-478B-9772-80426951FE86}" presName="c7" presStyleLbl="node1" presStyleIdx="6" presStyleCnt="19"/>
      <dgm:spPr/>
    </dgm:pt>
    <dgm:pt modelId="{1DAE671A-911F-44E9-B2B0-C9D8D5EDF2B4}" type="pres">
      <dgm:prSet presAssocID="{E0378F98-A11D-478B-9772-80426951FE86}" presName="c8" presStyleLbl="node1" presStyleIdx="7" presStyleCnt="19"/>
      <dgm:spPr/>
    </dgm:pt>
    <dgm:pt modelId="{5C51D093-073B-425A-95E5-76F287092A93}" type="pres">
      <dgm:prSet presAssocID="{E0378F98-A11D-478B-9772-80426951FE86}" presName="c9" presStyleLbl="node1" presStyleIdx="8" presStyleCnt="19"/>
      <dgm:spPr/>
    </dgm:pt>
    <dgm:pt modelId="{F19F69AA-3314-4C9B-A54B-F6CC506FEC31}" type="pres">
      <dgm:prSet presAssocID="{E0378F98-A11D-478B-9772-80426951FE86}" presName="c10" presStyleLbl="node1" presStyleIdx="9" presStyleCnt="19"/>
      <dgm:spPr/>
    </dgm:pt>
    <dgm:pt modelId="{4533B248-F099-4B96-B16A-A753247A2EA4}" type="pres">
      <dgm:prSet presAssocID="{E0378F98-A11D-478B-9772-80426951FE86}" presName="c11" presStyleLbl="node1" presStyleIdx="10" presStyleCnt="19"/>
      <dgm:spPr/>
    </dgm:pt>
    <dgm:pt modelId="{8E3B3D64-D4B8-461E-8D9D-67011A528C56}" type="pres">
      <dgm:prSet presAssocID="{E0378F98-A11D-478B-9772-80426951FE86}" presName="c12" presStyleLbl="node1" presStyleIdx="11" presStyleCnt="19"/>
      <dgm:spPr/>
    </dgm:pt>
    <dgm:pt modelId="{D9BC8352-B486-4729-87DD-28C3CA56C742}" type="pres">
      <dgm:prSet presAssocID="{E0378F98-A11D-478B-9772-80426951FE86}" presName="c13" presStyleLbl="node1" presStyleIdx="12" presStyleCnt="19"/>
      <dgm:spPr/>
    </dgm:pt>
    <dgm:pt modelId="{124A6CDC-DBC7-4A6E-8164-1698E1478B75}" type="pres">
      <dgm:prSet presAssocID="{E0378F98-A11D-478B-9772-80426951FE86}" presName="c14" presStyleLbl="node1" presStyleIdx="13" presStyleCnt="19"/>
      <dgm:spPr/>
    </dgm:pt>
    <dgm:pt modelId="{28280124-E8ED-4858-948F-4EF2E8832B6B}" type="pres">
      <dgm:prSet presAssocID="{E0378F98-A11D-478B-9772-80426951FE86}" presName="c15" presStyleLbl="node1" presStyleIdx="14" presStyleCnt="19"/>
      <dgm:spPr/>
    </dgm:pt>
    <dgm:pt modelId="{4BA643A0-0839-4AC9-A89B-8F02AFEB1D63}" type="pres">
      <dgm:prSet presAssocID="{E0378F98-A11D-478B-9772-80426951FE86}" presName="c16" presStyleLbl="node1" presStyleIdx="15" presStyleCnt="19"/>
      <dgm:spPr/>
    </dgm:pt>
    <dgm:pt modelId="{562A58E4-1FC4-4879-9759-A8CD006D152D}" type="pres">
      <dgm:prSet presAssocID="{E0378F98-A11D-478B-9772-80426951FE86}" presName="c17" presStyleLbl="node1" presStyleIdx="16" presStyleCnt="19"/>
      <dgm:spPr/>
    </dgm:pt>
    <dgm:pt modelId="{655657DD-8949-4070-8578-2C183F4B36B4}" type="pres">
      <dgm:prSet presAssocID="{E0378F98-A11D-478B-9772-80426951FE86}" presName="c18" presStyleLbl="node1" presStyleIdx="17" presStyleCnt="19"/>
      <dgm:spPr/>
    </dgm:pt>
    <dgm:pt modelId="{A3977BD0-88F8-4EDC-9F68-FDC1BE3C1559}" type="pres">
      <dgm:prSet presAssocID="{E865C896-6391-4543-9ECC-2BFD7416DB3B}" presName="chevronComposite1" presStyleCnt="0"/>
      <dgm:spPr/>
    </dgm:pt>
    <dgm:pt modelId="{E8D7AB79-D41D-48B3-9A7F-7F9A5449D635}" type="pres">
      <dgm:prSet presAssocID="{E865C896-6391-4543-9ECC-2BFD7416DB3B}" presName="chevron1" presStyleLbl="sibTrans2D1" presStyleIdx="0" presStyleCnt="2"/>
      <dgm:spPr/>
    </dgm:pt>
    <dgm:pt modelId="{ADEED76F-4255-4A0A-B605-74CB682C8900}" type="pres">
      <dgm:prSet presAssocID="{E865C896-6391-4543-9ECC-2BFD7416DB3B}" presName="spChevron1" presStyleCnt="0"/>
      <dgm:spPr/>
    </dgm:pt>
    <dgm:pt modelId="{D170CA64-ECC2-40B0-BC1F-693D23FE8296}" type="pres">
      <dgm:prSet presAssocID="{E865C896-6391-4543-9ECC-2BFD7416DB3B}" presName="overlap" presStyleCnt="0"/>
      <dgm:spPr/>
    </dgm:pt>
    <dgm:pt modelId="{7B0CB81F-C62A-427D-BB1F-125764CC4B4D}" type="pres">
      <dgm:prSet presAssocID="{E865C896-6391-4543-9ECC-2BFD7416DB3B}" presName="chevronComposite2" presStyleCnt="0"/>
      <dgm:spPr/>
    </dgm:pt>
    <dgm:pt modelId="{F77267E0-E1C3-4A08-A6C6-656C96AE13AE}" type="pres">
      <dgm:prSet presAssocID="{E865C896-6391-4543-9ECC-2BFD7416DB3B}" presName="chevron2" presStyleLbl="sibTrans2D1" presStyleIdx="1" presStyleCnt="2"/>
      <dgm:spPr/>
    </dgm:pt>
    <dgm:pt modelId="{15644021-CB8A-4C2E-A4F1-EF696DF726E1}" type="pres">
      <dgm:prSet presAssocID="{E865C896-6391-4543-9ECC-2BFD7416DB3B}" presName="spChevron2" presStyleCnt="0"/>
      <dgm:spPr/>
    </dgm:pt>
    <dgm:pt modelId="{8CEB39EB-5242-435B-A923-0E3FCB41AE02}" type="pres">
      <dgm:prSet presAssocID="{9B38EA3C-7E38-4937-8136-2BF9B5CB0103}" presName="last" presStyleCnt="0"/>
      <dgm:spPr/>
    </dgm:pt>
    <dgm:pt modelId="{2BAED212-7975-4B6B-AED2-EF948E8B24B5}" type="pres">
      <dgm:prSet presAssocID="{9B38EA3C-7E38-4937-8136-2BF9B5CB0103}" presName="circleTx" presStyleLbl="node1" presStyleIdx="18" presStyleCnt="19"/>
      <dgm:spPr/>
    </dgm:pt>
    <dgm:pt modelId="{BA80FC43-22AD-4971-92B3-8C6E6AE121BD}" type="pres">
      <dgm:prSet presAssocID="{9B38EA3C-7E38-4937-8136-2BF9B5CB0103}" presName="desTxN" presStyleLbl="revTx" presStyleIdx="2" presStyleCnt="3">
        <dgm:presLayoutVars>
          <dgm:bulletEnabled val="1"/>
        </dgm:presLayoutVars>
      </dgm:prSet>
      <dgm:spPr/>
    </dgm:pt>
    <dgm:pt modelId="{7FF498A9-E146-40F8-AB5E-5007079942B4}" type="pres">
      <dgm:prSet presAssocID="{9B38EA3C-7E38-4937-8136-2BF9B5CB0103}" presName="spN" presStyleCnt="0"/>
      <dgm:spPr/>
    </dgm:pt>
  </dgm:ptLst>
  <dgm:cxnLst>
    <dgm:cxn modelId="{91869C08-46B7-43B3-8C3E-A38AF40D4CA5}" srcId="{9B38EA3C-7E38-4937-8136-2BF9B5CB0103}" destId="{26232B89-B99B-4875-ABE2-B226C0498283}" srcOrd="2" destOrd="0" parTransId="{FB62BFCE-B302-4599-A32E-0664317277E3}" sibTransId="{C31BA87B-3FE2-4AC5-85A1-FC934A521597}"/>
    <dgm:cxn modelId="{E23A770F-A81C-4062-8C4E-08ED31147D0C}" srcId="{9B38EA3C-7E38-4937-8136-2BF9B5CB0103}" destId="{14A3664A-20D2-459B-9B05-BD5C7FEFEE89}" srcOrd="1" destOrd="0" parTransId="{E9169C2C-C14A-47AD-AC5F-4A35C84183EB}" sibTransId="{0C295B95-2F63-4920-9AEF-FFA94B0AEB65}"/>
    <dgm:cxn modelId="{0B9DD416-861C-438A-B002-E076DBEE5E73}" srcId="{7172E349-F76F-47C9-BC87-58C128D2A188}" destId="{E0378F98-A11D-478B-9772-80426951FE86}" srcOrd="0" destOrd="0" parTransId="{B2E04EB3-C7B1-40BC-953E-69EBAA525AD7}" sibTransId="{E865C896-6391-4543-9ECC-2BFD7416DB3B}"/>
    <dgm:cxn modelId="{F9F61E60-A1E2-499A-A0D8-58941B3E8871}" srcId="{7172E349-F76F-47C9-BC87-58C128D2A188}" destId="{9B38EA3C-7E38-4937-8136-2BF9B5CB0103}" srcOrd="1" destOrd="0" parTransId="{A3937C05-76D5-4A6C-8DD6-D0196FA6225E}" sibTransId="{0AA5CBC2-A782-4AC6-9580-FE2ED0DB0880}"/>
    <dgm:cxn modelId="{481F6960-2E72-49DE-B9E0-519E67E6BDE8}" srcId="{E0378F98-A11D-478B-9772-80426951FE86}" destId="{CEE5772C-3AA3-4B73-8D9F-071545363E77}" srcOrd="0" destOrd="0" parTransId="{87F22017-AD49-409A-8F57-8BB5F467CA1F}" sibTransId="{886BCE6E-EAAD-47AD-A172-C21BA0EEE91A}"/>
    <dgm:cxn modelId="{37F31763-60C1-4328-B2F1-E3E9E042E0DA}" type="presOf" srcId="{93BC01CA-3BE6-49ED-AAC4-43500CF79CCC}" destId="{BA80FC43-22AD-4971-92B3-8C6E6AE121BD}" srcOrd="0" destOrd="4" presId="urn:microsoft.com/office/officeart/2009/3/layout/RandomtoResultProcess"/>
    <dgm:cxn modelId="{82A1904D-FF28-413C-8A34-3AE8A35D2B77}" type="presOf" srcId="{E0378F98-A11D-478B-9772-80426951FE86}" destId="{96189C33-9E4E-439D-AB0C-06CADFDFEA96}" srcOrd="0" destOrd="0" presId="urn:microsoft.com/office/officeart/2009/3/layout/RandomtoResultProcess"/>
    <dgm:cxn modelId="{92962376-2E34-42E9-8BDC-32572B381F38}" srcId="{9B38EA3C-7E38-4937-8136-2BF9B5CB0103}" destId="{39987269-4FC7-43B5-991D-EAC6D7FC440C}" srcOrd="0" destOrd="0" parTransId="{4A282EF1-9E50-447A-B5DA-B9AA71D46BAB}" sibTransId="{2C2F7895-8ABA-44F0-B96F-D5B4EB98AC4D}"/>
    <dgm:cxn modelId="{DCB82388-A82C-4C50-9DD5-2EA24E24E022}" type="presOf" srcId="{39987269-4FC7-43B5-991D-EAC6D7FC440C}" destId="{BA80FC43-22AD-4971-92B3-8C6E6AE121BD}" srcOrd="0" destOrd="0" presId="urn:microsoft.com/office/officeart/2009/3/layout/RandomtoResultProcess"/>
    <dgm:cxn modelId="{4F200C90-AFA9-4918-915F-82177C3B9350}" type="presOf" srcId="{14A3664A-20D2-459B-9B05-BD5C7FEFEE89}" destId="{BA80FC43-22AD-4971-92B3-8C6E6AE121BD}" srcOrd="0" destOrd="1" presId="urn:microsoft.com/office/officeart/2009/3/layout/RandomtoResultProcess"/>
    <dgm:cxn modelId="{1B08A29E-761F-4FB4-8A68-E1A675302F9F}" type="presOf" srcId="{9B38EA3C-7E38-4937-8136-2BF9B5CB0103}" destId="{2BAED212-7975-4B6B-AED2-EF948E8B24B5}" srcOrd="0" destOrd="0" presId="urn:microsoft.com/office/officeart/2009/3/layout/RandomtoResultProcess"/>
    <dgm:cxn modelId="{D36FE6A8-2EB2-4371-8F1D-1F69ABC6258E}" type="presOf" srcId="{7172E349-F76F-47C9-BC87-58C128D2A188}" destId="{79EE436B-2266-49C5-AA00-045CE302BB22}" srcOrd="0" destOrd="0" presId="urn:microsoft.com/office/officeart/2009/3/layout/RandomtoResultProcess"/>
    <dgm:cxn modelId="{782A78B9-CA31-4FFA-B4B8-94A197529897}" type="presOf" srcId="{9F3C2C42-A84D-41EA-858A-B9D96DAF338E}" destId="{BA80FC43-22AD-4971-92B3-8C6E6AE121BD}" srcOrd="0" destOrd="3" presId="urn:microsoft.com/office/officeart/2009/3/layout/RandomtoResultProcess"/>
    <dgm:cxn modelId="{0C36B9B9-122B-44F2-A059-B8D6B28B9CEE}" type="presOf" srcId="{26232B89-B99B-4875-ABE2-B226C0498283}" destId="{BA80FC43-22AD-4971-92B3-8C6E6AE121BD}" srcOrd="0" destOrd="2" presId="urn:microsoft.com/office/officeart/2009/3/layout/RandomtoResultProcess"/>
    <dgm:cxn modelId="{0CCD71D2-E7C4-49C6-A086-92FBFC825C92}" srcId="{9B38EA3C-7E38-4937-8136-2BF9B5CB0103}" destId="{9F3C2C42-A84D-41EA-858A-B9D96DAF338E}" srcOrd="3" destOrd="0" parTransId="{96232756-2A86-4036-8AC7-DE0A8E5238B1}" sibTransId="{8D31A887-C8FD-4DE9-9996-3749B7B6043D}"/>
    <dgm:cxn modelId="{144994DA-4802-48BC-A129-97A3273CEBF0}" type="presOf" srcId="{CEE5772C-3AA3-4B73-8D9F-071545363E77}" destId="{1CB994D4-AEAA-4EA7-B677-D67F98207BCE}" srcOrd="0" destOrd="0" presId="urn:microsoft.com/office/officeart/2009/3/layout/RandomtoResultProcess"/>
    <dgm:cxn modelId="{766D1DFA-2FB5-4C30-B032-45AB68685A6D}" srcId="{9B38EA3C-7E38-4937-8136-2BF9B5CB0103}" destId="{93BC01CA-3BE6-49ED-AAC4-43500CF79CCC}" srcOrd="4" destOrd="0" parTransId="{E1D09EBA-5059-4573-8AA1-9B0F8562C76B}" sibTransId="{EB185006-156C-4A7D-B36F-EF0AF9C58FE0}"/>
    <dgm:cxn modelId="{0EE396A4-4B90-4334-BA72-683A51D4E1C0}" type="presParOf" srcId="{79EE436B-2266-49C5-AA00-045CE302BB22}" destId="{81DCF358-20DE-4FEC-93CA-53238B687C49}" srcOrd="0" destOrd="0" presId="urn:microsoft.com/office/officeart/2009/3/layout/RandomtoResultProcess"/>
    <dgm:cxn modelId="{A373E218-5FD2-4567-B2E8-4EEEF3165B80}" type="presParOf" srcId="{81DCF358-20DE-4FEC-93CA-53238B687C49}" destId="{96189C33-9E4E-439D-AB0C-06CADFDFEA96}" srcOrd="0" destOrd="0" presId="urn:microsoft.com/office/officeart/2009/3/layout/RandomtoResultProcess"/>
    <dgm:cxn modelId="{FD087271-16A2-46B7-A8A4-E9AABFD25931}" type="presParOf" srcId="{81DCF358-20DE-4FEC-93CA-53238B687C49}" destId="{1CB994D4-AEAA-4EA7-B677-D67F98207BCE}" srcOrd="1" destOrd="0" presId="urn:microsoft.com/office/officeart/2009/3/layout/RandomtoResultProcess"/>
    <dgm:cxn modelId="{F2D1B26B-EBFC-4169-9FF9-ACCE4ED9ED6E}" type="presParOf" srcId="{81DCF358-20DE-4FEC-93CA-53238B687C49}" destId="{C155E4DD-37C8-4942-9AC3-278B2D636512}" srcOrd="2" destOrd="0" presId="urn:microsoft.com/office/officeart/2009/3/layout/RandomtoResultProcess"/>
    <dgm:cxn modelId="{C1EEC791-1131-403A-AAF5-2FBD239ED9A9}" type="presParOf" srcId="{81DCF358-20DE-4FEC-93CA-53238B687C49}" destId="{F0CE399D-C567-4BC1-80C6-B0775F2B70B4}" srcOrd="3" destOrd="0" presId="urn:microsoft.com/office/officeart/2009/3/layout/RandomtoResultProcess"/>
    <dgm:cxn modelId="{E0F7F7CF-20F9-446C-ADD3-7601450F4FAE}" type="presParOf" srcId="{81DCF358-20DE-4FEC-93CA-53238B687C49}" destId="{65D3A4E8-57D8-437B-B934-030F290E88AC}" srcOrd="4" destOrd="0" presId="urn:microsoft.com/office/officeart/2009/3/layout/RandomtoResultProcess"/>
    <dgm:cxn modelId="{5D9C0869-D8E6-4FFA-A605-73EAFB76F278}" type="presParOf" srcId="{81DCF358-20DE-4FEC-93CA-53238B687C49}" destId="{78085665-17E9-42A4-A471-67EBC4EB3679}" srcOrd="5" destOrd="0" presId="urn:microsoft.com/office/officeart/2009/3/layout/RandomtoResultProcess"/>
    <dgm:cxn modelId="{05DD85A5-5B5C-4E78-98AB-9786E754D3BC}" type="presParOf" srcId="{81DCF358-20DE-4FEC-93CA-53238B687C49}" destId="{3E88F9FA-5A91-4EAA-9757-DBA535B7684F}" srcOrd="6" destOrd="0" presId="urn:microsoft.com/office/officeart/2009/3/layout/RandomtoResultProcess"/>
    <dgm:cxn modelId="{C335FBC6-5219-4EBB-8DC8-EDD4E5E1C281}" type="presParOf" srcId="{81DCF358-20DE-4FEC-93CA-53238B687C49}" destId="{D1C987FB-7505-4F80-A0ED-97336A55AFD3}" srcOrd="7" destOrd="0" presId="urn:microsoft.com/office/officeart/2009/3/layout/RandomtoResultProcess"/>
    <dgm:cxn modelId="{5CCD3E60-8C95-4A7A-8B18-5E610009DB71}" type="presParOf" srcId="{81DCF358-20DE-4FEC-93CA-53238B687C49}" destId="{48CA0054-356C-4059-AD59-4048B9D17B3E}" srcOrd="8" destOrd="0" presId="urn:microsoft.com/office/officeart/2009/3/layout/RandomtoResultProcess"/>
    <dgm:cxn modelId="{162C58DF-EBE9-49B3-B0BE-08A8BF89AF86}" type="presParOf" srcId="{81DCF358-20DE-4FEC-93CA-53238B687C49}" destId="{1DAE671A-911F-44E9-B2B0-C9D8D5EDF2B4}" srcOrd="9" destOrd="0" presId="urn:microsoft.com/office/officeart/2009/3/layout/RandomtoResultProcess"/>
    <dgm:cxn modelId="{6723108F-0CF2-46FB-82AF-C6B20B072EB5}" type="presParOf" srcId="{81DCF358-20DE-4FEC-93CA-53238B687C49}" destId="{5C51D093-073B-425A-95E5-76F287092A93}" srcOrd="10" destOrd="0" presId="urn:microsoft.com/office/officeart/2009/3/layout/RandomtoResultProcess"/>
    <dgm:cxn modelId="{3850F458-42B5-4478-B96B-D2F299C71B9D}" type="presParOf" srcId="{81DCF358-20DE-4FEC-93CA-53238B687C49}" destId="{F19F69AA-3314-4C9B-A54B-F6CC506FEC31}" srcOrd="11" destOrd="0" presId="urn:microsoft.com/office/officeart/2009/3/layout/RandomtoResultProcess"/>
    <dgm:cxn modelId="{0C96669A-CBD6-48D6-AC8D-3144BFAE1C4F}" type="presParOf" srcId="{81DCF358-20DE-4FEC-93CA-53238B687C49}" destId="{4533B248-F099-4B96-B16A-A753247A2EA4}" srcOrd="12" destOrd="0" presId="urn:microsoft.com/office/officeart/2009/3/layout/RandomtoResultProcess"/>
    <dgm:cxn modelId="{B2F5974E-BD96-448E-A6E8-B28E0396C52A}" type="presParOf" srcId="{81DCF358-20DE-4FEC-93CA-53238B687C49}" destId="{8E3B3D64-D4B8-461E-8D9D-67011A528C56}" srcOrd="13" destOrd="0" presId="urn:microsoft.com/office/officeart/2009/3/layout/RandomtoResultProcess"/>
    <dgm:cxn modelId="{959D9280-887E-442E-865C-3F3CCD5962AA}" type="presParOf" srcId="{81DCF358-20DE-4FEC-93CA-53238B687C49}" destId="{D9BC8352-B486-4729-87DD-28C3CA56C742}" srcOrd="14" destOrd="0" presId="urn:microsoft.com/office/officeart/2009/3/layout/RandomtoResultProcess"/>
    <dgm:cxn modelId="{CAF220FD-6A44-4B94-902F-B61049330EB7}" type="presParOf" srcId="{81DCF358-20DE-4FEC-93CA-53238B687C49}" destId="{124A6CDC-DBC7-4A6E-8164-1698E1478B75}" srcOrd="15" destOrd="0" presId="urn:microsoft.com/office/officeart/2009/3/layout/RandomtoResultProcess"/>
    <dgm:cxn modelId="{7E3AFFD4-98AA-4486-A85E-453D2EBDAFCF}" type="presParOf" srcId="{81DCF358-20DE-4FEC-93CA-53238B687C49}" destId="{28280124-E8ED-4858-948F-4EF2E8832B6B}" srcOrd="16" destOrd="0" presId="urn:microsoft.com/office/officeart/2009/3/layout/RandomtoResultProcess"/>
    <dgm:cxn modelId="{78AC5678-34FF-4B4E-AF8F-D7792ECEA45B}" type="presParOf" srcId="{81DCF358-20DE-4FEC-93CA-53238B687C49}" destId="{4BA643A0-0839-4AC9-A89B-8F02AFEB1D63}" srcOrd="17" destOrd="0" presId="urn:microsoft.com/office/officeart/2009/3/layout/RandomtoResultProcess"/>
    <dgm:cxn modelId="{BC056053-BAE3-48F6-93C4-407FD2ACC40C}" type="presParOf" srcId="{81DCF358-20DE-4FEC-93CA-53238B687C49}" destId="{562A58E4-1FC4-4879-9759-A8CD006D152D}" srcOrd="18" destOrd="0" presId="urn:microsoft.com/office/officeart/2009/3/layout/RandomtoResultProcess"/>
    <dgm:cxn modelId="{E4DFDD1F-9318-43F9-8721-7B6713CA19F2}" type="presParOf" srcId="{81DCF358-20DE-4FEC-93CA-53238B687C49}" destId="{655657DD-8949-4070-8578-2C183F4B36B4}" srcOrd="19" destOrd="0" presId="urn:microsoft.com/office/officeart/2009/3/layout/RandomtoResultProcess"/>
    <dgm:cxn modelId="{5C9B38BB-1E4A-4344-9117-5B468E25A22B}" type="presParOf" srcId="{79EE436B-2266-49C5-AA00-045CE302BB22}" destId="{A3977BD0-88F8-4EDC-9F68-FDC1BE3C1559}" srcOrd="1" destOrd="0" presId="urn:microsoft.com/office/officeart/2009/3/layout/RandomtoResultProcess"/>
    <dgm:cxn modelId="{242AFB55-547C-4C8C-AF81-250B91376C84}" type="presParOf" srcId="{A3977BD0-88F8-4EDC-9F68-FDC1BE3C1559}" destId="{E8D7AB79-D41D-48B3-9A7F-7F9A5449D635}" srcOrd="0" destOrd="0" presId="urn:microsoft.com/office/officeart/2009/3/layout/RandomtoResultProcess"/>
    <dgm:cxn modelId="{436A9165-C155-43C2-A7CD-37EF7F87E0AE}" type="presParOf" srcId="{A3977BD0-88F8-4EDC-9F68-FDC1BE3C1559}" destId="{ADEED76F-4255-4A0A-B605-74CB682C8900}" srcOrd="1" destOrd="0" presId="urn:microsoft.com/office/officeart/2009/3/layout/RandomtoResultProcess"/>
    <dgm:cxn modelId="{479B29E7-644E-43D4-9C4A-2089211C2B7E}" type="presParOf" srcId="{79EE436B-2266-49C5-AA00-045CE302BB22}" destId="{D170CA64-ECC2-40B0-BC1F-693D23FE8296}" srcOrd="2" destOrd="0" presId="urn:microsoft.com/office/officeart/2009/3/layout/RandomtoResultProcess"/>
    <dgm:cxn modelId="{DC190A51-8EDB-4C15-8246-1285A30A783E}" type="presParOf" srcId="{79EE436B-2266-49C5-AA00-045CE302BB22}" destId="{7B0CB81F-C62A-427D-BB1F-125764CC4B4D}" srcOrd="3" destOrd="0" presId="urn:microsoft.com/office/officeart/2009/3/layout/RandomtoResultProcess"/>
    <dgm:cxn modelId="{371ADD4A-3E18-4291-891D-F14D2D92C16B}" type="presParOf" srcId="{7B0CB81F-C62A-427D-BB1F-125764CC4B4D}" destId="{F77267E0-E1C3-4A08-A6C6-656C96AE13AE}" srcOrd="0" destOrd="0" presId="urn:microsoft.com/office/officeart/2009/3/layout/RandomtoResultProcess"/>
    <dgm:cxn modelId="{DC855F7A-AB6C-4438-8AFE-F63E45101339}" type="presParOf" srcId="{7B0CB81F-C62A-427D-BB1F-125764CC4B4D}" destId="{15644021-CB8A-4C2E-A4F1-EF696DF726E1}" srcOrd="1" destOrd="0" presId="urn:microsoft.com/office/officeart/2009/3/layout/RandomtoResultProcess"/>
    <dgm:cxn modelId="{EACC7155-7B4E-4C88-A1DD-250BE715A823}" type="presParOf" srcId="{79EE436B-2266-49C5-AA00-045CE302BB22}" destId="{8CEB39EB-5242-435B-A923-0E3FCB41AE02}" srcOrd="4" destOrd="0" presId="urn:microsoft.com/office/officeart/2009/3/layout/RandomtoResultProcess"/>
    <dgm:cxn modelId="{8496869E-2DA3-4670-871A-89E08F046C33}" type="presParOf" srcId="{8CEB39EB-5242-435B-A923-0E3FCB41AE02}" destId="{2BAED212-7975-4B6B-AED2-EF948E8B24B5}" srcOrd="0" destOrd="0" presId="urn:microsoft.com/office/officeart/2009/3/layout/RandomtoResultProcess"/>
    <dgm:cxn modelId="{414A0C95-E535-4731-B260-27F7813D271D}" type="presParOf" srcId="{8CEB39EB-5242-435B-A923-0E3FCB41AE02}" destId="{BA80FC43-22AD-4971-92B3-8C6E6AE121BD}" srcOrd="1" destOrd="0" presId="urn:microsoft.com/office/officeart/2009/3/layout/RandomtoResultProcess"/>
    <dgm:cxn modelId="{F0551D8C-5F42-427D-B533-2FFF869941F9}" type="presParOf" srcId="{8CEB39EB-5242-435B-A923-0E3FCB41AE02}" destId="{7FF498A9-E146-40F8-AB5E-5007079942B4}" srcOrd="2" destOrd="0" presId="urn:microsoft.com/office/officeart/2009/3/layout/RandomtoResult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172E349-F76F-47C9-BC87-58C128D2A188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mc:AlternateContent xmlns:mc="http://schemas.openxmlformats.org/markup-compatibility/2006" xmlns:a14="http://schemas.microsoft.com/office/drawing/2010/main">
      <mc:Choice Requires="a14">
        <dgm:pt modelId="{E0378F98-A11D-478B-9772-80426951FE86}">
          <dgm:prSet phldrT="[Texto]"/>
          <dgm:spPr/>
          <dgm:t>
            <a:bodyPr/>
            <a:lstStyle/>
            <a:p>
              <a:r>
                <a:rPr lang="pt-BR" dirty="0"/>
                <a:t>Neurônio </a:t>
              </a:r>
              <a14:m>
                <m:oMath xmlns:m="http://schemas.openxmlformats.org/officeDocument/2006/math">
                  <m:r>
                    <a:rPr lang="pt-BR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r>
                <a:rPr lang="pt-BR" dirty="0"/>
                <a:t> é representado pelos pesos.</a:t>
              </a:r>
            </a:p>
          </dgm:t>
        </dgm:pt>
      </mc:Choice>
      <mc:Fallback xmlns="">
        <dgm:pt modelId="{E0378F98-A11D-478B-9772-80426951FE86}">
          <dgm:prSet phldrT="[Texto]"/>
          <dgm:spPr/>
          <dgm:t>
            <a:bodyPr/>
            <a:lstStyle/>
            <a:p>
              <a:r>
                <a:rPr lang="pt-BR" dirty="0"/>
                <a:t>Neurônio </a:t>
              </a:r>
              <a:r>
                <a:rPr lang="pt-BR" b="0" i="0">
                  <a:latin typeface="Cambria Math" panose="02040503050406030204" pitchFamily="18" charset="0"/>
                </a:rPr>
                <a:t>𝑁</a:t>
              </a:r>
              <a:r>
                <a:rPr lang="pt-BR" dirty="0"/>
                <a:t> é representado pelos pesos.</a:t>
              </a:r>
            </a:p>
          </dgm:t>
        </dgm:pt>
      </mc:Fallback>
    </mc:AlternateContent>
    <dgm:pt modelId="{B2E04EB3-C7B1-40BC-953E-69EBAA525AD7}" type="parTrans" cxnId="{0B9DD416-861C-438A-B002-E076DBEE5E73}">
      <dgm:prSet/>
      <dgm:spPr/>
      <dgm:t>
        <a:bodyPr/>
        <a:lstStyle/>
        <a:p>
          <a:endParaRPr lang="pt-BR"/>
        </a:p>
      </dgm:t>
    </dgm:pt>
    <dgm:pt modelId="{E865C896-6391-4543-9ECC-2BFD7416DB3B}" type="sibTrans" cxnId="{0B9DD416-861C-438A-B002-E076DBEE5E73}">
      <dgm:prSet/>
      <dgm:spPr/>
      <dgm:t>
        <a:bodyPr/>
        <a:lstStyle/>
        <a:p>
          <a:endParaRPr lang="pt-BR"/>
        </a:p>
      </dgm:t>
    </dgm:pt>
    <mc:AlternateContent xmlns:mc="http://schemas.openxmlformats.org/markup-compatibility/2006" xmlns:a14="http://schemas.microsoft.com/office/drawing/2010/main">
      <mc:Choice Requires="a14">
        <dgm:pt modelId="{97537E79-95AA-4559-B0D8-7B5F3C8CC19B}">
          <dgm:prSet phldrT="[Texto]"/>
          <dgm:spPr/>
          <dgm:t>
            <a:bodyPr/>
            <a:lstStyle/>
            <a:p>
              <a:r>
                <a:rPr lang="pt-BR" dirty="0"/>
                <a:t>Requer vetor de pesos </a:t>
              </a:r>
              <a14:m>
                <m:oMath xmlns:m="http://schemas.openxmlformats.org/officeDocument/2006/math">
                  <m:r>
                    <a:rPr lang="pt-BR" b="0" i="1" smtClean="0">
                      <a:latin typeface="Cambria Math" panose="02040503050406030204" pitchFamily="18" charset="0"/>
                    </a:rPr>
                    <m:t>𝑤</m:t>
                  </m:r>
                </m:oMath>
              </a14:m>
              <a:r>
                <a:rPr lang="pt-BR" dirty="0"/>
                <a:t> com o quantitativo de valores para cada amostra existente. </a:t>
              </a:r>
            </a:p>
          </dgm:t>
        </dgm:pt>
      </mc:Choice>
      <mc:Fallback xmlns="">
        <dgm:pt modelId="{97537E79-95AA-4559-B0D8-7B5F3C8CC19B}">
          <dgm:prSet phldrT="[Texto]"/>
          <dgm:spPr/>
          <dgm:t>
            <a:bodyPr/>
            <a:lstStyle/>
            <a:p>
              <a:r>
                <a:rPr lang="pt-BR" dirty="0"/>
                <a:t>Requer vetor de pesos </a:t>
              </a:r>
              <a:r>
                <a:rPr lang="pt-BR" b="0" i="0">
                  <a:latin typeface="Cambria Math" panose="02040503050406030204" pitchFamily="18" charset="0"/>
                </a:rPr>
                <a:t>𝑤</a:t>
              </a:r>
              <a:r>
                <a:rPr lang="pt-BR" dirty="0"/>
                <a:t> com o quantitativo de valores para cada amostra existente. </a:t>
              </a:r>
            </a:p>
          </dgm:t>
        </dgm:pt>
      </mc:Fallback>
    </mc:AlternateContent>
    <dgm:pt modelId="{2014B7A1-49A6-4795-B4D5-2557B68690C0}" type="parTrans" cxnId="{63A57A43-2473-4664-827D-6E1EB7C493CE}">
      <dgm:prSet/>
      <dgm:spPr/>
      <dgm:t>
        <a:bodyPr/>
        <a:lstStyle/>
        <a:p>
          <a:endParaRPr lang="pt-BR"/>
        </a:p>
      </dgm:t>
    </dgm:pt>
    <dgm:pt modelId="{C4D5D693-0191-4568-BDA4-ADE0BE7251A0}" type="sibTrans" cxnId="{63A57A43-2473-4664-827D-6E1EB7C493CE}">
      <dgm:prSet/>
      <dgm:spPr/>
      <dgm:t>
        <a:bodyPr/>
        <a:lstStyle/>
        <a:p>
          <a:endParaRPr lang="pt-BR"/>
        </a:p>
      </dgm:t>
    </dgm:pt>
    <mc:AlternateContent xmlns:mc="http://schemas.openxmlformats.org/markup-compatibility/2006" xmlns:a14="http://schemas.microsoft.com/office/drawing/2010/main">
      <mc:Choice Requires="a14">
        <dgm:pt modelId="{3DAA9BB0-D749-47E9-A4B2-7C0883620EA3}">
          <dgm:prSet phldrT="[Texto]"/>
          <dgm:spPr/>
          <dgm:t>
            <a:bodyPr/>
            <a:lstStyle/>
            <a:p>
              <a:r>
                <a:rPr lang="pt-BR" dirty="0"/>
                <a:t>A inicialização pode ser com valores pré-fixados ou por função randômica </a:t>
              </a:r>
              <a14:m>
                <m:oMath xmlns:m="http://schemas.openxmlformats.org/officeDocument/2006/math">
                  <m:r>
                    <a:rPr lang="pt-BR" b="0" i="1" smtClean="0">
                      <a:latin typeface="Cambria Math" panose="02040503050406030204" pitchFamily="18" charset="0"/>
                    </a:rPr>
                    <m:t>𝑟</m:t>
                  </m:r>
                </m:oMath>
              </a14:m>
              <a:r>
                <a:rPr lang="pt-BR" dirty="0"/>
                <a:t>.</a:t>
              </a:r>
            </a:p>
          </dgm:t>
        </dgm:pt>
      </mc:Choice>
      <mc:Fallback xmlns="">
        <dgm:pt modelId="{3DAA9BB0-D749-47E9-A4B2-7C0883620EA3}">
          <dgm:prSet phldrT="[Texto]"/>
          <dgm:spPr/>
          <dgm:t>
            <a:bodyPr/>
            <a:lstStyle/>
            <a:p>
              <a:r>
                <a:rPr lang="pt-BR" dirty="0"/>
                <a:t>A inicialização pode ser com valores pré-fixados ou por função randômica </a:t>
              </a:r>
              <a:r>
                <a:rPr lang="pt-BR" b="0" i="0">
                  <a:latin typeface="Cambria Math" panose="02040503050406030204" pitchFamily="18" charset="0"/>
                </a:rPr>
                <a:t>𝑟</a:t>
              </a:r>
              <a:r>
                <a:rPr lang="pt-BR" dirty="0"/>
                <a:t>.</a:t>
              </a:r>
            </a:p>
          </dgm:t>
        </dgm:pt>
      </mc:Fallback>
    </mc:AlternateContent>
    <dgm:pt modelId="{F1C7CE78-BE07-417A-9D43-B13D50C80954}" type="parTrans" cxnId="{9343CB8D-03C6-4ED0-8048-AFD7AEBCB648}">
      <dgm:prSet/>
      <dgm:spPr/>
      <dgm:t>
        <a:bodyPr/>
        <a:lstStyle/>
        <a:p>
          <a:endParaRPr lang="pt-BR"/>
        </a:p>
      </dgm:t>
    </dgm:pt>
    <dgm:pt modelId="{DF8962A4-A7C9-479E-B9C5-023F139282E7}" type="sibTrans" cxnId="{9343CB8D-03C6-4ED0-8048-AFD7AEBCB648}">
      <dgm:prSet/>
      <dgm:spPr/>
      <dgm:t>
        <a:bodyPr/>
        <a:lstStyle/>
        <a:p>
          <a:endParaRPr lang="pt-BR"/>
        </a:p>
      </dgm:t>
    </dgm:pt>
    <dgm:pt modelId="{7C334173-9F49-4C56-9A30-20C3D34E62EF}" type="pres">
      <dgm:prSet presAssocID="{7172E349-F76F-47C9-BC87-58C128D2A188}" presName="linear" presStyleCnt="0">
        <dgm:presLayoutVars>
          <dgm:animLvl val="lvl"/>
          <dgm:resizeHandles val="exact"/>
        </dgm:presLayoutVars>
      </dgm:prSet>
      <dgm:spPr/>
    </dgm:pt>
    <dgm:pt modelId="{497281DD-9D55-437A-99B3-9A7495600A31}" type="pres">
      <dgm:prSet presAssocID="{E0378F98-A11D-478B-9772-80426951FE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EA38053-6DB6-4554-A90B-8DD76D46C1BB}" type="pres">
      <dgm:prSet presAssocID="{E865C896-6391-4543-9ECC-2BFD7416DB3B}" presName="spacer" presStyleCnt="0"/>
      <dgm:spPr/>
    </dgm:pt>
    <dgm:pt modelId="{B8212BFD-6770-414C-B0D4-E51650DF1A73}" type="pres">
      <dgm:prSet presAssocID="{97537E79-95AA-4559-B0D8-7B5F3C8CC1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FB1935-0422-4856-92A3-4A71CA7B9E4C}" type="pres">
      <dgm:prSet presAssocID="{C4D5D693-0191-4568-BDA4-ADE0BE7251A0}" presName="spacer" presStyleCnt="0"/>
      <dgm:spPr/>
    </dgm:pt>
    <dgm:pt modelId="{754B82B8-C3EF-4495-A06A-898D8F71844E}" type="pres">
      <dgm:prSet presAssocID="{3DAA9BB0-D749-47E9-A4B2-7C0883620EA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B9DD416-861C-438A-B002-E076DBEE5E73}" srcId="{7172E349-F76F-47C9-BC87-58C128D2A188}" destId="{E0378F98-A11D-478B-9772-80426951FE86}" srcOrd="0" destOrd="0" parTransId="{B2E04EB3-C7B1-40BC-953E-69EBAA525AD7}" sibTransId="{E865C896-6391-4543-9ECC-2BFD7416DB3B}"/>
    <dgm:cxn modelId="{CAFA413A-16CF-481C-82E2-8E2EF6D948EE}" type="presOf" srcId="{3DAA9BB0-D749-47E9-A4B2-7C0883620EA3}" destId="{754B82B8-C3EF-4495-A06A-898D8F71844E}" srcOrd="0" destOrd="0" presId="urn:microsoft.com/office/officeart/2005/8/layout/vList2"/>
    <dgm:cxn modelId="{63A57A43-2473-4664-827D-6E1EB7C493CE}" srcId="{7172E349-F76F-47C9-BC87-58C128D2A188}" destId="{97537E79-95AA-4559-B0D8-7B5F3C8CC19B}" srcOrd="1" destOrd="0" parTransId="{2014B7A1-49A6-4795-B4D5-2557B68690C0}" sibTransId="{C4D5D693-0191-4568-BDA4-ADE0BE7251A0}"/>
    <dgm:cxn modelId="{676A6E6E-A538-4747-B196-58F2D96548E2}" type="presOf" srcId="{E0378F98-A11D-478B-9772-80426951FE86}" destId="{497281DD-9D55-437A-99B3-9A7495600A31}" srcOrd="0" destOrd="0" presId="urn:microsoft.com/office/officeart/2005/8/layout/vList2"/>
    <dgm:cxn modelId="{2F16BE8B-1AD4-476F-9FDE-18B3FFC2074C}" type="presOf" srcId="{97537E79-95AA-4559-B0D8-7B5F3C8CC19B}" destId="{B8212BFD-6770-414C-B0D4-E51650DF1A73}" srcOrd="0" destOrd="0" presId="urn:microsoft.com/office/officeart/2005/8/layout/vList2"/>
    <dgm:cxn modelId="{9343CB8D-03C6-4ED0-8048-AFD7AEBCB648}" srcId="{7172E349-F76F-47C9-BC87-58C128D2A188}" destId="{3DAA9BB0-D749-47E9-A4B2-7C0883620EA3}" srcOrd="2" destOrd="0" parTransId="{F1C7CE78-BE07-417A-9D43-B13D50C80954}" sibTransId="{DF8962A4-A7C9-479E-B9C5-023F139282E7}"/>
    <dgm:cxn modelId="{C15EC7F3-224F-4F93-832C-5FEF426F2ED3}" type="presOf" srcId="{7172E349-F76F-47C9-BC87-58C128D2A188}" destId="{7C334173-9F49-4C56-9A30-20C3D34E62EF}" srcOrd="0" destOrd="0" presId="urn:microsoft.com/office/officeart/2005/8/layout/vList2"/>
    <dgm:cxn modelId="{B00CC549-A6A9-4D25-A3DE-1C8DFD070AF0}" type="presParOf" srcId="{7C334173-9F49-4C56-9A30-20C3D34E62EF}" destId="{497281DD-9D55-437A-99B3-9A7495600A31}" srcOrd="0" destOrd="0" presId="urn:microsoft.com/office/officeart/2005/8/layout/vList2"/>
    <dgm:cxn modelId="{337EE9B1-D8CA-44C5-8E78-CF6655C18970}" type="presParOf" srcId="{7C334173-9F49-4C56-9A30-20C3D34E62EF}" destId="{EEA38053-6DB6-4554-A90B-8DD76D46C1BB}" srcOrd="1" destOrd="0" presId="urn:microsoft.com/office/officeart/2005/8/layout/vList2"/>
    <dgm:cxn modelId="{0C2AEDDE-5D13-4F2F-8754-37D69CBFAD35}" type="presParOf" srcId="{7C334173-9F49-4C56-9A30-20C3D34E62EF}" destId="{B8212BFD-6770-414C-B0D4-E51650DF1A73}" srcOrd="2" destOrd="0" presId="urn:microsoft.com/office/officeart/2005/8/layout/vList2"/>
    <dgm:cxn modelId="{0B0CBE3E-26BC-4619-B29C-81AB8E285BE5}" type="presParOf" srcId="{7C334173-9F49-4C56-9A30-20C3D34E62EF}" destId="{79FB1935-0422-4856-92A3-4A71CA7B9E4C}" srcOrd="3" destOrd="0" presId="urn:microsoft.com/office/officeart/2005/8/layout/vList2"/>
    <dgm:cxn modelId="{2ADA531F-AA3D-4678-9E8F-F40D63040E79}" type="presParOf" srcId="{7C334173-9F49-4C56-9A30-20C3D34E62EF}" destId="{754B82B8-C3EF-4495-A06A-898D8F71844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7172E349-F76F-47C9-BC87-58C128D2A188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E0378F98-A11D-478B-9772-80426951FE86}">
      <dgm:prSet phldrT="[Texto]"/>
      <dgm:spPr>
        <a:blipFill>
          <a:blip xmlns:r="http://schemas.openxmlformats.org/officeDocument/2006/relationships" r:embed="rId1"/>
          <a:stretch>
            <a:fillRect l="-378"/>
          </a:stretch>
        </a:blipFill>
      </dgm:spPr>
      <dgm:t>
        <a:bodyPr/>
        <a:lstStyle/>
        <a:p>
          <a:r>
            <a:rPr lang="pt-BR">
              <a:noFill/>
            </a:rPr>
            <a:t> </a:t>
          </a:r>
        </a:p>
      </dgm:t>
    </dgm:pt>
    <dgm:pt modelId="{B2E04EB3-C7B1-40BC-953E-69EBAA525AD7}" type="parTrans" cxnId="{0B9DD416-861C-438A-B002-E076DBEE5E73}">
      <dgm:prSet/>
      <dgm:spPr/>
      <dgm:t>
        <a:bodyPr/>
        <a:lstStyle/>
        <a:p>
          <a:endParaRPr lang="pt-BR"/>
        </a:p>
      </dgm:t>
    </dgm:pt>
    <dgm:pt modelId="{E865C896-6391-4543-9ECC-2BFD7416DB3B}" type="sibTrans" cxnId="{0B9DD416-861C-438A-B002-E076DBEE5E73}">
      <dgm:prSet/>
      <dgm:spPr/>
      <dgm:t>
        <a:bodyPr/>
        <a:lstStyle/>
        <a:p>
          <a:endParaRPr lang="pt-BR"/>
        </a:p>
      </dgm:t>
    </dgm:pt>
    <dgm:pt modelId="{97537E79-95AA-4559-B0D8-7B5F3C8CC19B}">
      <dgm:prSet phldrT="[Texto]"/>
      <dgm:spPr>
        <a:blipFill>
          <a:blip xmlns:r="http://schemas.openxmlformats.org/officeDocument/2006/relationships" r:embed="rId2"/>
          <a:stretch>
            <a:fillRect l="-378" b="-1081"/>
          </a:stretch>
        </a:blipFill>
      </dgm:spPr>
      <dgm:t>
        <a:bodyPr/>
        <a:lstStyle/>
        <a:p>
          <a:r>
            <a:rPr lang="pt-BR">
              <a:noFill/>
            </a:rPr>
            <a:t> </a:t>
          </a:r>
        </a:p>
      </dgm:t>
    </dgm:pt>
    <dgm:pt modelId="{2014B7A1-49A6-4795-B4D5-2557B68690C0}" type="parTrans" cxnId="{63A57A43-2473-4664-827D-6E1EB7C493CE}">
      <dgm:prSet/>
      <dgm:spPr/>
      <dgm:t>
        <a:bodyPr/>
        <a:lstStyle/>
        <a:p>
          <a:endParaRPr lang="pt-BR"/>
        </a:p>
      </dgm:t>
    </dgm:pt>
    <dgm:pt modelId="{C4D5D693-0191-4568-BDA4-ADE0BE7251A0}" type="sibTrans" cxnId="{63A57A43-2473-4664-827D-6E1EB7C493CE}">
      <dgm:prSet/>
      <dgm:spPr/>
      <dgm:t>
        <a:bodyPr/>
        <a:lstStyle/>
        <a:p>
          <a:endParaRPr lang="pt-BR"/>
        </a:p>
      </dgm:t>
    </dgm:pt>
    <dgm:pt modelId="{3DAA9BB0-D749-47E9-A4B2-7C0883620EA3}">
      <dgm:prSet phldrT="[Texto]"/>
      <dgm:spPr>
        <a:blipFill>
          <a:blip xmlns:r="http://schemas.openxmlformats.org/officeDocument/2006/relationships" r:embed="rId3"/>
          <a:stretch>
            <a:fillRect l="-378"/>
          </a:stretch>
        </a:blipFill>
      </dgm:spPr>
      <dgm:t>
        <a:bodyPr/>
        <a:lstStyle/>
        <a:p>
          <a:r>
            <a:rPr lang="pt-BR">
              <a:noFill/>
            </a:rPr>
            <a:t> </a:t>
          </a:r>
        </a:p>
      </dgm:t>
    </dgm:pt>
    <dgm:pt modelId="{F1C7CE78-BE07-417A-9D43-B13D50C80954}" type="parTrans" cxnId="{9343CB8D-03C6-4ED0-8048-AFD7AEBCB648}">
      <dgm:prSet/>
      <dgm:spPr/>
      <dgm:t>
        <a:bodyPr/>
        <a:lstStyle/>
        <a:p>
          <a:endParaRPr lang="pt-BR"/>
        </a:p>
      </dgm:t>
    </dgm:pt>
    <dgm:pt modelId="{DF8962A4-A7C9-479E-B9C5-023F139282E7}" type="sibTrans" cxnId="{9343CB8D-03C6-4ED0-8048-AFD7AEBCB648}">
      <dgm:prSet/>
      <dgm:spPr/>
      <dgm:t>
        <a:bodyPr/>
        <a:lstStyle/>
        <a:p>
          <a:endParaRPr lang="pt-BR"/>
        </a:p>
      </dgm:t>
    </dgm:pt>
    <dgm:pt modelId="{7C334173-9F49-4C56-9A30-20C3D34E62EF}" type="pres">
      <dgm:prSet presAssocID="{7172E349-F76F-47C9-BC87-58C128D2A188}" presName="linear" presStyleCnt="0">
        <dgm:presLayoutVars>
          <dgm:animLvl val="lvl"/>
          <dgm:resizeHandles val="exact"/>
        </dgm:presLayoutVars>
      </dgm:prSet>
      <dgm:spPr/>
    </dgm:pt>
    <dgm:pt modelId="{497281DD-9D55-437A-99B3-9A7495600A31}" type="pres">
      <dgm:prSet presAssocID="{E0378F98-A11D-478B-9772-80426951FE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EA38053-6DB6-4554-A90B-8DD76D46C1BB}" type="pres">
      <dgm:prSet presAssocID="{E865C896-6391-4543-9ECC-2BFD7416DB3B}" presName="spacer" presStyleCnt="0"/>
      <dgm:spPr/>
    </dgm:pt>
    <dgm:pt modelId="{B8212BFD-6770-414C-B0D4-E51650DF1A73}" type="pres">
      <dgm:prSet presAssocID="{97537E79-95AA-4559-B0D8-7B5F3C8CC1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9FB1935-0422-4856-92A3-4A71CA7B9E4C}" type="pres">
      <dgm:prSet presAssocID="{C4D5D693-0191-4568-BDA4-ADE0BE7251A0}" presName="spacer" presStyleCnt="0"/>
      <dgm:spPr/>
    </dgm:pt>
    <dgm:pt modelId="{754B82B8-C3EF-4495-A06A-898D8F71844E}" type="pres">
      <dgm:prSet presAssocID="{3DAA9BB0-D749-47E9-A4B2-7C0883620EA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B9DD416-861C-438A-B002-E076DBEE5E73}" srcId="{7172E349-F76F-47C9-BC87-58C128D2A188}" destId="{E0378F98-A11D-478B-9772-80426951FE86}" srcOrd="0" destOrd="0" parTransId="{B2E04EB3-C7B1-40BC-953E-69EBAA525AD7}" sibTransId="{E865C896-6391-4543-9ECC-2BFD7416DB3B}"/>
    <dgm:cxn modelId="{CAFA413A-16CF-481C-82E2-8E2EF6D948EE}" type="presOf" srcId="{3DAA9BB0-D749-47E9-A4B2-7C0883620EA3}" destId="{754B82B8-C3EF-4495-A06A-898D8F71844E}" srcOrd="0" destOrd="0" presId="urn:microsoft.com/office/officeart/2005/8/layout/vList2"/>
    <dgm:cxn modelId="{63A57A43-2473-4664-827D-6E1EB7C493CE}" srcId="{7172E349-F76F-47C9-BC87-58C128D2A188}" destId="{97537E79-95AA-4559-B0D8-7B5F3C8CC19B}" srcOrd="1" destOrd="0" parTransId="{2014B7A1-49A6-4795-B4D5-2557B68690C0}" sibTransId="{C4D5D693-0191-4568-BDA4-ADE0BE7251A0}"/>
    <dgm:cxn modelId="{676A6E6E-A538-4747-B196-58F2D96548E2}" type="presOf" srcId="{E0378F98-A11D-478B-9772-80426951FE86}" destId="{497281DD-9D55-437A-99B3-9A7495600A31}" srcOrd="0" destOrd="0" presId="urn:microsoft.com/office/officeart/2005/8/layout/vList2"/>
    <dgm:cxn modelId="{2F16BE8B-1AD4-476F-9FDE-18B3FFC2074C}" type="presOf" srcId="{97537E79-95AA-4559-B0D8-7B5F3C8CC19B}" destId="{B8212BFD-6770-414C-B0D4-E51650DF1A73}" srcOrd="0" destOrd="0" presId="urn:microsoft.com/office/officeart/2005/8/layout/vList2"/>
    <dgm:cxn modelId="{9343CB8D-03C6-4ED0-8048-AFD7AEBCB648}" srcId="{7172E349-F76F-47C9-BC87-58C128D2A188}" destId="{3DAA9BB0-D749-47E9-A4B2-7C0883620EA3}" srcOrd="2" destOrd="0" parTransId="{F1C7CE78-BE07-417A-9D43-B13D50C80954}" sibTransId="{DF8962A4-A7C9-479E-B9C5-023F139282E7}"/>
    <dgm:cxn modelId="{C15EC7F3-224F-4F93-832C-5FEF426F2ED3}" type="presOf" srcId="{7172E349-F76F-47C9-BC87-58C128D2A188}" destId="{7C334173-9F49-4C56-9A30-20C3D34E62EF}" srcOrd="0" destOrd="0" presId="urn:microsoft.com/office/officeart/2005/8/layout/vList2"/>
    <dgm:cxn modelId="{B00CC549-A6A9-4D25-A3DE-1C8DFD070AF0}" type="presParOf" srcId="{7C334173-9F49-4C56-9A30-20C3D34E62EF}" destId="{497281DD-9D55-437A-99B3-9A7495600A31}" srcOrd="0" destOrd="0" presId="urn:microsoft.com/office/officeart/2005/8/layout/vList2"/>
    <dgm:cxn modelId="{337EE9B1-D8CA-44C5-8E78-CF6655C18970}" type="presParOf" srcId="{7C334173-9F49-4C56-9A30-20C3D34E62EF}" destId="{EEA38053-6DB6-4554-A90B-8DD76D46C1BB}" srcOrd="1" destOrd="0" presId="urn:microsoft.com/office/officeart/2005/8/layout/vList2"/>
    <dgm:cxn modelId="{0C2AEDDE-5D13-4F2F-8754-37D69CBFAD35}" type="presParOf" srcId="{7C334173-9F49-4C56-9A30-20C3D34E62EF}" destId="{B8212BFD-6770-414C-B0D4-E51650DF1A73}" srcOrd="2" destOrd="0" presId="urn:microsoft.com/office/officeart/2005/8/layout/vList2"/>
    <dgm:cxn modelId="{0B0CBE3E-26BC-4619-B29C-81AB8E285BE5}" type="presParOf" srcId="{7C334173-9F49-4C56-9A30-20C3D34E62EF}" destId="{79FB1935-0422-4856-92A3-4A71CA7B9E4C}" srcOrd="3" destOrd="0" presId="urn:microsoft.com/office/officeart/2005/8/layout/vList2"/>
    <dgm:cxn modelId="{2ADA531F-AA3D-4678-9E8F-F40D63040E79}" type="presParOf" srcId="{7C334173-9F49-4C56-9A30-20C3D34E62EF}" destId="{754B82B8-C3EF-4495-A06A-898D8F71844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172E349-F76F-47C9-BC87-58C128D2A188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BR"/>
        </a:p>
      </dgm:t>
    </dgm:pt>
    <dgm:pt modelId="{E0378F98-A11D-478B-9772-80426951FE86}">
      <dgm:prSet phldrT="[Texto]"/>
      <dgm:spPr/>
      <dgm:t>
        <a:bodyPr/>
        <a:lstStyle/>
        <a:p>
          <a:r>
            <a:rPr lang="pt-BR" dirty="0"/>
            <a:t>Para cada neurônio </a:t>
          </a:r>
          <a:r>
            <a:rPr lang="pt-BR" i="1" dirty="0"/>
            <a:t>j</a:t>
          </a:r>
          <a:r>
            <a:rPr lang="pt-BR" dirty="0"/>
            <a:t>, calcular a medida de similaridade. Por exemplo, com distancia euclidiana</a:t>
          </a:r>
        </a:p>
      </dgm:t>
    </dgm:pt>
    <dgm:pt modelId="{B2E04EB3-C7B1-40BC-953E-69EBAA525AD7}" type="parTrans" cxnId="{0B9DD416-861C-438A-B002-E076DBEE5E73}">
      <dgm:prSet/>
      <dgm:spPr/>
      <dgm:t>
        <a:bodyPr/>
        <a:lstStyle/>
        <a:p>
          <a:endParaRPr lang="pt-BR"/>
        </a:p>
      </dgm:t>
    </dgm:pt>
    <dgm:pt modelId="{E865C896-6391-4543-9ECC-2BFD7416DB3B}" type="sibTrans" cxnId="{0B9DD416-861C-438A-B002-E076DBEE5E73}">
      <dgm:prSet/>
      <dgm:spPr/>
      <dgm:t>
        <a:bodyPr/>
        <a:lstStyle/>
        <a:p>
          <a:endParaRPr lang="pt-BR"/>
        </a:p>
      </dgm:t>
    </dgm:pt>
    <dgm:pt modelId="{750446F6-9C81-4E67-9825-3C16D598BD61}">
      <dgm:prSet phldrT="[Texto]"/>
      <dgm:spPr/>
      <dgm:t>
        <a:bodyPr/>
        <a:lstStyle/>
        <a:p>
          <a:r>
            <a:rPr lang="pt-BR" dirty="0"/>
            <a:t>A menor distância, ou seja, o BMU, será eleito para ajuste </a:t>
          </a:r>
        </a:p>
      </dgm:t>
    </dgm:pt>
    <dgm:pt modelId="{0672B618-2E02-4F46-BF39-D48BAE1C2353}" type="parTrans" cxnId="{3C78895C-3FF5-4194-A0E5-82A93BFB9A1C}">
      <dgm:prSet/>
      <dgm:spPr/>
      <dgm:t>
        <a:bodyPr/>
        <a:lstStyle/>
        <a:p>
          <a:endParaRPr lang="pt-BR"/>
        </a:p>
      </dgm:t>
    </dgm:pt>
    <dgm:pt modelId="{8484B4B7-08F8-4EF1-8EA6-7268E3BE168A}" type="sibTrans" cxnId="{3C78895C-3FF5-4194-A0E5-82A93BFB9A1C}">
      <dgm:prSet/>
      <dgm:spPr/>
      <dgm:t>
        <a:bodyPr/>
        <a:lstStyle/>
        <a:p>
          <a:endParaRPr lang="pt-BR"/>
        </a:p>
      </dgm:t>
    </dgm:pt>
    <dgm:pt modelId="{72D62B32-B20B-42E1-805B-9C92F191F9F2}" type="pres">
      <dgm:prSet presAssocID="{7172E349-F76F-47C9-BC87-58C128D2A188}" presName="Name0" presStyleCnt="0">
        <dgm:presLayoutVars>
          <dgm:dir/>
          <dgm:animLvl val="lvl"/>
          <dgm:resizeHandles val="exact"/>
        </dgm:presLayoutVars>
      </dgm:prSet>
      <dgm:spPr/>
    </dgm:pt>
    <dgm:pt modelId="{DA2283CB-2EDD-424D-BC2F-96EDEF6005D8}" type="pres">
      <dgm:prSet presAssocID="{750446F6-9C81-4E67-9825-3C16D598BD61}" presName="boxAndChildren" presStyleCnt="0"/>
      <dgm:spPr/>
    </dgm:pt>
    <dgm:pt modelId="{1F5A0632-6CAE-4939-8BF5-97FB6178EF46}" type="pres">
      <dgm:prSet presAssocID="{750446F6-9C81-4E67-9825-3C16D598BD61}" presName="parentTextBox" presStyleLbl="node1" presStyleIdx="0" presStyleCnt="2"/>
      <dgm:spPr/>
    </dgm:pt>
    <dgm:pt modelId="{2C2A0350-288C-4D70-9AF9-A957CE60D1AC}" type="pres">
      <dgm:prSet presAssocID="{E865C896-6391-4543-9ECC-2BFD7416DB3B}" presName="sp" presStyleCnt="0"/>
      <dgm:spPr/>
    </dgm:pt>
    <dgm:pt modelId="{4D180C53-9154-4317-A6A7-ED5622DD138C}" type="pres">
      <dgm:prSet presAssocID="{E0378F98-A11D-478B-9772-80426951FE86}" presName="arrowAndChildren" presStyleCnt="0"/>
      <dgm:spPr/>
    </dgm:pt>
    <dgm:pt modelId="{13E1D116-DB78-419E-AFD5-3361C178C997}" type="pres">
      <dgm:prSet presAssocID="{E0378F98-A11D-478B-9772-80426951FE86}" presName="parentTextArrow" presStyleLbl="node1" presStyleIdx="1" presStyleCnt="2" custLinFactNeighborX="227"/>
      <dgm:spPr/>
    </dgm:pt>
  </dgm:ptLst>
  <dgm:cxnLst>
    <dgm:cxn modelId="{0B9DD416-861C-438A-B002-E076DBEE5E73}" srcId="{7172E349-F76F-47C9-BC87-58C128D2A188}" destId="{E0378F98-A11D-478B-9772-80426951FE86}" srcOrd="0" destOrd="0" parTransId="{B2E04EB3-C7B1-40BC-953E-69EBAA525AD7}" sibTransId="{E865C896-6391-4543-9ECC-2BFD7416DB3B}"/>
    <dgm:cxn modelId="{3C78895C-3FF5-4194-A0E5-82A93BFB9A1C}" srcId="{7172E349-F76F-47C9-BC87-58C128D2A188}" destId="{750446F6-9C81-4E67-9825-3C16D598BD61}" srcOrd="1" destOrd="0" parTransId="{0672B618-2E02-4F46-BF39-D48BAE1C2353}" sibTransId="{8484B4B7-08F8-4EF1-8EA6-7268E3BE168A}"/>
    <dgm:cxn modelId="{C819E790-CD55-47C8-8B9E-5E81E426BF79}" type="presOf" srcId="{750446F6-9C81-4E67-9825-3C16D598BD61}" destId="{1F5A0632-6CAE-4939-8BF5-97FB6178EF46}" srcOrd="0" destOrd="0" presId="urn:microsoft.com/office/officeart/2005/8/layout/process4"/>
    <dgm:cxn modelId="{DE8EB89E-3A4D-4C1B-8DD4-F80D6DEB80F6}" type="presOf" srcId="{7172E349-F76F-47C9-BC87-58C128D2A188}" destId="{72D62B32-B20B-42E1-805B-9C92F191F9F2}" srcOrd="0" destOrd="0" presId="urn:microsoft.com/office/officeart/2005/8/layout/process4"/>
    <dgm:cxn modelId="{4A35B4C3-FAA0-40B5-80EE-E86FA936F831}" type="presOf" srcId="{E0378F98-A11D-478B-9772-80426951FE86}" destId="{13E1D116-DB78-419E-AFD5-3361C178C997}" srcOrd="0" destOrd="0" presId="urn:microsoft.com/office/officeart/2005/8/layout/process4"/>
    <dgm:cxn modelId="{A2290933-DD7A-4B05-BA39-8D397B67B920}" type="presParOf" srcId="{72D62B32-B20B-42E1-805B-9C92F191F9F2}" destId="{DA2283CB-2EDD-424D-BC2F-96EDEF6005D8}" srcOrd="0" destOrd="0" presId="urn:microsoft.com/office/officeart/2005/8/layout/process4"/>
    <dgm:cxn modelId="{0FB2436C-18D3-4E4A-A30A-A7CF12FE00F9}" type="presParOf" srcId="{DA2283CB-2EDD-424D-BC2F-96EDEF6005D8}" destId="{1F5A0632-6CAE-4939-8BF5-97FB6178EF46}" srcOrd="0" destOrd="0" presId="urn:microsoft.com/office/officeart/2005/8/layout/process4"/>
    <dgm:cxn modelId="{5F0E031C-D674-4E21-B406-4C2FB5DB1E59}" type="presParOf" srcId="{72D62B32-B20B-42E1-805B-9C92F191F9F2}" destId="{2C2A0350-288C-4D70-9AF9-A957CE60D1AC}" srcOrd="1" destOrd="0" presId="urn:microsoft.com/office/officeart/2005/8/layout/process4"/>
    <dgm:cxn modelId="{FF7AC870-4DB5-4E49-845C-EF6027150929}" type="presParOf" srcId="{72D62B32-B20B-42E1-805B-9C92F191F9F2}" destId="{4D180C53-9154-4317-A6A7-ED5622DD138C}" srcOrd="2" destOrd="0" presId="urn:microsoft.com/office/officeart/2005/8/layout/process4"/>
    <dgm:cxn modelId="{F1E7E549-7426-4C30-BCD7-A2F6FE888938}" type="presParOf" srcId="{4D180C53-9154-4317-A6A7-ED5622DD138C}" destId="{13E1D116-DB78-419E-AFD5-3361C178C99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BA21E-62D5-4437-A7F6-6E6971985BAD}">
      <dsp:nvSpPr>
        <dsp:cNvPr id="0" name=""/>
        <dsp:cNvSpPr/>
      </dsp:nvSpPr>
      <dsp:spPr>
        <a:xfrm>
          <a:off x="2981990" y="675"/>
          <a:ext cx="992167" cy="99216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055291D-BF56-4081-A75A-FD278ED3E525}">
      <dsp:nvSpPr>
        <dsp:cNvPr id="0" name=""/>
        <dsp:cNvSpPr/>
      </dsp:nvSpPr>
      <dsp:spPr>
        <a:xfrm>
          <a:off x="3478074" y="675"/>
          <a:ext cx="5293576" cy="992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Requer conhecimento a priori!</a:t>
          </a:r>
        </a:p>
      </dsp:txBody>
      <dsp:txXfrm>
        <a:off x="3478074" y="675"/>
        <a:ext cx="5293576" cy="992167"/>
      </dsp:txXfrm>
    </dsp:sp>
    <dsp:sp modelId="{85E1B357-D4D7-4FEA-B346-41F9FDB7A5DD}">
      <dsp:nvSpPr>
        <dsp:cNvPr id="0" name=""/>
        <dsp:cNvSpPr/>
      </dsp:nvSpPr>
      <dsp:spPr>
        <a:xfrm>
          <a:off x="2981990" y="992842"/>
          <a:ext cx="992167" cy="992167"/>
        </a:xfrm>
        <a:prstGeom prst="ellipse">
          <a:avLst/>
        </a:prstGeom>
        <a:solidFill>
          <a:schemeClr val="accent3">
            <a:alpha val="50000"/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E6C0E84-A4AF-4751-ADC8-F893C52F5632}">
      <dsp:nvSpPr>
        <dsp:cNvPr id="0" name=""/>
        <dsp:cNvSpPr/>
      </dsp:nvSpPr>
      <dsp:spPr>
        <a:xfrm>
          <a:off x="3478074" y="992842"/>
          <a:ext cx="5293576" cy="992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Limita as saídas para um conjunto pré-definido de respostas.</a:t>
          </a:r>
          <a:endParaRPr lang="pt-BR" sz="2800" b="1" kern="1200" dirty="0"/>
        </a:p>
      </dsp:txBody>
      <dsp:txXfrm>
        <a:off x="3478074" y="992842"/>
        <a:ext cx="5293576" cy="992167"/>
      </dsp:txXfrm>
    </dsp:sp>
    <dsp:sp modelId="{EAC9291C-5D38-48B4-A3F7-D88E5FE25868}">
      <dsp:nvSpPr>
        <dsp:cNvPr id="0" name=""/>
        <dsp:cNvSpPr/>
      </dsp:nvSpPr>
      <dsp:spPr>
        <a:xfrm>
          <a:off x="2981990" y="1985010"/>
          <a:ext cx="992167" cy="992167"/>
        </a:xfrm>
        <a:prstGeom prst="ellipse">
          <a:avLst/>
        </a:prstGeom>
        <a:solidFill>
          <a:schemeClr val="accent3">
            <a:alpha val="50000"/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CA8566D-0239-4AC7-B3B2-D2CEC9A73BA4}">
      <dsp:nvSpPr>
        <dsp:cNvPr id="0" name=""/>
        <dsp:cNvSpPr/>
      </dsp:nvSpPr>
      <dsp:spPr>
        <a:xfrm>
          <a:off x="3478074" y="1985010"/>
          <a:ext cx="5293576" cy="992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0" kern="1200" dirty="0"/>
            <a:t>Extração de conhecimento limitada.</a:t>
          </a:r>
        </a:p>
      </dsp:txBody>
      <dsp:txXfrm>
        <a:off x="3478074" y="1985010"/>
        <a:ext cx="5293576" cy="992167"/>
      </dsp:txXfrm>
    </dsp:sp>
    <dsp:sp modelId="{4E1CF5F5-BAAC-484F-9026-AE9A5F73D9E9}">
      <dsp:nvSpPr>
        <dsp:cNvPr id="0" name=""/>
        <dsp:cNvSpPr/>
      </dsp:nvSpPr>
      <dsp:spPr>
        <a:xfrm>
          <a:off x="2981990" y="2977177"/>
          <a:ext cx="992167" cy="992167"/>
        </a:xfrm>
        <a:prstGeom prst="ellipse">
          <a:avLst/>
        </a:prstGeom>
        <a:solidFill>
          <a:schemeClr val="accent3">
            <a:alpha val="50000"/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BB35E83-CFD2-479A-9DF6-F5CB40329BC9}">
      <dsp:nvSpPr>
        <dsp:cNvPr id="0" name=""/>
        <dsp:cNvSpPr/>
      </dsp:nvSpPr>
      <dsp:spPr>
        <a:xfrm>
          <a:off x="3478074" y="2977177"/>
          <a:ext cx="5293576" cy="992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35560" rIns="0" bIns="3556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Problemas com explicabilidade. </a:t>
          </a:r>
          <a:endParaRPr lang="pt-BR" sz="2800" b="1" kern="1200" dirty="0"/>
        </a:p>
      </dsp:txBody>
      <dsp:txXfrm>
        <a:off x="3478074" y="2977177"/>
        <a:ext cx="5293576" cy="99216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3B87B-896C-4B74-9379-35DDD24657B2}">
      <dsp:nvSpPr>
        <dsp:cNvPr id="0" name=""/>
        <dsp:cNvSpPr/>
      </dsp:nvSpPr>
      <dsp:spPr>
        <a:xfrm>
          <a:off x="0" y="2968177"/>
          <a:ext cx="5597163" cy="9742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Ajusta os pesos em função do parâmetro </a:t>
          </a:r>
          <a:r>
            <a:rPr lang="el-G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η</a:t>
          </a:r>
          <a:r>
            <a:rPr lang="pt-B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pt-BR" sz="2000" kern="1200" dirty="0"/>
            <a:t>que indica a taxa de aprendizado</a:t>
          </a:r>
        </a:p>
      </dsp:txBody>
      <dsp:txXfrm>
        <a:off x="0" y="2968177"/>
        <a:ext cx="5597163" cy="974221"/>
      </dsp:txXfrm>
    </dsp:sp>
    <dsp:sp modelId="{40B1DC22-B8BC-4C90-854E-9779778DF3B9}">
      <dsp:nvSpPr>
        <dsp:cNvPr id="0" name=""/>
        <dsp:cNvSpPr/>
      </dsp:nvSpPr>
      <dsp:spPr>
        <a:xfrm rot="10800000">
          <a:off x="0" y="1484437"/>
          <a:ext cx="5597163" cy="1498353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Cada peso é individualmente corrigido conforme os atributos da entrada apresentada</a:t>
          </a:r>
        </a:p>
      </dsp:txBody>
      <dsp:txXfrm rot="10800000">
        <a:off x="0" y="1484437"/>
        <a:ext cx="5597163" cy="973585"/>
      </dsp:txXfrm>
    </dsp:sp>
    <dsp:sp modelId="{2DB58FCB-B58E-44BB-8CE9-6496567C99CF}">
      <dsp:nvSpPr>
        <dsp:cNvPr id="0" name=""/>
        <dsp:cNvSpPr/>
      </dsp:nvSpPr>
      <dsp:spPr>
        <a:xfrm rot="10800000">
          <a:off x="0" y="696"/>
          <a:ext cx="5597163" cy="1498353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O ajuste do BMU ocorre pelo ajuste do erro calculado com a entrada </a:t>
          </a:r>
          <a14:m xmlns:a14="http://schemas.microsoft.com/office/drawing/2010/main">
            <m:oMath xmlns:m="http://schemas.openxmlformats.org/officeDocument/2006/math">
              <m:r>
                <a:rPr lang="pt-BR" sz="2000" b="0" i="1" kern="1200" smtClean="0">
                  <a:latin typeface="Cambria Math" panose="02040503050406030204" pitchFamily="18" charset="0"/>
                </a:rPr>
                <m:t>𝑥</m:t>
              </m:r>
            </m:oMath>
          </a14:m>
          <a:endParaRPr lang="pt-BR" sz="2000" kern="1200" dirty="0"/>
        </a:p>
      </dsp:txBody>
      <dsp:txXfrm rot="10800000">
        <a:off x="0" y="696"/>
        <a:ext cx="5597163" cy="97358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4671D9-A055-4B8F-B422-048817B8DA7B}">
      <dsp:nvSpPr>
        <dsp:cNvPr id="0" name=""/>
        <dsp:cNvSpPr/>
      </dsp:nvSpPr>
      <dsp:spPr>
        <a:xfrm>
          <a:off x="0" y="3385750"/>
          <a:ext cx="5597163" cy="5554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Ajusta em de </a:t>
          </a:r>
          <a:r>
            <a:rPr lang="el-GR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η</a:t>
          </a:r>
          <a:r>
            <a:rPr lang="pt-BR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pt-BR" sz="1600" kern="1200" dirty="0"/>
            <a:t>que indica a taxa de aprendizado</a:t>
          </a:r>
        </a:p>
      </dsp:txBody>
      <dsp:txXfrm>
        <a:off x="0" y="3385750"/>
        <a:ext cx="5597163" cy="555460"/>
      </dsp:txXfrm>
    </dsp:sp>
    <dsp:sp modelId="{2DB58FCB-B58E-44BB-8CE9-6496567C99CF}">
      <dsp:nvSpPr>
        <dsp:cNvPr id="0" name=""/>
        <dsp:cNvSpPr/>
      </dsp:nvSpPr>
      <dsp:spPr>
        <a:xfrm rot="10800000">
          <a:off x="0" y="2539784"/>
          <a:ext cx="5597163" cy="85429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Erro calculado com a entrada </a:t>
          </a:r>
          <a14:m xmlns:a14="http://schemas.microsoft.com/office/drawing/2010/main">
            <m:oMath xmlns:m="http://schemas.openxmlformats.org/officeDocument/2006/math">
              <m:r>
                <a:rPr lang="pt-BR" sz="1600" b="0" i="1" kern="1200" smtClean="0">
                  <a:latin typeface="Cambria Math" panose="02040503050406030204" pitchFamily="18" charset="0"/>
                </a:rPr>
                <m:t>𝑥</m:t>
              </m:r>
            </m:oMath>
          </a14:m>
          <a:endParaRPr lang="pt-BR" sz="1600" kern="1200" dirty="0"/>
        </a:p>
      </dsp:txBody>
      <dsp:txXfrm rot="10800000">
        <a:off x="0" y="2539784"/>
        <a:ext cx="5597163" cy="555097"/>
      </dsp:txXfrm>
    </dsp:sp>
    <dsp:sp modelId="{4AFA86CC-6B1C-488C-8F49-93F65269FBCF}">
      <dsp:nvSpPr>
        <dsp:cNvPr id="0" name=""/>
        <dsp:cNvSpPr/>
      </dsp:nvSpPr>
      <dsp:spPr>
        <a:xfrm rot="10800000">
          <a:off x="0" y="1693817"/>
          <a:ext cx="5597163" cy="854298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Taxa </a:t>
          </a:r>
          <a:r>
            <a:rPr lang="el-GR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θ</a:t>
          </a:r>
          <a:r>
            <a:rPr lang="pt-BR" sz="1600" kern="1200" dirty="0"/>
            <a:t> ajusta conforme a vizinhança para o BMU</a:t>
          </a:r>
        </a:p>
      </dsp:txBody>
      <dsp:txXfrm rot="10800000">
        <a:off x="0" y="1693817"/>
        <a:ext cx="5597163" cy="555097"/>
      </dsp:txXfrm>
    </dsp:sp>
    <dsp:sp modelId="{61C96821-6501-4712-A37C-3D9C319DB553}">
      <dsp:nvSpPr>
        <dsp:cNvPr id="0" name=""/>
        <dsp:cNvSpPr/>
      </dsp:nvSpPr>
      <dsp:spPr>
        <a:xfrm rot="10800000">
          <a:off x="0" y="847851"/>
          <a:ext cx="5597163" cy="854298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 vizinhança pode decair conforme as iterações</a:t>
          </a:r>
        </a:p>
      </dsp:txBody>
      <dsp:txXfrm rot="10800000">
        <a:off x="0" y="847851"/>
        <a:ext cx="5597163" cy="555097"/>
      </dsp:txXfrm>
    </dsp:sp>
    <dsp:sp modelId="{01BE752A-34DA-4788-8428-D552E769C33E}">
      <dsp:nvSpPr>
        <dsp:cNvPr id="0" name=""/>
        <dsp:cNvSpPr/>
      </dsp:nvSpPr>
      <dsp:spPr>
        <a:xfrm rot="10800000">
          <a:off x="0" y="1884"/>
          <a:ext cx="5597163" cy="854298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Para cada linha e coluna (neurônio), calcular </a:t>
          </a:r>
          <a:r>
            <a:rPr lang="pt-BR" sz="1600" i="1" kern="1200" dirty="0"/>
            <a:t>r</a:t>
          </a:r>
          <a:r>
            <a:rPr lang="pt-BR" sz="1600" i="0" kern="1200" dirty="0"/>
            <a:t> para</a:t>
          </a:r>
          <a:r>
            <a:rPr lang="pt-BR" sz="1600" kern="1200" dirty="0"/>
            <a:t> o BMU </a:t>
          </a:r>
        </a:p>
      </dsp:txBody>
      <dsp:txXfrm rot="10800000">
        <a:off x="0" y="1884"/>
        <a:ext cx="5597163" cy="55509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B6477-285A-42C4-BED6-4D3C5B053C84}">
      <dsp:nvSpPr>
        <dsp:cNvPr id="0" name=""/>
        <dsp:cNvSpPr/>
      </dsp:nvSpPr>
      <dsp:spPr>
        <a:xfrm>
          <a:off x="0" y="0"/>
          <a:ext cx="4818888" cy="187801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i="1" kern="1200" dirty="0"/>
            <a:t>T</a:t>
          </a:r>
          <a:r>
            <a:rPr lang="pt-BR" sz="2400" kern="1200" dirty="0"/>
            <a:t> é o total de iterações, </a:t>
          </a:r>
          <a:r>
            <a:rPr lang="pt-BR" sz="2400" i="1" kern="1200" dirty="0"/>
            <a:t>k</a:t>
          </a:r>
          <a:r>
            <a:rPr lang="pt-BR" sz="2400" kern="1200" dirty="0"/>
            <a:t> é a iteração atual</a:t>
          </a:r>
          <a:endParaRPr lang="pt-BR" sz="2400" i="0" kern="1200" dirty="0"/>
        </a:p>
      </dsp:txBody>
      <dsp:txXfrm>
        <a:off x="0" y="0"/>
        <a:ext cx="4818888" cy="1014128"/>
      </dsp:txXfrm>
    </dsp:sp>
    <dsp:sp modelId="{54DD2E3F-D0F4-4F34-8175-FC90BA2EFAEE}">
      <dsp:nvSpPr>
        <dsp:cNvPr id="0" name=""/>
        <dsp:cNvSpPr/>
      </dsp:nvSpPr>
      <dsp:spPr>
        <a:xfrm>
          <a:off x="2352" y="976567"/>
          <a:ext cx="1604727" cy="863886"/>
        </a:xfrm>
        <a:prstGeom prst="rect">
          <a:avLst/>
        </a:prstGeom>
        <a:solidFill>
          <a:schemeClr val="accent2">
            <a:alpha val="9000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Constante</a:t>
          </a:r>
        </a:p>
      </dsp:txBody>
      <dsp:txXfrm>
        <a:off x="2352" y="976567"/>
        <a:ext cx="1604727" cy="863886"/>
      </dsp:txXfrm>
    </dsp:sp>
    <dsp:sp modelId="{8FD22359-5FB2-4697-B37F-A8E1150ACCD2}">
      <dsp:nvSpPr>
        <dsp:cNvPr id="0" name=""/>
        <dsp:cNvSpPr/>
      </dsp:nvSpPr>
      <dsp:spPr>
        <a:xfrm>
          <a:off x="1607080" y="976567"/>
          <a:ext cx="1604727" cy="863886"/>
        </a:xfrm>
        <a:prstGeom prst="rect">
          <a:avLst/>
        </a:prstGeom>
        <a:solidFill>
          <a:srgbClr val="FF7C80">
            <a:alpha val="90000"/>
          </a:srgbClr>
        </a:solidFill>
        <a:ln w="19050" cap="flat" cmpd="sng" algn="ctr">
          <a:solidFill>
            <a:schemeClr val="accent3">
              <a:tint val="40000"/>
              <a:alpha val="90000"/>
              <a:hueOff val="2527578"/>
              <a:satOff val="22352"/>
              <a:lumOff val="26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Linear</a:t>
          </a:r>
        </a:p>
      </dsp:txBody>
      <dsp:txXfrm>
        <a:off x="1607080" y="976567"/>
        <a:ext cx="1604727" cy="863886"/>
      </dsp:txXfrm>
    </dsp:sp>
    <dsp:sp modelId="{A69B780E-F975-4348-9797-9A3EC2F8A4B0}">
      <dsp:nvSpPr>
        <dsp:cNvPr id="0" name=""/>
        <dsp:cNvSpPr/>
      </dsp:nvSpPr>
      <dsp:spPr>
        <a:xfrm>
          <a:off x="3211807" y="976567"/>
          <a:ext cx="1604727" cy="863886"/>
        </a:xfrm>
        <a:prstGeom prst="rect">
          <a:avLst/>
        </a:prstGeom>
        <a:solidFill>
          <a:srgbClr val="FFC000">
            <a:alpha val="90000"/>
          </a:srgbClr>
        </a:solidFill>
        <a:ln w="19050" cap="flat" cmpd="sng" algn="ctr">
          <a:solidFill>
            <a:schemeClr val="accent3">
              <a:tint val="40000"/>
              <a:alpha val="90000"/>
              <a:hueOff val="5055155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Não-linear</a:t>
          </a:r>
        </a:p>
      </dsp:txBody>
      <dsp:txXfrm>
        <a:off x="3211807" y="976567"/>
        <a:ext cx="1604727" cy="8638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67F4CD-5C56-490E-BC16-DDF89B4E407F}">
      <dsp:nvSpPr>
        <dsp:cNvPr id="0" name=""/>
        <dsp:cNvSpPr/>
      </dsp:nvSpPr>
      <dsp:spPr>
        <a:xfrm>
          <a:off x="-4971122" y="-767406"/>
          <a:ext cx="5965080" cy="5965080"/>
        </a:xfrm>
        <a:prstGeom prst="blockArc">
          <a:avLst>
            <a:gd name="adj1" fmla="val 18900000"/>
            <a:gd name="adj2" fmla="val 2700000"/>
            <a:gd name="adj3" fmla="val 362"/>
          </a:avLst>
        </a:pr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D4C3D-0E0A-4C48-BE02-1519BD9FE8D7}">
      <dsp:nvSpPr>
        <dsp:cNvPr id="0" name=""/>
        <dsp:cNvSpPr/>
      </dsp:nvSpPr>
      <dsp:spPr>
        <a:xfrm>
          <a:off x="814394" y="632908"/>
          <a:ext cx="5087908" cy="12656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0460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Paradigma Orientado a Objetos</a:t>
          </a:r>
        </a:p>
      </dsp:txBody>
      <dsp:txXfrm>
        <a:off x="814394" y="632908"/>
        <a:ext cx="5087908" cy="1265638"/>
      </dsp:txXfrm>
    </dsp:sp>
    <dsp:sp modelId="{9EF6AE94-79C7-45DB-8D68-F6ED7D450769}">
      <dsp:nvSpPr>
        <dsp:cNvPr id="0" name=""/>
        <dsp:cNvSpPr/>
      </dsp:nvSpPr>
      <dsp:spPr>
        <a:xfrm>
          <a:off x="23369" y="474703"/>
          <a:ext cx="1582048" cy="1582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D7077-7A93-4078-8DA5-A680B220E8BB}">
      <dsp:nvSpPr>
        <dsp:cNvPr id="0" name=""/>
        <dsp:cNvSpPr/>
      </dsp:nvSpPr>
      <dsp:spPr>
        <a:xfrm>
          <a:off x="814394" y="2531720"/>
          <a:ext cx="5087908" cy="1265638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04601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600" kern="1200" dirty="0"/>
            <a:t>Linguagem Python.</a:t>
          </a:r>
        </a:p>
      </dsp:txBody>
      <dsp:txXfrm>
        <a:off x="814394" y="2531720"/>
        <a:ext cx="5087908" cy="1265638"/>
      </dsp:txXfrm>
    </dsp:sp>
    <dsp:sp modelId="{7AB647AB-888A-4F9D-BFA6-DE3036C0BDA5}">
      <dsp:nvSpPr>
        <dsp:cNvPr id="0" name=""/>
        <dsp:cNvSpPr/>
      </dsp:nvSpPr>
      <dsp:spPr>
        <a:xfrm>
          <a:off x="23369" y="2373516"/>
          <a:ext cx="1582048" cy="15820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EC54B0-7B86-4183-BAC2-197B51FF98C1}">
      <dsp:nvSpPr>
        <dsp:cNvPr id="0" name=""/>
        <dsp:cNvSpPr/>
      </dsp:nvSpPr>
      <dsp:spPr>
        <a:xfrm rot="10800000">
          <a:off x="1416276" y="1302"/>
          <a:ext cx="4569665" cy="1061083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90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Dados podem ser apresentados sem nenhum conhecimento a priori.</a:t>
          </a:r>
        </a:p>
      </dsp:txBody>
      <dsp:txXfrm rot="10800000">
        <a:off x="1681547" y="1302"/>
        <a:ext cx="4304394" cy="1061083"/>
      </dsp:txXfrm>
    </dsp:sp>
    <dsp:sp modelId="{645EE27D-2986-43C5-AB0D-94F6279AB7A3}">
      <dsp:nvSpPr>
        <dsp:cNvPr id="0" name=""/>
        <dsp:cNvSpPr/>
      </dsp:nvSpPr>
      <dsp:spPr>
        <a:xfrm>
          <a:off x="885735" y="1302"/>
          <a:ext cx="1061083" cy="106108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79DC7-9677-4344-B934-76B41F572995}">
      <dsp:nvSpPr>
        <dsp:cNvPr id="0" name=""/>
        <dsp:cNvSpPr/>
      </dsp:nvSpPr>
      <dsp:spPr>
        <a:xfrm rot="10800000">
          <a:off x="1416276" y="1379127"/>
          <a:ext cx="4569665" cy="1061083"/>
        </a:xfrm>
        <a:prstGeom prst="homePlate">
          <a:avLst/>
        </a:prstGeom>
        <a:solidFill>
          <a:schemeClr val="accent3">
            <a:hueOff val="2058582"/>
            <a:satOff val="12356"/>
            <a:lumOff val="94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90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Grupos (ou </a:t>
          </a:r>
          <a:r>
            <a:rPr lang="pt-BR" sz="1600" i="1" kern="1200" dirty="0"/>
            <a:t>clusters) </a:t>
          </a:r>
          <a:r>
            <a:rPr lang="pt-BR" sz="1600" i="0" kern="1200" dirty="0"/>
            <a:t>são criados ao longo do tempo representando as entradas por grau de similaridade entre elas. </a:t>
          </a:r>
        </a:p>
      </dsp:txBody>
      <dsp:txXfrm rot="10800000">
        <a:off x="1681547" y="1379127"/>
        <a:ext cx="4304394" cy="1061083"/>
      </dsp:txXfrm>
    </dsp:sp>
    <dsp:sp modelId="{ADEB6329-1756-4C79-A706-6EB6EA1A3B2F}">
      <dsp:nvSpPr>
        <dsp:cNvPr id="0" name=""/>
        <dsp:cNvSpPr/>
      </dsp:nvSpPr>
      <dsp:spPr>
        <a:xfrm>
          <a:off x="885735" y="1379127"/>
          <a:ext cx="1061083" cy="106108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D1849-790A-4E16-A25A-B0162871F8DF}">
      <dsp:nvSpPr>
        <dsp:cNvPr id="0" name=""/>
        <dsp:cNvSpPr/>
      </dsp:nvSpPr>
      <dsp:spPr>
        <a:xfrm rot="10800000">
          <a:off x="1416276" y="2756952"/>
          <a:ext cx="4569665" cy="1061083"/>
        </a:xfrm>
        <a:prstGeom prst="homePlate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7908" tIns="60960" rIns="113792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O aprendizado supervisionado é usualmente utilizado para processos de </a:t>
          </a:r>
          <a:r>
            <a:rPr lang="pt-BR" sz="1600" b="1" kern="1200" dirty="0"/>
            <a:t>agrupamento.</a:t>
          </a:r>
        </a:p>
      </dsp:txBody>
      <dsp:txXfrm rot="10800000">
        <a:off x="1681547" y="2756952"/>
        <a:ext cx="4304394" cy="1061083"/>
      </dsp:txXfrm>
    </dsp:sp>
    <dsp:sp modelId="{4B53B4D2-176F-431A-87C7-DDABA565264F}">
      <dsp:nvSpPr>
        <dsp:cNvPr id="0" name=""/>
        <dsp:cNvSpPr/>
      </dsp:nvSpPr>
      <dsp:spPr>
        <a:xfrm>
          <a:off x="885735" y="2756952"/>
          <a:ext cx="1061083" cy="106108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BC6C4-36D7-4B3A-BEAF-F43132CA39E7}">
      <dsp:nvSpPr>
        <dsp:cNvPr id="0" name=""/>
        <dsp:cNvSpPr/>
      </dsp:nvSpPr>
      <dsp:spPr>
        <a:xfrm>
          <a:off x="1940075" y="1323103"/>
          <a:ext cx="415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822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136825" y="1366591"/>
        <a:ext cx="22321" cy="4464"/>
      </dsp:txXfrm>
    </dsp:sp>
    <dsp:sp modelId="{07FD7253-DF8C-4866-997E-C2EB16394FDC}">
      <dsp:nvSpPr>
        <dsp:cNvPr id="0" name=""/>
        <dsp:cNvSpPr/>
      </dsp:nvSpPr>
      <dsp:spPr>
        <a:xfrm>
          <a:off x="909" y="786533"/>
          <a:ext cx="1940966" cy="116457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Entradas</a:t>
          </a:r>
        </a:p>
      </dsp:txBody>
      <dsp:txXfrm>
        <a:off x="909" y="786533"/>
        <a:ext cx="1940966" cy="1164579"/>
      </dsp:txXfrm>
    </dsp:sp>
    <dsp:sp modelId="{CA68AA94-5D32-4F0C-8783-0939BAF1D258}">
      <dsp:nvSpPr>
        <dsp:cNvPr id="0" name=""/>
        <dsp:cNvSpPr/>
      </dsp:nvSpPr>
      <dsp:spPr>
        <a:xfrm>
          <a:off x="971392" y="1949313"/>
          <a:ext cx="2387388" cy="415822"/>
        </a:xfrm>
        <a:custGeom>
          <a:avLst/>
          <a:gdLst/>
          <a:ahLst/>
          <a:cxnLst/>
          <a:rect l="0" t="0" r="0" b="0"/>
          <a:pathLst>
            <a:path>
              <a:moveTo>
                <a:pt x="2387388" y="0"/>
              </a:moveTo>
              <a:lnTo>
                <a:pt x="2387388" y="225011"/>
              </a:lnTo>
              <a:lnTo>
                <a:pt x="0" y="225011"/>
              </a:lnTo>
              <a:lnTo>
                <a:pt x="0" y="415822"/>
              </a:lnTo>
            </a:path>
          </a:pathLst>
        </a:custGeom>
        <a:noFill/>
        <a:ln w="12700" cap="flat" cmpd="sng" algn="ctr">
          <a:solidFill>
            <a:schemeClr val="accent3">
              <a:hueOff val="2058582"/>
              <a:satOff val="12356"/>
              <a:lumOff val="941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104367" y="2154992"/>
        <a:ext cx="121438" cy="4464"/>
      </dsp:txXfrm>
    </dsp:sp>
    <dsp:sp modelId="{AA2627C9-2D07-4282-8FFA-90FEE80AA6DB}">
      <dsp:nvSpPr>
        <dsp:cNvPr id="0" name=""/>
        <dsp:cNvSpPr/>
      </dsp:nvSpPr>
      <dsp:spPr>
        <a:xfrm>
          <a:off x="2388297" y="786533"/>
          <a:ext cx="1940966" cy="1164579"/>
        </a:xfrm>
        <a:prstGeom prst="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Medidas de Similaridade </a:t>
          </a:r>
        </a:p>
      </dsp:txBody>
      <dsp:txXfrm>
        <a:off x="2388297" y="786533"/>
        <a:ext cx="1940966" cy="1164579"/>
      </dsp:txXfrm>
    </dsp:sp>
    <dsp:sp modelId="{2F2AF327-E598-4FCC-A96F-6CB172F0200F}">
      <dsp:nvSpPr>
        <dsp:cNvPr id="0" name=""/>
        <dsp:cNvSpPr/>
      </dsp:nvSpPr>
      <dsp:spPr>
        <a:xfrm>
          <a:off x="1940075" y="2934105"/>
          <a:ext cx="4158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5822" y="45720"/>
              </a:lnTo>
            </a:path>
          </a:pathLst>
        </a:custGeom>
        <a:noFill/>
        <a:ln w="1270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136825" y="2977593"/>
        <a:ext cx="22321" cy="4464"/>
      </dsp:txXfrm>
    </dsp:sp>
    <dsp:sp modelId="{518CFFC6-6370-4ACC-809A-F58C3B8153F4}">
      <dsp:nvSpPr>
        <dsp:cNvPr id="0" name=""/>
        <dsp:cNvSpPr/>
      </dsp:nvSpPr>
      <dsp:spPr>
        <a:xfrm>
          <a:off x="909" y="2397535"/>
          <a:ext cx="1940966" cy="1164579"/>
        </a:xfrm>
        <a:prstGeom prst="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Corrige</a:t>
          </a:r>
        </a:p>
      </dsp:txBody>
      <dsp:txXfrm>
        <a:off x="909" y="2397535"/>
        <a:ext cx="1940966" cy="1164579"/>
      </dsp:txXfrm>
    </dsp:sp>
    <dsp:sp modelId="{144DA20E-0CA8-4CBD-B1A1-263AB441627E}">
      <dsp:nvSpPr>
        <dsp:cNvPr id="0" name=""/>
        <dsp:cNvSpPr/>
      </dsp:nvSpPr>
      <dsp:spPr>
        <a:xfrm>
          <a:off x="2388297" y="2397535"/>
          <a:ext cx="1940966" cy="1164579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 dirty="0"/>
            <a:t>Agrupa</a:t>
          </a:r>
        </a:p>
      </dsp:txBody>
      <dsp:txXfrm>
        <a:off x="2388297" y="2397535"/>
        <a:ext cx="1940966" cy="11645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E78B5-6C7F-4237-BCB4-5A396B3732AA}">
      <dsp:nvSpPr>
        <dsp:cNvPr id="0" name=""/>
        <dsp:cNvSpPr/>
      </dsp:nvSpPr>
      <dsp:spPr>
        <a:xfrm>
          <a:off x="0" y="66635"/>
          <a:ext cx="4818888" cy="1099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Na década de 1980, </a:t>
          </a:r>
          <a:r>
            <a:rPr lang="pt-BR" sz="2000" kern="1200" dirty="0" err="1"/>
            <a:t>Teuvo</a:t>
          </a:r>
          <a:r>
            <a:rPr lang="pt-BR" sz="2000" kern="1200" dirty="0"/>
            <a:t> </a:t>
          </a:r>
          <a:r>
            <a:rPr lang="pt-BR" sz="2000" kern="1200" dirty="0" err="1"/>
            <a:t>Kohonen</a:t>
          </a:r>
          <a:r>
            <a:rPr lang="pt-BR" sz="2000" kern="1200" dirty="0"/>
            <a:t> propôs um modelo matemático de aprendizado competitivo.</a:t>
          </a:r>
        </a:p>
      </dsp:txBody>
      <dsp:txXfrm>
        <a:off x="53688" y="120323"/>
        <a:ext cx="4711512" cy="992424"/>
      </dsp:txXfrm>
    </dsp:sp>
    <dsp:sp modelId="{2BE0AACB-9AC4-4329-8107-E6A56ED18F2D}">
      <dsp:nvSpPr>
        <dsp:cNvPr id="0" name=""/>
        <dsp:cNvSpPr/>
      </dsp:nvSpPr>
      <dsp:spPr>
        <a:xfrm>
          <a:off x="0" y="1224036"/>
          <a:ext cx="4818888" cy="109980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É chamado de Self-</a:t>
          </a:r>
          <a:r>
            <a:rPr lang="pt-BR" sz="2000" kern="1200" dirty="0" err="1"/>
            <a:t>Organized</a:t>
          </a:r>
          <a:r>
            <a:rPr lang="pt-BR" sz="2000" kern="1200" dirty="0"/>
            <a:t> Map (SOM)</a:t>
          </a:r>
        </a:p>
      </dsp:txBody>
      <dsp:txXfrm>
        <a:off x="53688" y="1277724"/>
        <a:ext cx="4711512" cy="992424"/>
      </dsp:txXfrm>
    </dsp:sp>
    <dsp:sp modelId="{247D0380-D1F2-48E9-B63F-9D3CD34F7EB7}">
      <dsp:nvSpPr>
        <dsp:cNvPr id="0" name=""/>
        <dsp:cNvSpPr/>
      </dsp:nvSpPr>
      <dsp:spPr>
        <a:xfrm>
          <a:off x="0" y="2381436"/>
          <a:ext cx="4818888" cy="10998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Transforma um mapa multidimensional em um mapa bidimensional (</a:t>
          </a:r>
          <a:r>
            <a:rPr lang="pt-BR" sz="2000" kern="1200" dirty="0" err="1"/>
            <a:t>NxM</a:t>
          </a:r>
          <a:r>
            <a:rPr lang="pt-BR" sz="2000" kern="1200" dirty="0"/>
            <a:t> neurônios).</a:t>
          </a:r>
        </a:p>
      </dsp:txBody>
      <dsp:txXfrm>
        <a:off x="53688" y="2435124"/>
        <a:ext cx="4711512" cy="9924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E78B5-6C7F-4237-BCB4-5A396B3732AA}">
      <dsp:nvSpPr>
        <dsp:cNvPr id="0" name=""/>
        <dsp:cNvSpPr/>
      </dsp:nvSpPr>
      <dsp:spPr>
        <a:xfrm>
          <a:off x="0" y="27260"/>
          <a:ext cx="4818888" cy="11337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Entradas são um conjunto de atributos (a) que você deseja que uma rede neural aprenda.</a:t>
          </a:r>
        </a:p>
      </dsp:txBody>
      <dsp:txXfrm>
        <a:off x="55344" y="82604"/>
        <a:ext cx="4708200" cy="1023042"/>
      </dsp:txXfrm>
    </dsp:sp>
    <dsp:sp modelId="{4B331905-591E-4612-8850-789A01DD4062}">
      <dsp:nvSpPr>
        <dsp:cNvPr id="0" name=""/>
        <dsp:cNvSpPr/>
      </dsp:nvSpPr>
      <dsp:spPr>
        <a:xfrm>
          <a:off x="0" y="1207071"/>
          <a:ext cx="4818888" cy="113373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Por exemplo, você gostaria de aprender sobre o perfil socioeconômico de uma população. A amostra pode ter como base o salario bruto e a idade. </a:t>
          </a:r>
        </a:p>
      </dsp:txBody>
      <dsp:txXfrm>
        <a:off x="55344" y="1262415"/>
        <a:ext cx="4708200" cy="1023042"/>
      </dsp:txXfrm>
    </dsp:sp>
    <dsp:sp modelId="{466E82F9-5AF0-45C4-AC9B-2513C14F2A9D}">
      <dsp:nvSpPr>
        <dsp:cNvPr id="0" name=""/>
        <dsp:cNvSpPr/>
      </dsp:nvSpPr>
      <dsp:spPr>
        <a:xfrm>
          <a:off x="0" y="2386881"/>
          <a:ext cx="4818888" cy="113373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Como estão em domínio de valores distintos, os atributos das amostras são convertidas para um intervalo entre 0 e 1</a:t>
          </a:r>
          <a:endParaRPr lang="pt-BR" sz="1600" kern="1200"/>
        </a:p>
      </dsp:txBody>
      <dsp:txXfrm>
        <a:off x="55344" y="2442225"/>
        <a:ext cx="4708200" cy="10230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AF657-0710-4813-9A54-F3DE45BB81A8}">
      <dsp:nvSpPr>
        <dsp:cNvPr id="0" name=""/>
        <dsp:cNvSpPr/>
      </dsp:nvSpPr>
      <dsp:spPr>
        <a:xfrm>
          <a:off x="549066" y="2147"/>
          <a:ext cx="1771788" cy="106307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 Seja Pessoa 1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pt-BR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pt-BR" sz="16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pt-BR" sz="1600" b="0" i="1" kern="1200" smtClean="0">
                      <a:latin typeface="Cambria Math" panose="02040503050406030204" pitchFamily="18" charset="0"/>
                    </a:rPr>
                    <m:t>1</m:t>
                  </m:r>
                </m:sub>
              </m:sSub>
            </m:oMath>
          </a14:m>
          <a:r>
            <a:rPr lang="pt-BR" sz="1600" kern="1200"/>
            <a:t> e Pessoa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pt-BR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pt-BR" sz="1600" b="0" i="1" kern="1200" smtClean="0">
                      <a:latin typeface="Cambria Math" panose="02040503050406030204" pitchFamily="18" charset="0"/>
                    </a:rPr>
                    <m:t>2 </m:t>
                  </m:r>
                  <m:r>
                    <a:rPr lang="pt-BR" sz="16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pt-BR" sz="1600" b="0" i="1" kern="1200" smtClean="0">
                      <a:latin typeface="Cambria Math" panose="02040503050406030204" pitchFamily="18" charset="0"/>
                    </a:rPr>
                    <m:t>2</m:t>
                  </m:r>
                </m:sub>
              </m:sSub>
            </m:oMath>
          </a14:m>
          <a:r>
            <a:rPr lang="pt-BR" sz="1600" kern="1200"/>
            <a:t> . </a:t>
          </a:r>
        </a:p>
      </dsp:txBody>
      <dsp:txXfrm>
        <a:off x="549066" y="2147"/>
        <a:ext cx="1771788" cy="1063073"/>
      </dsp:txXfrm>
    </dsp:sp>
    <dsp:sp modelId="{D763DF00-B790-4F2D-A022-1C92E85EEFD4}">
      <dsp:nvSpPr>
        <dsp:cNvPr id="0" name=""/>
        <dsp:cNvSpPr/>
      </dsp:nvSpPr>
      <dsp:spPr>
        <a:xfrm>
          <a:off x="2498033" y="2147"/>
          <a:ext cx="1771788" cy="1063073"/>
        </a:xfrm>
        <a:prstGeom prst="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pt-BR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pt-BR" sz="16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pt-BR" sz="1600" b="0" i="1" kern="1200" smtClean="0">
                      <a:latin typeface="Cambria Math" panose="02040503050406030204" pitchFamily="18" charset="0"/>
                    </a:rPr>
                    <m:t>1</m:t>
                  </m:r>
                </m:sub>
              </m:sSub>
            </m:oMath>
          </a14:m>
          <a:r>
            <a:rPr lang="pt-BR" sz="1600" kern="1200"/>
            <a:t> possui 49 anos e salário de R$ 20.000,00. </a:t>
          </a:r>
        </a:p>
      </dsp:txBody>
      <dsp:txXfrm>
        <a:off x="2498033" y="2147"/>
        <a:ext cx="1771788" cy="1063073"/>
      </dsp:txXfrm>
    </dsp:sp>
    <dsp:sp modelId="{A0C907A6-6C7E-4B78-ACC6-DDAAF751FAEA}">
      <dsp:nvSpPr>
        <dsp:cNvPr id="0" name=""/>
        <dsp:cNvSpPr/>
      </dsp:nvSpPr>
      <dsp:spPr>
        <a:xfrm>
          <a:off x="549066" y="1242399"/>
          <a:ext cx="1771788" cy="1063073"/>
        </a:xfrm>
        <a:prstGeom prst="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pt-BR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pt-BR" sz="1600" b="0" i="1" kern="1200" smtClean="0">
                      <a:latin typeface="Cambria Math" panose="02040503050406030204" pitchFamily="18" charset="0"/>
                    </a:rPr>
                    <m:t>𝑥</m:t>
                  </m:r>
                </m:e>
                <m:sub>
                  <m:r>
                    <a:rPr lang="pt-BR" sz="1600" b="0" i="1" kern="1200" smtClean="0">
                      <a:latin typeface="Cambria Math" panose="02040503050406030204" pitchFamily="18" charset="0"/>
                    </a:rPr>
                    <m:t>2</m:t>
                  </m:r>
                </m:sub>
              </m:sSub>
            </m:oMath>
          </a14:m>
          <a:r>
            <a:rPr lang="pt-BR" sz="1600" kern="1200" dirty="0"/>
            <a:t> possui 24 anos e salário de R$5.000,00.</a:t>
          </a:r>
        </a:p>
      </dsp:txBody>
      <dsp:txXfrm>
        <a:off x="549066" y="1242399"/>
        <a:ext cx="1771788" cy="1063073"/>
      </dsp:txXfrm>
    </dsp:sp>
    <dsp:sp modelId="{CCFAEC4C-8930-4FB4-AFE4-15C42AF32A0A}">
      <dsp:nvSpPr>
        <dsp:cNvPr id="0" name=""/>
        <dsp:cNvSpPr/>
      </dsp:nvSpPr>
      <dsp:spPr>
        <a:xfrm>
          <a:off x="2498033" y="1242399"/>
          <a:ext cx="1771788" cy="1063073"/>
        </a:xfrm>
        <a:prstGeom prst="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Convertemos os atributos utilizando o método Min-Max.</a:t>
          </a:r>
        </a:p>
      </dsp:txBody>
      <dsp:txXfrm>
        <a:off x="2498033" y="1242399"/>
        <a:ext cx="1771788" cy="1063073"/>
      </dsp:txXfrm>
    </dsp:sp>
    <dsp:sp modelId="{0ACBE157-0409-43E4-B75A-A24020A4A90F}">
      <dsp:nvSpPr>
        <dsp:cNvPr id="0" name=""/>
        <dsp:cNvSpPr/>
      </dsp:nvSpPr>
      <dsp:spPr>
        <a:xfrm>
          <a:off x="549066" y="2482651"/>
          <a:ext cx="1771788" cy="1063073"/>
        </a:xfrm>
        <a:prstGeom prst="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Seja 18 anos e 120 anos as idades mínima e máxima.</a:t>
          </a:r>
        </a:p>
      </dsp:txBody>
      <dsp:txXfrm>
        <a:off x="549066" y="2482651"/>
        <a:ext cx="1771788" cy="1063073"/>
      </dsp:txXfrm>
    </dsp:sp>
    <dsp:sp modelId="{EBA3FFCE-A520-4AC5-B7CB-98FC4BB4F001}">
      <dsp:nvSpPr>
        <dsp:cNvPr id="0" name=""/>
        <dsp:cNvSpPr/>
      </dsp:nvSpPr>
      <dsp:spPr>
        <a:xfrm>
          <a:off x="2498033" y="2482651"/>
          <a:ext cx="1771788" cy="1063073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Seja R$1.200,00 e R$30.000,00 os salários mínimo e máximos. </a:t>
          </a:r>
        </a:p>
      </dsp:txBody>
      <dsp:txXfrm>
        <a:off x="2498033" y="2482651"/>
        <a:ext cx="1771788" cy="10630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189C33-9E4E-439D-AB0C-06CADFDFEA96}">
      <dsp:nvSpPr>
        <dsp:cNvPr id="0" name=""/>
        <dsp:cNvSpPr/>
      </dsp:nvSpPr>
      <dsp:spPr>
        <a:xfrm>
          <a:off x="140895" y="1247509"/>
          <a:ext cx="2071833" cy="682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Criar uma matriz bidimensional de neurônios</a:t>
          </a:r>
        </a:p>
      </dsp:txBody>
      <dsp:txXfrm>
        <a:off x="140895" y="1247509"/>
        <a:ext cx="2071833" cy="682763"/>
      </dsp:txXfrm>
    </dsp:sp>
    <dsp:sp modelId="{1CB994D4-AEAA-4EA7-B677-D67F98207BCE}">
      <dsp:nvSpPr>
        <dsp:cNvPr id="0" name=""/>
        <dsp:cNvSpPr/>
      </dsp:nvSpPr>
      <dsp:spPr>
        <a:xfrm>
          <a:off x="140895" y="2687222"/>
          <a:ext cx="2071833" cy="1279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Inicializar os pesos aleatoriamente;</a:t>
          </a:r>
        </a:p>
      </dsp:txBody>
      <dsp:txXfrm>
        <a:off x="140895" y="2687222"/>
        <a:ext cx="2071833" cy="1279165"/>
      </dsp:txXfrm>
    </dsp:sp>
    <dsp:sp modelId="{C155E4DD-37C8-4942-9AC3-278B2D636512}">
      <dsp:nvSpPr>
        <dsp:cNvPr id="0" name=""/>
        <dsp:cNvSpPr/>
      </dsp:nvSpPr>
      <dsp:spPr>
        <a:xfrm>
          <a:off x="138541" y="1039855"/>
          <a:ext cx="164804" cy="164804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CE399D-C567-4BC1-80C6-B0775F2B70B4}">
      <dsp:nvSpPr>
        <dsp:cNvPr id="0" name=""/>
        <dsp:cNvSpPr/>
      </dsp:nvSpPr>
      <dsp:spPr>
        <a:xfrm>
          <a:off x="253904" y="809128"/>
          <a:ext cx="164804" cy="164804"/>
        </a:xfrm>
        <a:prstGeom prst="ellipse">
          <a:avLst/>
        </a:prstGeom>
        <a:gradFill rotWithShape="0">
          <a:gsLst>
            <a:gs pos="0">
              <a:schemeClr val="accent5">
                <a:hueOff val="-675119"/>
                <a:satOff val="-46"/>
                <a:lumOff val="1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119"/>
                <a:satOff val="-46"/>
                <a:lumOff val="1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119"/>
                <a:satOff val="-46"/>
                <a:lumOff val="1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D3A4E8-57D8-437B-B934-030F290E88AC}">
      <dsp:nvSpPr>
        <dsp:cNvPr id="0" name=""/>
        <dsp:cNvSpPr/>
      </dsp:nvSpPr>
      <dsp:spPr>
        <a:xfrm>
          <a:off x="530777" y="855274"/>
          <a:ext cx="258979" cy="258979"/>
        </a:xfrm>
        <a:prstGeom prst="ellipse">
          <a:avLst/>
        </a:prstGeom>
        <a:gradFill rotWithShape="0">
          <a:gsLst>
            <a:gs pos="0">
              <a:schemeClr val="accent5">
                <a:hueOff val="-1350239"/>
                <a:satOff val="-92"/>
                <a:lumOff val="2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0239"/>
                <a:satOff val="-92"/>
                <a:lumOff val="2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0239"/>
                <a:satOff val="-92"/>
                <a:lumOff val="2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085665-17E9-42A4-A471-67EBC4EB3679}">
      <dsp:nvSpPr>
        <dsp:cNvPr id="0" name=""/>
        <dsp:cNvSpPr/>
      </dsp:nvSpPr>
      <dsp:spPr>
        <a:xfrm>
          <a:off x="761504" y="601474"/>
          <a:ext cx="164804" cy="164804"/>
        </a:xfrm>
        <a:prstGeom prst="ellipse">
          <a:avLst/>
        </a:prstGeom>
        <a:gradFill rotWithShape="0">
          <a:gsLst>
            <a:gs pos="0">
              <a:schemeClr val="accent5">
                <a:hueOff val="-2025358"/>
                <a:satOff val="-138"/>
                <a:lumOff val="3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25358"/>
                <a:satOff val="-138"/>
                <a:lumOff val="3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25358"/>
                <a:satOff val="-138"/>
                <a:lumOff val="3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88F9FA-5A91-4EAA-9757-DBA535B7684F}">
      <dsp:nvSpPr>
        <dsp:cNvPr id="0" name=""/>
        <dsp:cNvSpPr/>
      </dsp:nvSpPr>
      <dsp:spPr>
        <a:xfrm>
          <a:off x="1061449" y="509183"/>
          <a:ext cx="164804" cy="164804"/>
        </a:xfrm>
        <a:prstGeom prst="ellipse">
          <a:avLst/>
        </a:prstGeom>
        <a:gradFill rotWithShape="0">
          <a:gsLst>
            <a:gs pos="0">
              <a:schemeClr val="accent5">
                <a:hueOff val="-2700478"/>
                <a:satOff val="-184"/>
                <a:lumOff val="4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0478"/>
                <a:satOff val="-184"/>
                <a:lumOff val="4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0478"/>
                <a:satOff val="-184"/>
                <a:lumOff val="4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C987FB-7505-4F80-A0ED-97336A55AFD3}">
      <dsp:nvSpPr>
        <dsp:cNvPr id="0" name=""/>
        <dsp:cNvSpPr/>
      </dsp:nvSpPr>
      <dsp:spPr>
        <a:xfrm>
          <a:off x="1430612" y="670692"/>
          <a:ext cx="164804" cy="164804"/>
        </a:xfrm>
        <a:prstGeom prst="ellipse">
          <a:avLst/>
        </a:prstGeom>
        <a:gradFill rotWithShape="0">
          <a:gsLst>
            <a:gs pos="0">
              <a:schemeClr val="accent5">
                <a:hueOff val="-3375597"/>
                <a:satOff val="-229"/>
                <a:lumOff val="5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5597"/>
                <a:satOff val="-229"/>
                <a:lumOff val="5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5597"/>
                <a:satOff val="-229"/>
                <a:lumOff val="5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CA0054-356C-4059-AD59-4048B9D17B3E}">
      <dsp:nvSpPr>
        <dsp:cNvPr id="0" name=""/>
        <dsp:cNvSpPr/>
      </dsp:nvSpPr>
      <dsp:spPr>
        <a:xfrm>
          <a:off x="1661339" y="786056"/>
          <a:ext cx="258979" cy="258979"/>
        </a:xfrm>
        <a:prstGeom prst="ellipse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DAE671A-911F-44E9-B2B0-C9D8D5EDF2B4}">
      <dsp:nvSpPr>
        <dsp:cNvPr id="0" name=""/>
        <dsp:cNvSpPr/>
      </dsp:nvSpPr>
      <dsp:spPr>
        <a:xfrm>
          <a:off x="1984356" y="1039855"/>
          <a:ext cx="164804" cy="164804"/>
        </a:xfrm>
        <a:prstGeom prst="ellipse">
          <a:avLst/>
        </a:prstGeom>
        <a:gradFill rotWithShape="0">
          <a:gsLst>
            <a:gs pos="0">
              <a:schemeClr val="accent5">
                <a:hueOff val="-4725836"/>
                <a:satOff val="-321"/>
                <a:lumOff val="76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725836"/>
                <a:satOff val="-321"/>
                <a:lumOff val="76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725836"/>
                <a:satOff val="-321"/>
                <a:lumOff val="76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C51D093-073B-425A-95E5-76F287092A93}">
      <dsp:nvSpPr>
        <dsp:cNvPr id="0" name=""/>
        <dsp:cNvSpPr/>
      </dsp:nvSpPr>
      <dsp:spPr>
        <a:xfrm>
          <a:off x="2122792" y="1293655"/>
          <a:ext cx="164804" cy="164804"/>
        </a:xfrm>
        <a:prstGeom prst="ellipse">
          <a:avLst/>
        </a:prstGeom>
        <a:gradFill rotWithShape="0">
          <a:gsLst>
            <a:gs pos="0">
              <a:schemeClr val="accent5">
                <a:hueOff val="-5400955"/>
                <a:satOff val="-367"/>
                <a:lumOff val="8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0955"/>
                <a:satOff val="-367"/>
                <a:lumOff val="8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0955"/>
                <a:satOff val="-367"/>
                <a:lumOff val="8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9F69AA-3314-4C9B-A54B-F6CC506FEC31}">
      <dsp:nvSpPr>
        <dsp:cNvPr id="0" name=""/>
        <dsp:cNvSpPr/>
      </dsp:nvSpPr>
      <dsp:spPr>
        <a:xfrm>
          <a:off x="923013" y="809128"/>
          <a:ext cx="423784" cy="423784"/>
        </a:xfrm>
        <a:prstGeom prst="ellipse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33B248-F099-4B96-B16A-A753247A2EA4}">
      <dsp:nvSpPr>
        <dsp:cNvPr id="0" name=""/>
        <dsp:cNvSpPr/>
      </dsp:nvSpPr>
      <dsp:spPr>
        <a:xfrm>
          <a:off x="23178" y="1685891"/>
          <a:ext cx="164804" cy="164804"/>
        </a:xfrm>
        <a:prstGeom prst="ellipse">
          <a:avLst/>
        </a:prstGeom>
        <a:gradFill rotWithShape="0">
          <a:gsLst>
            <a:gs pos="0">
              <a:schemeClr val="accent5">
                <a:hueOff val="-6751195"/>
                <a:satOff val="-459"/>
                <a:lumOff val="108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1195"/>
                <a:satOff val="-459"/>
                <a:lumOff val="108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1195"/>
                <a:satOff val="-459"/>
                <a:lumOff val="108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E3B3D64-D4B8-461E-8D9D-67011A528C56}">
      <dsp:nvSpPr>
        <dsp:cNvPr id="0" name=""/>
        <dsp:cNvSpPr/>
      </dsp:nvSpPr>
      <dsp:spPr>
        <a:xfrm>
          <a:off x="161614" y="1893545"/>
          <a:ext cx="258979" cy="258979"/>
        </a:xfrm>
        <a:prstGeom prst="ellipse">
          <a:avLst/>
        </a:prstGeom>
        <a:gradFill rotWithShape="0">
          <a:gsLst>
            <a:gs pos="0">
              <a:schemeClr val="accent5">
                <a:hueOff val="-7426314"/>
                <a:satOff val="-505"/>
                <a:lumOff val="11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426314"/>
                <a:satOff val="-505"/>
                <a:lumOff val="11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426314"/>
                <a:satOff val="-505"/>
                <a:lumOff val="11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9BC8352-B486-4729-87DD-28C3CA56C742}">
      <dsp:nvSpPr>
        <dsp:cNvPr id="0" name=""/>
        <dsp:cNvSpPr/>
      </dsp:nvSpPr>
      <dsp:spPr>
        <a:xfrm>
          <a:off x="507704" y="2078126"/>
          <a:ext cx="376697" cy="376697"/>
        </a:xfrm>
        <a:prstGeom prst="ellipse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4A6CDC-DBC7-4A6E-8164-1698E1478B75}">
      <dsp:nvSpPr>
        <dsp:cNvPr id="0" name=""/>
        <dsp:cNvSpPr/>
      </dsp:nvSpPr>
      <dsp:spPr>
        <a:xfrm>
          <a:off x="992231" y="2378071"/>
          <a:ext cx="164804" cy="164804"/>
        </a:xfrm>
        <a:prstGeom prst="ellipse">
          <a:avLst/>
        </a:prstGeom>
        <a:gradFill rotWithShape="0">
          <a:gsLst>
            <a:gs pos="0">
              <a:schemeClr val="accent5">
                <a:hueOff val="-8776553"/>
                <a:satOff val="-597"/>
                <a:lumOff val="141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776553"/>
                <a:satOff val="-597"/>
                <a:lumOff val="141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776553"/>
                <a:satOff val="-597"/>
                <a:lumOff val="141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8280124-E8ED-4858-948F-4EF2E8832B6B}">
      <dsp:nvSpPr>
        <dsp:cNvPr id="0" name=""/>
        <dsp:cNvSpPr/>
      </dsp:nvSpPr>
      <dsp:spPr>
        <a:xfrm>
          <a:off x="1084521" y="2078126"/>
          <a:ext cx="258979" cy="258979"/>
        </a:xfrm>
        <a:prstGeom prst="ellipse">
          <a:avLst/>
        </a:prstGeom>
        <a:gradFill rotWithShape="0">
          <a:gsLst>
            <a:gs pos="0">
              <a:schemeClr val="accent5">
                <a:hueOff val="-9451672"/>
                <a:satOff val="-642"/>
                <a:lumOff val="152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451672"/>
                <a:satOff val="-642"/>
                <a:lumOff val="152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451672"/>
                <a:satOff val="-642"/>
                <a:lumOff val="152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A643A0-0839-4AC9-A89B-8F02AFEB1D63}">
      <dsp:nvSpPr>
        <dsp:cNvPr id="0" name=""/>
        <dsp:cNvSpPr/>
      </dsp:nvSpPr>
      <dsp:spPr>
        <a:xfrm>
          <a:off x="1315248" y="2401144"/>
          <a:ext cx="164804" cy="164804"/>
        </a:xfrm>
        <a:prstGeom prst="ellipse">
          <a:avLst/>
        </a:prstGeom>
        <a:gradFill rotWithShape="0">
          <a:gsLst>
            <a:gs pos="0">
              <a:schemeClr val="accent5">
                <a:hueOff val="-10126791"/>
                <a:satOff val="-688"/>
                <a:lumOff val="16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126791"/>
                <a:satOff val="-688"/>
                <a:lumOff val="16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126791"/>
                <a:satOff val="-688"/>
                <a:lumOff val="16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62A58E4-1FC4-4879-9759-A8CD006D152D}">
      <dsp:nvSpPr>
        <dsp:cNvPr id="0" name=""/>
        <dsp:cNvSpPr/>
      </dsp:nvSpPr>
      <dsp:spPr>
        <a:xfrm>
          <a:off x="1522903" y="2031981"/>
          <a:ext cx="376697" cy="376697"/>
        </a:xfrm>
        <a:prstGeom prst="ellipse">
          <a:avLst/>
        </a:prstGeom>
        <a:gradFill rotWithShape="0">
          <a:gsLst>
            <a:gs pos="0">
              <a:schemeClr val="accent5">
                <a:hueOff val="-10801911"/>
                <a:satOff val="-734"/>
                <a:lumOff val="17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801911"/>
                <a:satOff val="-734"/>
                <a:lumOff val="17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801911"/>
                <a:satOff val="-734"/>
                <a:lumOff val="17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5657DD-8949-4070-8578-2C183F4B36B4}">
      <dsp:nvSpPr>
        <dsp:cNvPr id="0" name=""/>
        <dsp:cNvSpPr/>
      </dsp:nvSpPr>
      <dsp:spPr>
        <a:xfrm>
          <a:off x="2030502" y="1939690"/>
          <a:ext cx="258979" cy="258979"/>
        </a:xfrm>
        <a:prstGeom prst="ellipse">
          <a:avLst/>
        </a:prstGeom>
        <a:gradFill rotWithShape="0">
          <a:gsLst>
            <a:gs pos="0">
              <a:schemeClr val="accent5">
                <a:hueOff val="-11477030"/>
                <a:satOff val="-780"/>
                <a:lumOff val="18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477030"/>
                <a:satOff val="-780"/>
                <a:lumOff val="18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477030"/>
                <a:satOff val="-780"/>
                <a:lumOff val="18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D7AB79-D41D-48B3-9A7F-7F9A5449D635}">
      <dsp:nvSpPr>
        <dsp:cNvPr id="0" name=""/>
        <dsp:cNvSpPr/>
      </dsp:nvSpPr>
      <dsp:spPr>
        <a:xfrm>
          <a:off x="2289481" y="854890"/>
          <a:ext cx="760584" cy="1452039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7267E0-E1C3-4A08-A6C6-656C96AE13AE}">
      <dsp:nvSpPr>
        <dsp:cNvPr id="0" name=""/>
        <dsp:cNvSpPr/>
      </dsp:nvSpPr>
      <dsp:spPr>
        <a:xfrm>
          <a:off x="2911778" y="854890"/>
          <a:ext cx="760584" cy="1452039"/>
        </a:xfrm>
        <a:prstGeom prst="chevron">
          <a:avLst>
            <a:gd name="adj" fmla="val 62310"/>
          </a:avLst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AED212-7975-4B6B-AED2-EF948E8B24B5}">
      <dsp:nvSpPr>
        <dsp:cNvPr id="0" name=""/>
        <dsp:cNvSpPr/>
      </dsp:nvSpPr>
      <dsp:spPr>
        <a:xfrm>
          <a:off x="3827937" y="751879"/>
          <a:ext cx="1763174" cy="1763174"/>
        </a:xfrm>
        <a:prstGeom prst="ellipse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500" kern="1200" dirty="0"/>
            <a:t>Treinar a rede durante </a:t>
          </a:r>
          <a:r>
            <a:rPr lang="pt-BR" sz="1500" i="1" kern="1200" dirty="0"/>
            <a:t>T</a:t>
          </a:r>
          <a:r>
            <a:rPr lang="pt-BR" sz="1500" kern="1200" dirty="0"/>
            <a:t> iterações;</a:t>
          </a:r>
        </a:p>
      </dsp:txBody>
      <dsp:txXfrm>
        <a:off x="4086148" y="1010090"/>
        <a:ext cx="1246752" cy="1246752"/>
      </dsp:txXfrm>
    </dsp:sp>
    <dsp:sp modelId="{BA80FC43-22AD-4971-92B3-8C6E6AE121BD}">
      <dsp:nvSpPr>
        <dsp:cNvPr id="0" name=""/>
        <dsp:cNvSpPr/>
      </dsp:nvSpPr>
      <dsp:spPr>
        <a:xfrm>
          <a:off x="3672363" y="2687222"/>
          <a:ext cx="2074322" cy="12791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Apresentar uma entrada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Escolher o neurônio BMU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Atualizar os pesos do BMU;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Atualizar a vizinhança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200" kern="1200" dirty="0"/>
            <a:t>Diminuir a taxa de aprendizado</a:t>
          </a:r>
        </a:p>
      </dsp:txBody>
      <dsp:txXfrm>
        <a:off x="3672363" y="2687222"/>
        <a:ext cx="2074322" cy="12791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281DD-9D55-437A-99B3-9A7495600A31}">
      <dsp:nvSpPr>
        <dsp:cNvPr id="0" name=""/>
        <dsp:cNvSpPr/>
      </dsp:nvSpPr>
      <dsp:spPr>
        <a:xfrm>
          <a:off x="0" y="57861"/>
          <a:ext cx="4818888" cy="11056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Neurônio </a:t>
          </a:r>
          <a14:m xmlns:a14="http://schemas.microsoft.com/office/drawing/2010/main">
            <m:oMath xmlns:m="http://schemas.openxmlformats.org/officeDocument/2006/math">
              <m:r>
                <a:rPr lang="pt-BR" sz="20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r>
            <a:rPr lang="pt-BR" sz="2000" kern="1200" dirty="0"/>
            <a:t> é representado pelos pesos.</a:t>
          </a:r>
        </a:p>
      </dsp:txBody>
      <dsp:txXfrm>
        <a:off x="53973" y="111834"/>
        <a:ext cx="4710942" cy="997704"/>
      </dsp:txXfrm>
    </dsp:sp>
    <dsp:sp modelId="{B8212BFD-6770-414C-B0D4-E51650DF1A73}">
      <dsp:nvSpPr>
        <dsp:cNvPr id="0" name=""/>
        <dsp:cNvSpPr/>
      </dsp:nvSpPr>
      <dsp:spPr>
        <a:xfrm>
          <a:off x="0" y="1221111"/>
          <a:ext cx="4818888" cy="110565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Requer vetor de pesos </a:t>
          </a:r>
          <a14:m xmlns:a14="http://schemas.microsoft.com/office/drawing/2010/main">
            <m:oMath xmlns:m="http://schemas.openxmlformats.org/officeDocument/2006/math">
              <m:r>
                <a:rPr lang="pt-BR" sz="2000" b="0" i="1" kern="1200" smtClean="0">
                  <a:latin typeface="Cambria Math" panose="02040503050406030204" pitchFamily="18" charset="0"/>
                </a:rPr>
                <m:t>𝑤</m:t>
              </m:r>
            </m:oMath>
          </a14:m>
          <a:r>
            <a:rPr lang="pt-BR" sz="2000" kern="1200" dirty="0"/>
            <a:t> com o quantitativo de valores para cada amostra existente. </a:t>
          </a:r>
        </a:p>
      </dsp:txBody>
      <dsp:txXfrm>
        <a:off x="53973" y="1275084"/>
        <a:ext cx="4710942" cy="997704"/>
      </dsp:txXfrm>
    </dsp:sp>
    <dsp:sp modelId="{754B82B8-C3EF-4495-A06A-898D8F71844E}">
      <dsp:nvSpPr>
        <dsp:cNvPr id="0" name=""/>
        <dsp:cNvSpPr/>
      </dsp:nvSpPr>
      <dsp:spPr>
        <a:xfrm>
          <a:off x="0" y="2384360"/>
          <a:ext cx="4818888" cy="110565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/>
            <a:t>A inicialização pode ser com valores pré-fixados ou por função randômica </a:t>
          </a:r>
          <a14:m xmlns:a14="http://schemas.microsoft.com/office/drawing/2010/main">
            <m:oMath xmlns:m="http://schemas.openxmlformats.org/officeDocument/2006/math">
              <m:r>
                <a:rPr lang="pt-BR" sz="2000" b="0" i="1" kern="1200" smtClean="0">
                  <a:latin typeface="Cambria Math" panose="02040503050406030204" pitchFamily="18" charset="0"/>
                </a:rPr>
                <m:t>𝑟</m:t>
              </m:r>
            </m:oMath>
          </a14:m>
          <a:r>
            <a:rPr lang="pt-BR" sz="2000" kern="1200" dirty="0"/>
            <a:t>.</a:t>
          </a:r>
        </a:p>
      </dsp:txBody>
      <dsp:txXfrm>
        <a:off x="53973" y="2438333"/>
        <a:ext cx="4710942" cy="99770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A0632-6CAE-4939-8BF5-97FB6178EF46}">
      <dsp:nvSpPr>
        <dsp:cNvPr id="0" name=""/>
        <dsp:cNvSpPr/>
      </dsp:nvSpPr>
      <dsp:spPr>
        <a:xfrm>
          <a:off x="0" y="2379867"/>
          <a:ext cx="5597163" cy="15614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A menor distância, ou seja, o BMU, será eleito para ajuste </a:t>
          </a:r>
        </a:p>
      </dsp:txBody>
      <dsp:txXfrm>
        <a:off x="0" y="2379867"/>
        <a:ext cx="5597163" cy="1561450"/>
      </dsp:txXfrm>
    </dsp:sp>
    <dsp:sp modelId="{13E1D116-DB78-419E-AFD5-3361C178C997}">
      <dsp:nvSpPr>
        <dsp:cNvPr id="0" name=""/>
        <dsp:cNvSpPr/>
      </dsp:nvSpPr>
      <dsp:spPr>
        <a:xfrm rot="10800000">
          <a:off x="0" y="1778"/>
          <a:ext cx="5597163" cy="240151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 dirty="0"/>
            <a:t>Para cada neurônio </a:t>
          </a:r>
          <a:r>
            <a:rPr lang="pt-BR" sz="2700" i="1" kern="1200" dirty="0"/>
            <a:t>j</a:t>
          </a:r>
          <a:r>
            <a:rPr lang="pt-BR" sz="2700" kern="1200" dirty="0"/>
            <a:t>, calcular a medida de similaridade. Por exemplo, com distancia euclidiana</a:t>
          </a:r>
        </a:p>
      </dsp:txBody>
      <dsp:txXfrm rot="10800000">
        <a:off x="0" y="1778"/>
        <a:ext cx="5597163" cy="1560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9/3/layout/RandomtoResultProcess">
  <dgm:title val=""/>
  <dgm:desc val=""/>
  <dgm:catLst>
    <dgm:cat type="process" pri="1275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41" srcId="1" destId="11" srcOrd="0" destOrd="0"/>
        <dgm:cxn modelId="5" srcId="0" destId="2" srcOrd="0" destOrd="0"/>
        <dgm:cxn modelId="51" srcId="2" destId="2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Name0">
    <dgm:varLst>
      <dgm:dir/>
      <dgm:animOne val="branch"/>
      <dgm:animLvl val="lvl"/>
    </dgm:varLst>
    <dgm:choose name="Name1">
      <dgm:if name="Name2" func="var" arg="dir" op="equ" val="norm">
        <dgm:alg type="lin">
          <dgm:param type="fallback" val="2D"/>
          <dgm:param type="nodeVertAlign" val="t"/>
        </dgm:alg>
      </dgm:if>
      <dgm:else name="Name3">
        <dgm:alg type="lin">
          <dgm:param type="fallback" val="2D"/>
          <dgm:param type="nodeVertAlign" val="t"/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userH" refType="h" fact="2"/>
      <dgm:constr type="w" for="ch" forName="chaos" refType="userH" fact="0.681"/>
      <dgm:constr type="h" for="ch" forName="chaos" refType="userH"/>
      <dgm:constr type="w" for="ch" forName="middle" refType="userH" fact="0.6"/>
      <dgm:constr type="h" for="ch" forName="middle" refType="userH"/>
      <dgm:constr type="w" for="ch" forName="last" refType="userH" fact="0.6"/>
      <dgm:constr type="h" for="ch" forName="last" refType="userH"/>
      <dgm:constr type="w" for="ch" forName="chevronComposite1" refType="userH" fact="0.22"/>
      <dgm:constr type="h" for="ch" forName="chevronComposite1" refType="userH" fact="0.52"/>
      <dgm:constr type="w" for="ch" forName="chevronComposite2" refType="userH" fact="0.22"/>
      <dgm:constr type="h" for="ch" forName="chevronComposite2" refType="userH" fact="0.52"/>
      <dgm:constr type="w" for="ch" forName="overlap" refType="userH" fact="-0.04"/>
      <dgm:constr type="h" for="ch" forName="overlap" refType="userH" fact="0.06"/>
      <dgm:constr type="primFontSz" for="des" forName="parTx1" op="equ" val="65"/>
      <dgm:constr type="primFontSz" for="des" forName="parTxMid" refType="primFontSz" refFor="des" refForName="parTx1" op="equ"/>
      <dgm:constr type="primFontSz" for="des" forName="circleTx" refType="primFontSz" refFor="des" refForName="parTx1" op="equ"/>
      <dgm:constr type="primFontSz" for="des" forName="desTx1" op="equ" val="65"/>
      <dgm:constr type="primFontSz" for="des" forName="desTxMid" refType="primFontSz" refFor="des" refForName="desTx1" op="equ"/>
      <dgm:constr type="primFontSz" for="des" forName="desTxN" refType="primFontSz" refFor="des" refForName="desTx1" op="equ"/>
    </dgm:constrLst>
    <dgm:forEach name="Name4" axis="ch" ptType="node">
      <dgm:choose name="Name5">
        <dgm:if name="Name6" axis="self" ptType="node" func="pos" op="equ" val="1">
          <dgm:layoutNode name="chaos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parTx1" refType="w" fact="0.5"/>
              <dgm:constr type="t" for="ch" forName="parTx1" refType="w" fact="0.32"/>
              <dgm:constr type="w" for="ch" forName="parTx1" refType="w" fact="0.88"/>
              <dgm:constr type="h" for="ch" forName="parTx1" refType="w" fact="0.29"/>
              <dgm:constr type="ctrX" for="ch" forName="desTx1" refType="w" fact="0.5"/>
              <dgm:constr type="b" for="ch" forName="desTx1" refType="h"/>
              <dgm:constr type="w" for="ch" forName="desTx1" refType="w" fact="0.88"/>
              <dgm:constr type="h" for="ch" forName="desTx1" refType="h" fact="0.37"/>
              <dgm:constr type="l" for="ch" forName="c1" refType="w" fact="0.05"/>
              <dgm:constr type="t" for="ch" forName="c1" refType="w" fact="0.23"/>
              <dgm:constr type="w" for="ch" forName="c1" refType="w" fact="0.07"/>
              <dgm:constr type="h" for="ch" forName="c1" refType="w" refFor="ch" refForName="c1"/>
              <dgm:constr type="l" for="ch" forName="c2" refType="w" fact="0.1"/>
              <dgm:constr type="t" for="ch" forName="c2" refType="w" fact="0.13"/>
              <dgm:constr type="w" for="ch" forName="c2" refType="w" fact="0.07"/>
              <dgm:constr type="h" for="ch" forName="c2" refType="w" refFor="ch" refForName="c2"/>
              <dgm:constr type="l" for="ch" forName="c3" refType="w" fact="0.22"/>
              <dgm:constr type="t" for="ch" forName="c3" refType="w" fact="0.15"/>
              <dgm:constr type="w" for="ch" forName="c3" refType="w" fact="0.11"/>
              <dgm:constr type="h" for="ch" forName="c3" refType="w" refFor="ch" refForName="c3"/>
              <dgm:constr type="l" for="ch" forName="c4" refType="w" fact="0.32"/>
              <dgm:constr type="t" for="ch" forName="c4" refType="w" fact="0.04"/>
              <dgm:constr type="w" for="ch" forName="c4" refType="w" fact="0.07"/>
              <dgm:constr type="h" for="ch" forName="c4" refType="w" refFor="ch" refForName="c4"/>
              <dgm:constr type="l" for="ch" forName="c5" refType="w" fact="0.45"/>
              <dgm:constr type="t" for="ch" forName="c5" refType="w" fact="0"/>
              <dgm:constr type="w" for="ch" forName="c5" refType="w" fact="0.07"/>
              <dgm:constr type="h" for="ch" forName="c5" refType="w" refFor="ch" refForName="c5"/>
              <dgm:constr type="l" for="ch" forName="c6" refType="w" fact="0.61"/>
              <dgm:constr type="t" for="ch" forName="c6" refType="w" fact="0.07"/>
              <dgm:constr type="w" for="ch" forName="c6" refType="w" fact="0.07"/>
              <dgm:constr type="h" for="ch" forName="c6" refType="w" refFor="ch" refForName="c6"/>
              <dgm:constr type="l" for="ch" forName="c7" refType="w" fact="0.71"/>
              <dgm:constr type="t" for="ch" forName="c7" refType="w" fact="0.12"/>
              <dgm:constr type="w" for="ch" forName="c7" refType="w" fact="0.11"/>
              <dgm:constr type="h" for="ch" forName="c7" refType="w" refFor="ch" refForName="c7"/>
              <dgm:constr type="l" for="ch" forName="c8" refType="w" fact="0.85"/>
              <dgm:constr type="t" for="ch" forName="c8" refType="w" fact="0.23"/>
              <dgm:constr type="w" for="ch" forName="c8" refType="w" fact="0.07"/>
              <dgm:constr type="h" for="ch" forName="c8" refType="w" refFor="ch" refForName="c8"/>
              <dgm:constr type="l" for="ch" forName="c9" refType="w" fact="0.91"/>
              <dgm:constr type="t" for="ch" forName="c9" refType="w" fact="0.34"/>
              <dgm:constr type="w" for="ch" forName="c9" refType="w" fact="0.07"/>
              <dgm:constr type="h" for="ch" forName="c9" refType="w" refFor="ch" refForName="c9"/>
              <dgm:constr type="l" for="ch" forName="c10" refType="w" fact="0.39"/>
              <dgm:constr type="t" for="ch" forName="c10" refType="w" fact="0.13"/>
              <dgm:constr type="w" for="ch" forName="c10" refType="w" fact="0.18"/>
              <dgm:constr type="h" for="ch" forName="c10" refType="w" refFor="ch" refForName="c10"/>
              <dgm:constr type="l" for="ch" forName="c11" refType="w" fact="0"/>
              <dgm:constr type="t" for="ch" forName="c11" refType="w" fact="0.51"/>
              <dgm:constr type="w" for="ch" forName="c11" refType="w" fact="0.07"/>
              <dgm:constr type="h" for="ch" forName="c11" refType="w" refFor="ch" refForName="c11"/>
              <dgm:constr type="l" for="ch" forName="c12" refType="w" fact="0.06"/>
              <dgm:constr type="t" for="ch" forName="c12" refType="w" fact="0.6"/>
              <dgm:constr type="w" for="ch" forName="c12" refType="w" fact="0.11"/>
              <dgm:constr type="h" for="ch" forName="c12" refType="w" refFor="ch" refForName="c12"/>
              <dgm:constr type="l" for="ch" forName="c13" refType="w" fact="0.21"/>
              <dgm:constr type="t" for="ch" forName="c13" refType="w" fact="0.68"/>
              <dgm:constr type="w" for="ch" forName="c13" refType="w" fact="0.16"/>
              <dgm:constr type="h" for="ch" forName="c13" refType="w" refFor="ch" refForName="c13"/>
              <dgm:constr type="l" for="ch" forName="c14" refType="w" fact="0.42"/>
              <dgm:constr type="t" for="ch" forName="c14" refType="w" fact="0.81"/>
              <dgm:constr type="w" for="ch" forName="c14" refType="w" fact="0.07"/>
              <dgm:constr type="h" for="ch" forName="c14" refType="w" refFor="ch" refForName="c14"/>
              <dgm:constr type="l" for="ch" forName="c15" refType="w" fact="0.46"/>
              <dgm:constr type="t" for="ch" forName="c15" refType="w" fact="0.68"/>
              <dgm:constr type="w" for="ch" forName="c15" refType="w" fact="0.11"/>
              <dgm:constr type="h" for="ch" forName="c15" refType="w" refFor="ch" refForName="c15"/>
              <dgm:constr type="l" for="ch" forName="c16" refType="w" fact="0.56"/>
              <dgm:constr type="t" for="ch" forName="c16" refType="w" fact="0.82"/>
              <dgm:constr type="w" for="ch" forName="c16" refType="w" fact="0.07"/>
              <dgm:constr type="h" for="ch" forName="c16" refType="w" refFor="ch" refForName="c16"/>
              <dgm:constr type="l" for="ch" forName="c17" refType="w" fact="0.65"/>
              <dgm:constr type="t" for="ch" forName="c17" refType="w" fact="0.66"/>
              <dgm:constr type="w" for="ch" forName="c17" refType="w" fact="0.16"/>
              <dgm:constr type="h" for="ch" forName="c17" refType="w" refFor="ch" refForName="c17"/>
              <dgm:constr type="l" for="ch" forName="c18" refType="w" fact="0.87"/>
              <dgm:constr type="t" for="ch" forName="c18" refType="w" fact="0.62"/>
              <dgm:constr type="w" for="ch" forName="c18" refType="w" fact="0.11"/>
              <dgm:constr type="h" for="ch" forName="c18" refType="w" refFor="ch" refForName="c18"/>
            </dgm:constrLst>
            <dgm:layoutNode name="parTx1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7">
              <dgm:if name="Name8" axis="ch" ptType="node" func="cnt" op="gte" val="1">
                <dgm:layoutNode name="desTx1" styleLbl="revTx">
                  <dgm:varLst>
                    <dgm:bulletEnabled val="1"/>
                  </dgm:varLst>
                  <dgm:choose name="Name9">
                    <dgm:if name="Name10" axis="ch" ptType="node" func="cnt" op="equ" val="1">
                      <dgm:alg type="tx">
                        <dgm:param type="shpTxLTRAlignCh" val="l"/>
                      </dgm:alg>
                    </dgm:if>
                    <dgm:else name="Name11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2"/>
            </dgm:choose>
            <dgm:layoutNode name="c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9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0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1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2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3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4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5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6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7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  <dgm:layoutNode name="c18" styleLbl="node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layoutNode>
        </dgm:if>
        <dgm:if name="Name13" axis="self" ptType="node" func="revPos" op="equ" val="1">
          <dgm:layoutNode name="last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ctrX" for="ch" forName="circleTx" refType="w" fact="0.5"/>
              <dgm:constr type="t" for="ch" forName="circleTx" refType="w" fact="0.117"/>
              <dgm:constr type="w" for="ch" forName="circleTx" refType="h" refFor="ch" refForName="circleTx"/>
              <dgm:constr type="h" for="ch" forName="circleTx" refType="w" fact="0.85"/>
              <dgm:constr type="l" for="ch" forName="desTxN"/>
              <dgm:constr type="b" for="ch" forName="desTxN" refType="h"/>
              <dgm:constr type="w" for="ch" forName="desTxN" refType="w"/>
              <dgm:constr type="h" for="ch" forName="desTxN" refType="h" fact="0.37"/>
              <dgm:constr type="ctrX" for="ch" forName="spN" refType="w" fact="0.5"/>
              <dgm:constr type="t" for="ch" forName="spN"/>
              <dgm:constr type="w" for="ch" forName="spN" refType="w" fact="0.93"/>
              <dgm:constr type="h" for="ch" forName="spN" refType="h" fact="0.01"/>
            </dgm:constrLst>
            <dgm:layoutNode name="circleTx" styleLbl="node1">
              <dgm:alg type="tx"/>
              <dgm:shape xmlns:r="http://schemas.openxmlformats.org/officeDocument/2006/relationships" type="ellipse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  <dgm:choose name="Name14">
              <dgm:if name="Name15" axis="ch" ptType="node" func="cnt" op="gte" val="1">
                <dgm:layoutNode name="desTxN" styleLbl="revTx">
                  <dgm:varLst>
                    <dgm:bulletEnabled val="1"/>
                  </dgm:varLst>
                  <dgm:choose name="Name16">
                    <dgm:if name="Name17" axis="ch" ptType="node" func="cnt" op="equ" val="1">
                      <dgm:alg type="tx">
                        <dgm:param type="shpTxLTRAlignCh" val="l"/>
                      </dgm:alg>
                    </dgm:if>
                    <dgm:else name="Name18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  <dgm:layoutNode name="spN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if>
        <dgm:else name="Name20">
          <dgm:layoutNode name="middl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l" for="ch" forName="parTxMid"/>
              <dgm:constr type="t" for="ch" forName="parTxMid" refType="w" fact="0.167"/>
              <dgm:constr type="w" for="ch" forName="parTxMid" refType="w"/>
              <dgm:constr type="h" for="ch" forName="parTxMid" refType="w" fact="0.7"/>
              <dgm:constr type="l" for="ch" forName="desTxMid"/>
              <dgm:constr type="b" for="ch" forName="desTxMid" refType="h"/>
              <dgm:constr type="w" for="ch" forName="desTxMid" refType="w"/>
              <dgm:constr type="h" for="ch" forName="desTxMid" refType="h" fact="0.37"/>
              <dgm:constr type="ctrX" for="ch" forName="spMid" refType="w" fact="0.5"/>
              <dgm:constr type="t" for="ch" forName="spMid"/>
              <dgm:constr type="w" for="ch" forName="spMid" refType="w" fact="0.01"/>
              <dgm:constr type="h" for="ch" forName="spMid" refType="h" fact="0.01"/>
            </dgm:constrLst>
            <dgm:layoutNode name="parTxMid" styleLbl="revTx">
              <dgm:alg type="tx"/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choose name="Name21">
              <dgm:if name="Name22" axis="ch" ptType="node" func="cnt" op="gte" val="1">
                <dgm:layoutNode name="desTxMid" styleLbl="revTx">
                  <dgm:varLst>
                    <dgm:bulletEnabled val="1"/>
                  </dgm:varLst>
                  <dgm:choose name="Name23">
                    <dgm:if name="Name24" axis="ch" ptType="node" func="cnt" op="equ" val="1">
                      <dgm:alg type="tx">
                        <dgm:param type="shpTxLTRAlignCh" val="l"/>
                      </dgm:alg>
                    </dgm:if>
                    <dgm:else name="Name25">
                      <dgm:alg type="tx">
                        <dgm:param type="shpTxLTRAlignCh" val="l"/>
                        <dgm:param type="stBulletLvl" val="1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</dgm:if>
              <dgm:else name="Name26"/>
            </dgm:choose>
            <dgm:layoutNode name="spMid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</dgm:else>
      </dgm:choose>
      <dgm:forEach name="Name27" axis="followSib" ptType="sibTrans" cnt="1">
        <dgm:layoutNode name="chevronComposite1" styleLbl="alignImgPlace1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chevron1"/>
            <dgm:constr type="t" for="ch" forName="chevron1" refType="h" fact="0.1923"/>
            <dgm:constr type="w" for="ch" forName="chevron1" refType="w"/>
            <dgm:constr type="b" for="ch" forName="chevron1" refType="h"/>
            <dgm:constr type="l" for="ch" forName="spChevron1"/>
            <dgm:constr type="t" for="ch" forName="spChevron1"/>
            <dgm:constr type="w" for="ch" forName="spChevron1" refType="w" fact="0.01"/>
            <dgm:constr type="h" for="ch" forName="spChevron1" refType="h" fact="0.01"/>
          </dgm:constrLst>
          <dgm:layoutNode name="chevron1">
            <dgm:alg type="sp"/>
            <dgm:choose name="Name28">
              <dgm:if name="Name29" func="var" arg="dir" op="equ" val="norm">
                <dgm:shape xmlns:r="http://schemas.openxmlformats.org/officeDocument/2006/relationships" type="chevron" r:blip="">
                  <dgm:adjLst>
                    <dgm:adj idx="1" val="0.6231"/>
                  </dgm:adjLst>
                </dgm:shape>
              </dgm:if>
              <dgm:else name="Name30">
                <dgm:shape xmlns:r="http://schemas.openxmlformats.org/officeDocument/2006/relationships" rot="180" type="chevron" r:blip="">
                  <dgm:adjLst>
                    <dgm:adj idx="1" val="0.6231"/>
                  </dgm:adjLst>
                </dgm:shape>
              </dgm:else>
            </dgm:choose>
            <dgm:presOf/>
          </dgm:layoutNode>
          <dgm:layoutNode name="spChevron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choose name="Name31">
          <dgm:if name="Name32" axis="root ch" ptType="all node" func="cnt" op="equ" val="2">
            <dgm:layoutNode name="overl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chevronComposite2" styleLbl="alignImgPlace1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l" for="ch" forName="chevron2"/>
                <dgm:constr type="t" for="ch" forName="chevron2" refType="h" fact="0.1923"/>
                <dgm:constr type="w" for="ch" forName="chevron2" refType="w"/>
                <dgm:constr type="b" for="ch" forName="chevron2" refType="h"/>
                <dgm:constr type="l" for="ch" forName="spChevron2"/>
                <dgm:constr type="t" for="ch" forName="spChevron2"/>
                <dgm:constr type="w" for="ch" forName="spChevron2" refType="w" fact="0.01"/>
                <dgm:constr type="h" for="ch" forName="spChevron2" refType="h" fact="0.01"/>
              </dgm:constrLst>
              <dgm:layoutNode name="chevron2">
                <dgm:alg type="sp"/>
                <dgm:choose name="Name33">
                  <dgm:if name="Name34" func="var" arg="dir" op="equ" val="norm">
                    <dgm:shape xmlns:r="http://schemas.openxmlformats.org/officeDocument/2006/relationships" type="chevron" r:blip="">
                      <dgm:adjLst>
                        <dgm:adj idx="1" val="0.6231"/>
                      </dgm:adjLst>
                    </dgm:shape>
                  </dgm:if>
                  <dgm:else name="Name35">
                    <dgm:shape xmlns:r="http://schemas.openxmlformats.org/officeDocument/2006/relationships" rot="180" type="chevron" r:blip="">
                      <dgm:adjLst>
                        <dgm:adj idx="1" val="0.6231"/>
                      </dgm:adjLst>
                    </dgm:shape>
                  </dgm:else>
                </dgm:choose>
                <dgm:presOf/>
              </dgm:layoutNode>
              <dgm:layoutNode name="spChevron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layoutNode>
          </dgm:if>
          <dgm:else name="Name36"/>
        </dgm:choos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4C1DA-DC0C-4911-8961-D84C9D4501E8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E3F4F-1A20-46F4-8294-3EE1847377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290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E3F4F-1A20-46F4-8294-3EE1847377E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818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E3F4F-1A20-46F4-8294-3EE1847377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81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E3F4F-1A20-46F4-8294-3EE1847377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80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F2756-7A40-2FF6-83C5-60889F2EB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27BEAF4-C68B-6749-AF58-FD3AED3D8E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129CAD5-CC89-8B4D-6F6E-16FA90086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E99ACB9-4997-C5CC-C4D7-65B8CEF0F9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E3F4F-1A20-46F4-8294-3EE1847377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747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E3F4F-1A20-46F4-8294-3EE1847377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537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E3F4F-1A20-46F4-8294-3EE1847377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291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ADDBF-C49C-FB96-D256-221F6C509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8A0FF36-CAFC-0A2A-D2CD-03F54B2A9E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478A73C-8B3F-0655-A228-5BDD017B5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9322A6-87DA-0F81-E775-004070FE2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4E3F4F-1A20-46F4-8294-3EE1847377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57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11420-1C70-D59A-E881-FCDF586FC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668A79-64AA-7A1B-7ED0-F2846F105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31E21-17AC-ED12-7C7B-ADA080BE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FF4D-8CBE-498A-9F88-A89D3EDC4FC4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5C6D65-2959-339E-DFD6-9DAB4B25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110938-BAE7-A882-FA3C-882F62E9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FEBB-DC7D-4DE8-B9E4-15251AAEE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5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551997-A443-1F41-8EFF-E29978644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0B064D-9737-E1F8-2B7B-BF078C01E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C7C87A-C076-7C65-9188-5DB9202D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FF4D-8CBE-498A-9F88-A89D3EDC4FC4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C65F37-C7FE-2028-D6FF-C5C29053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B0E067-5A42-1323-C962-C7AEA90A7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FEBB-DC7D-4DE8-B9E4-15251AAEE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13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B139D4-2504-03CE-66CF-B4AE03054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4F50251-AA97-5514-6062-E0AA0EB70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837519-32EC-7839-DB02-5532761E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FF4D-8CBE-498A-9F88-A89D3EDC4FC4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0B460-4BA0-1885-C952-802E4384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721148-7CF7-AF56-4004-0B789FF4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FEBB-DC7D-4DE8-B9E4-15251AAEE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20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C8ED1-CBB9-791E-BD9D-EB58BEF7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D599A5-7BBF-AD03-3BF4-4B2AF0F7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493578-B3F7-C1E2-C9A6-13DFF551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FF4D-8CBE-498A-9F88-A89D3EDC4FC4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D3ABB2-F19A-2726-92DD-A8FB1E82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3264B8-C04C-2C90-7A0F-48BF41FC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FEBB-DC7D-4DE8-B9E4-15251AAEE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22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BE6171-6220-460C-6166-032DAF88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304145-FA2C-F34A-E20B-C38A57C5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45A00A-0FAF-F135-5E0D-2042C874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FF4D-8CBE-498A-9F88-A89D3EDC4FC4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94C2C8-3E19-7AE2-268F-B10DA48C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377342-218D-9B3C-2788-9B7D8095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FEBB-DC7D-4DE8-B9E4-15251AAEE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92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137A2-5E8E-451A-2EA6-E0850094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B357F4-0690-891D-BBE3-E92460F0D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98C436-193A-AD0A-D531-BAA08D2B7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96420FB-A294-D305-C636-7876B314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FF4D-8CBE-498A-9F88-A89D3EDC4FC4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9EF0C3-EA23-F007-80FF-310A9DBB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AF0EE8-D683-9558-B2DF-13128CA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FEBB-DC7D-4DE8-B9E4-15251AAEE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677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5B879-51BF-EC7A-C78C-CDA06D97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FD66AA-D29B-FD5E-2C8F-5F4A1707C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A7447B-AAA9-3787-7BDD-A93737E92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12EAB01-DA16-BC6D-77BA-B7026D18F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9C1D6D4-D3B4-8F75-5B45-DFB8E208A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85A377-0235-31BE-2314-3467A64CD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FF4D-8CBE-498A-9F88-A89D3EDC4FC4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F48D1B6-348E-1963-AEEF-D9ABE3C72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0481FE-4F87-5B3F-B254-0A8768AA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FEBB-DC7D-4DE8-B9E4-15251AAEE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304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FCF27-2EBC-C9C6-4C4B-CFB3C560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94464F9-883F-AC44-4438-777B5D68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FF4D-8CBE-498A-9F88-A89D3EDC4FC4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06FDCB-1EC8-FAF0-24F8-6CC3CAB5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567E66-AE7A-53EC-1402-B603CDBB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FEBB-DC7D-4DE8-B9E4-15251AAEE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57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360CB8-D17B-AAAA-728D-5F8E7069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FF4D-8CBE-498A-9F88-A89D3EDC4FC4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2DF23E-DE1E-0D81-9D98-69760F54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D7E5AD-1162-01D5-FDDC-4245CA24D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FEBB-DC7D-4DE8-B9E4-15251AAEE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889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68901B-A2FC-B8A5-5DEB-F28FEA3E6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8861E-625D-E3AA-C028-CD0B908D3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88BD980-0FCF-D45A-EB67-75F621BAD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775C35-EC1F-7D25-D655-D7B6CE69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FF4D-8CBE-498A-9F88-A89D3EDC4FC4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AE4C3F-F930-8038-753E-D0F1F8F0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DB9F36-2A3C-D339-A622-A258BE4A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FEBB-DC7D-4DE8-B9E4-15251AAEE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79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161E04-3D65-9B86-0CAC-6AD988347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B74031F-11A4-A6F6-F410-0342E74F0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2272C8-A180-EFC5-8A89-53AB6BF12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AC3AB4-1F23-BEEA-D5B8-E859153E0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FF4D-8CBE-498A-9F88-A89D3EDC4FC4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A165EE-1E36-488C-5B63-F0B09B63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3014301-AC4D-1E78-F140-914CF326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CFEBB-DC7D-4DE8-B9E4-15251AAEE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092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526A57-23C2-1CCC-F02A-069BB9B90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5AD413-7454-3B2B-DBE2-529D57D4A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91D098-C181-533D-AA0E-8DB59553D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6FF4D-8CBE-498A-9F88-A89D3EDC4FC4}" type="datetimeFigureOut">
              <a:rPr lang="pt-BR" smtClean="0"/>
              <a:t>15/06/2025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41F6C5-FBBE-35BD-59B0-C963D639E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BF63DD-8409-BD22-BD42-91FB6C887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CCFEBB-DC7D-4DE8-B9E4-15251AAEE54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2220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diagramColors" Target="../diagrams/colors10.xml"/><Relationship Id="rId12" Type="http://schemas.openxmlformats.org/officeDocument/2006/relationships/diagramColors" Target="../diagrams/colors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11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10" Type="http://schemas.openxmlformats.org/officeDocument/2006/relationships/diagramLayout" Target="../diagrams/layout10.xml"/><Relationship Id="rId4" Type="http://schemas.openxmlformats.org/officeDocument/2006/relationships/diagramData" Target="../diagrams/data10.xml"/><Relationship Id="rId9" Type="http://schemas.openxmlformats.org/officeDocument/2006/relationships/diagramData" Target="../diagrams/data11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diagramColors" Target="../diagrams/colors11.xml"/><Relationship Id="rId12" Type="http://schemas.openxmlformats.org/officeDocument/2006/relationships/diagramColors" Target="../diagrams/colors11.xml"/><Relationship Id="rId2" Type="http://schemas.openxmlformats.org/officeDocument/2006/relationships/image" Target="../media/image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11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15" Type="http://schemas.openxmlformats.org/officeDocument/2006/relationships/image" Target="../media/image19.png"/><Relationship Id="rId10" Type="http://schemas.openxmlformats.org/officeDocument/2006/relationships/diagramLayout" Target="../diagrams/layout11.xml"/><Relationship Id="rId4" Type="http://schemas.openxmlformats.org/officeDocument/2006/relationships/diagramData" Target="../diagrams/data12.xml"/><Relationship Id="rId9" Type="http://schemas.openxmlformats.org/officeDocument/2006/relationships/diagramData" Target="../diagrams/data13.xml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13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2.xml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2.xml"/><Relationship Id="rId11" Type="http://schemas.openxmlformats.org/officeDocument/2006/relationships/image" Target="../media/image22.png"/><Relationship Id="rId5" Type="http://schemas.openxmlformats.org/officeDocument/2006/relationships/diagramData" Target="../diagrams/data14.xml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microsoft.com/office/2007/relationships/diagramDrawing" Target="../diagrams/drawing1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diagramColors" Target="../diagrams/colors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QuickStyle" Target="../diagrams/quickStyl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Layout" Target="../diagrams/layout3.xml"/><Relationship Id="rId5" Type="http://schemas.openxmlformats.org/officeDocument/2006/relationships/diagramQuickStyle" Target="../diagrams/quickStyle2.xml"/><Relationship Id="rId10" Type="http://schemas.openxmlformats.org/officeDocument/2006/relationships/diagramData" Target="../diagrams/data3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.png"/><Relationship Id="rId14" Type="http://schemas.microsoft.com/office/2007/relationships/diagramDrawing" Target="../diagrams/drawin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9.gif"/><Relationship Id="rId4" Type="http://schemas.openxmlformats.org/officeDocument/2006/relationships/diagramLayout" Target="../diagrams/layout4.xml"/><Relationship Id="rId9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0.xml"/><Relationship Id="rId13" Type="http://schemas.openxmlformats.org/officeDocument/2006/relationships/image" Target="../media/image1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12.gif"/><Relationship Id="rId4" Type="http://schemas.openxmlformats.org/officeDocument/2006/relationships/diagramLayout" Target="../diagrams/layout7.xml"/><Relationship Id="rId9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13" Type="http://schemas.openxmlformats.org/officeDocument/2006/relationships/image" Target="../media/image2.png"/><Relationship Id="rId3" Type="http://schemas.openxmlformats.org/officeDocument/2006/relationships/image" Target="../media/image13.png"/><Relationship Id="rId7" Type="http://schemas.openxmlformats.org/officeDocument/2006/relationships/diagramColors" Target="../diagrams/colors8.xml"/><Relationship Id="rId12" Type="http://schemas.openxmlformats.org/officeDocument/2006/relationships/diagramColors" Target="../diagrams/colors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11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10" Type="http://schemas.openxmlformats.org/officeDocument/2006/relationships/diagramLayout" Target="../diagrams/layout8.xml"/><Relationship Id="rId4" Type="http://schemas.openxmlformats.org/officeDocument/2006/relationships/diagramData" Target="../diagrams/data8.xml"/><Relationship Id="rId9" Type="http://schemas.openxmlformats.org/officeDocument/2006/relationships/diagramData" Target="../diagrams/data80.xml"/><Relationship Id="rId1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10" Type="http://schemas.openxmlformats.org/officeDocument/2006/relationships/image" Target="../media/image15.png"/><Relationship Id="rId4" Type="http://schemas.openxmlformats.org/officeDocument/2006/relationships/diagramData" Target="../diagrams/data9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88318-F9F3-4B8B-1C5F-7EEFFCE8E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2060" y="0"/>
            <a:ext cx="8149940" cy="3916363"/>
          </a:xfrm>
        </p:spPr>
        <p:txBody>
          <a:bodyPr>
            <a:normAutofit/>
          </a:bodyPr>
          <a:lstStyle/>
          <a:p>
            <a:r>
              <a:rPr lang="pt-BR" dirty="0"/>
              <a:t>Introdução ao Aprendizado Não-Supervisionado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BD7C76-272C-EE2F-9DD0-0D06E16E9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2060" y="5575300"/>
            <a:ext cx="8149940" cy="1282700"/>
          </a:xfrm>
        </p:spPr>
        <p:txBody>
          <a:bodyPr>
            <a:normAutofit fontScale="85000" lnSpcReduction="20000"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200" b="0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Devanagari" pitchFamily="2"/>
              </a:rPr>
              <a:t>Prof. Pablo Rangel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3200" b="0" i="0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1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Devanagari" pitchFamily="2"/>
              </a:rPr>
              <a:t>Encarregado da Divisão de Desenvolvimento, Operações e Qualidade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000" b="0" i="1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Devanagari" pitchFamily="2"/>
              </a:rPr>
              <a:t>Coordenador do </a:t>
            </a:r>
            <a:r>
              <a:rPr lang="pt-BR" sz="2000" b="0" i="1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Noto Sans Devanagari" pitchFamily="2"/>
              </a:rPr>
              <a:t>LaFIAA</a:t>
            </a:r>
            <a:endParaRPr lang="pt-BR" sz="2000" b="0" i="1" u="none" strike="noStrike" kern="1200" cap="none" dirty="0">
              <a:ln>
                <a:noFill/>
              </a:ln>
              <a:latin typeface="Liberation Sans" pitchFamily="18"/>
              <a:ea typeface="Noto Sans CJK SC" pitchFamily="2"/>
              <a:cs typeface="Noto Sans Devanagari" pitchFamily="2"/>
            </a:endParaRP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A199B1-3CBA-07CF-5212-7AB52D75028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 flipH="1">
            <a:off x="612820" y="4351077"/>
            <a:ext cx="1047660" cy="1805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1FA3641-91CE-56E7-9ACC-87E10B90CA0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3800" y="183960"/>
            <a:ext cx="3773160" cy="23360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B5F25979-8803-F98E-71FB-2E0F98E193FB}"/>
              </a:ext>
            </a:extLst>
          </p:cNvPr>
          <p:cNvSpPr txBox="1">
            <a:spLocks/>
          </p:cNvSpPr>
          <p:nvPr/>
        </p:nvSpPr>
        <p:spPr>
          <a:xfrm>
            <a:off x="0" y="6156489"/>
            <a:ext cx="2273300" cy="517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hangingPunct="0">
              <a:lnSpc>
                <a:spcPct val="100000"/>
              </a:lnSpc>
              <a:spcBef>
                <a:spcPts val="0"/>
              </a:spcBef>
            </a:pPr>
            <a:r>
              <a:rPr lang="pt-BR" sz="3200" b="1" dirty="0">
                <a:latin typeface="Liberation Sans" pitchFamily="18"/>
                <a:ea typeface="Noto Sans CJK SC" pitchFamily="2"/>
                <a:cs typeface="Noto Sans Devanagari" pitchFamily="2"/>
              </a:rPr>
              <a:t>Instituto de Pesquisas da Marinha</a:t>
            </a:r>
            <a:endParaRPr lang="pt-BR" b="1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021392F-FCC5-B375-48F7-900EE44329D4}"/>
              </a:ext>
            </a:extLst>
          </p:cNvPr>
          <p:cNvSpPr txBox="1"/>
          <p:nvPr/>
        </p:nvSpPr>
        <p:spPr>
          <a:xfrm>
            <a:off x="21880" y="2537751"/>
            <a:ext cx="393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pt-BR" sz="18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Devanagari" pitchFamily="2"/>
              </a:rPr>
              <a:t>Laboratório de Fusão e Inteligência Artificial Aplicada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pt-BR" sz="18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Devanagari" pitchFamily="2"/>
              </a:rPr>
              <a:t>(</a:t>
            </a:r>
            <a:r>
              <a:rPr lang="pt-BR" sz="1800" b="1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Noto Sans Devanagari" pitchFamily="2"/>
              </a:rPr>
              <a:t>LaFIAA</a:t>
            </a:r>
            <a:r>
              <a:rPr lang="pt-BR" sz="18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Devanagari" pitchFamily="2"/>
              </a:rPr>
              <a:t>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1861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3737A7-4B1D-25DE-37F8-7490AEB8C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30958D-4815-559D-C618-02BCD865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B9F4EF-66F8-5BE8-3A08-FEA49F5EF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2800" dirty="0"/>
              <a:t>Mapas Auto-Organizáveis de </a:t>
            </a:r>
            <a:r>
              <a:rPr lang="pt-BR" sz="2800" dirty="0" err="1"/>
              <a:t>Kohonen</a:t>
            </a:r>
            <a:r>
              <a:rPr lang="pt-BR" sz="2800" dirty="0"/>
              <a:t>: </a:t>
            </a:r>
            <a:r>
              <a:rPr lang="pt-BR" sz="3000" dirty="0"/>
              <a:t>Ajuste de Pesos do BMU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755B2D1-889D-2C0B-2442-2BDD0D104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6A5D5BCB-DDA3-D4E9-4887-D933AE6312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956397" y="83064"/>
            <a:ext cx="1203237" cy="74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30BCCD4D-E30C-A1E7-A4A7-87526192A78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10212681" y="-1"/>
            <a:ext cx="532534" cy="91770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a 5">
                <a:extLst>
                  <a:ext uri="{FF2B5EF4-FFF2-40B4-BE49-F238E27FC236}">
                    <a16:creationId xmlns:a16="http://schemas.microsoft.com/office/drawing/2014/main" id="{45AE099A-9F9B-B5EE-E80D-74782D61743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11764818"/>
                  </p:ext>
                </p:extLst>
              </p:nvPr>
            </p:nvGraphicFramePr>
            <p:xfrm>
              <a:off x="130536" y="2642616"/>
              <a:ext cx="5597163" cy="394309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6" name="Diagrama 5">
                <a:extLst>
                  <a:ext uri="{FF2B5EF4-FFF2-40B4-BE49-F238E27FC236}">
                    <a16:creationId xmlns:a16="http://schemas.microsoft.com/office/drawing/2014/main" id="{45AE099A-9F9B-B5EE-E80D-74782D61743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11764818"/>
                  </p:ext>
                </p:extLst>
              </p:nvPr>
            </p:nvGraphicFramePr>
            <p:xfrm>
              <a:off x="130536" y="2642616"/>
              <a:ext cx="5597163" cy="394309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C6D7F935-6C2D-48AD-182D-A38FEAF57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2174" y="4165748"/>
            <a:ext cx="5455841" cy="53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770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FF1E0A-6A30-655B-C1B2-157AB7D80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62D4AFB-2EF0-5894-4809-5E947AB45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B3DFB47-CB5A-AE12-4F1C-4D3733CB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2800" dirty="0"/>
              <a:t>Mapas Auto-Organizáveis de </a:t>
            </a:r>
            <a:r>
              <a:rPr lang="pt-BR" sz="2800" dirty="0" err="1"/>
              <a:t>Kohonen</a:t>
            </a:r>
            <a:r>
              <a:rPr lang="pt-BR" sz="2800" dirty="0"/>
              <a:t>: </a:t>
            </a:r>
            <a:r>
              <a:rPr lang="pt-BR" sz="3000" dirty="0"/>
              <a:t>Ajuste de Pesos da Vizinhança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1588B4B9-96A0-35C5-1F3D-95BF669EE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611E7511-FF8C-AB8D-885E-A7A91712D2C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956397" y="83064"/>
            <a:ext cx="1203237" cy="74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077566D2-6227-109D-DCDD-E29D7C65EC4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10212681" y="-1"/>
            <a:ext cx="532534" cy="91770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a 5">
                <a:extLst>
                  <a:ext uri="{FF2B5EF4-FFF2-40B4-BE49-F238E27FC236}">
                    <a16:creationId xmlns:a16="http://schemas.microsoft.com/office/drawing/2014/main" id="{BB3FB445-E67C-85AD-E141-E2E8F836023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97141284"/>
                  </p:ext>
                </p:extLst>
              </p:nvPr>
            </p:nvGraphicFramePr>
            <p:xfrm>
              <a:off x="130536" y="2642616"/>
              <a:ext cx="5597163" cy="394309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6" name="Diagrama 5">
                <a:extLst>
                  <a:ext uri="{FF2B5EF4-FFF2-40B4-BE49-F238E27FC236}">
                    <a16:creationId xmlns:a16="http://schemas.microsoft.com/office/drawing/2014/main" id="{BB3FB445-E67C-85AD-E141-E2E8F836023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97141284"/>
                  </p:ext>
                </p:extLst>
              </p:nvPr>
            </p:nvGraphicFramePr>
            <p:xfrm>
              <a:off x="130536" y="2642616"/>
              <a:ext cx="5597163" cy="394309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pic>
        <p:nvPicPr>
          <p:cNvPr id="5" name="Imagem 4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5B284744-298B-BC64-1397-F29B3A3342E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98" y="4047047"/>
            <a:ext cx="4204566" cy="2727889"/>
          </a:xfrm>
          <a:prstGeom prst="rect">
            <a:avLst/>
          </a:prstGeom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E2B97211-369D-A8D1-05ED-269B84787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958" y="3283776"/>
            <a:ext cx="6089506" cy="404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93EE6A04-AE69-E637-C1EF-4DECFDC8E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598" y="2642648"/>
            <a:ext cx="3997328" cy="46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490ABE09-3617-5C36-88B8-80E883780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163" y="2121409"/>
            <a:ext cx="6117983" cy="341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87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FC90AB-70E2-2334-B88C-F83E74A89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0281CC0-EE24-23C7-454D-272C782DD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F667B0-537F-2F41-3456-D01C096EA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2800" dirty="0"/>
              <a:t>Mapas Auto-Organizáveis de </a:t>
            </a:r>
            <a:r>
              <a:rPr lang="pt-BR" sz="2800" dirty="0" err="1"/>
              <a:t>Kohonen</a:t>
            </a:r>
            <a:r>
              <a:rPr lang="pt-BR" sz="2800" dirty="0"/>
              <a:t>: </a:t>
            </a:r>
            <a:r>
              <a:rPr lang="pt-BR" sz="3000" dirty="0"/>
              <a:t>Ajuste da Taxa de Aprendizado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C89C666-C855-D0C3-1546-89862DA94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9CF20613-8E94-7870-273E-08D03D6E839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956397" y="83064"/>
            <a:ext cx="1203237" cy="74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3DCED9A9-7BB9-AFD3-B361-E825E04D900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flipH="1">
            <a:off x="10212681" y="-1"/>
            <a:ext cx="532534" cy="9177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4BACE77F-68AA-E432-72A6-DF42B96B66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0852156"/>
              </p:ext>
            </p:extLst>
          </p:nvPr>
        </p:nvGraphicFramePr>
        <p:xfrm>
          <a:off x="630936" y="2584585"/>
          <a:ext cx="4818888" cy="1878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" name="Imagem 9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DF1BB23F-53C9-4825-0570-9DEBBA9A17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615" y="2565281"/>
            <a:ext cx="5674085" cy="3656118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2506208-1A98-B55A-0D2D-14A3EA572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89" y="4556566"/>
            <a:ext cx="1290623" cy="334606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6350804D-B171-D521-79A4-28B2DE74B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488" y="5051991"/>
            <a:ext cx="2492375" cy="405539"/>
          </a:xfrm>
          <a:prstGeom prst="rect">
            <a:avLst/>
          </a:prstGeom>
          <a:noFill/>
          <a:ln>
            <a:solidFill>
              <a:srgbClr val="FF7C8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>
            <a:extLst>
              <a:ext uri="{FF2B5EF4-FFF2-40B4-BE49-F238E27FC236}">
                <a16:creationId xmlns:a16="http://schemas.microsoft.com/office/drawing/2014/main" id="{478343F2-AC96-19ED-D863-222F56D04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26" y="5812381"/>
            <a:ext cx="3082671" cy="645943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392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519079-C553-4865-8346-EECA60D10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E6628C-AA28-DE4D-5325-AF2E28A85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1CD55B-84EF-2999-54B6-9BBBD48F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3200" dirty="0"/>
              <a:t>Mapas Auto-Organizáveis de </a:t>
            </a:r>
            <a:r>
              <a:rPr lang="pt-BR" sz="3200" dirty="0" err="1"/>
              <a:t>Kohonen</a:t>
            </a:r>
            <a:r>
              <a:rPr lang="pt-BR" sz="3200" dirty="0"/>
              <a:t> </a:t>
            </a:r>
            <a:r>
              <a:rPr lang="pt-BR" sz="3000" dirty="0"/>
              <a:t>: Código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44CF03B-282E-4F09-D820-656A54324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m 7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C9CBBE27-8236-0372-8AAB-F55AD9E6B8B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956397" y="83064"/>
            <a:ext cx="1203237" cy="74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C6D05108-1404-699E-3D01-068950DBFB0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10212681" y="-1"/>
            <a:ext cx="532534" cy="9177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2FF09F9-0D43-7FF7-71DF-61F9449473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5311189"/>
              </p:ext>
            </p:extLst>
          </p:nvPr>
        </p:nvGraphicFramePr>
        <p:xfrm>
          <a:off x="348129" y="2372868"/>
          <a:ext cx="5925672" cy="44302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963C926E-CC05-E31E-44BD-EB9B812105B5}"/>
              </a:ext>
            </a:extLst>
          </p:cNvPr>
          <p:cNvSpPr txBox="1"/>
          <p:nvPr/>
        </p:nvSpPr>
        <p:spPr>
          <a:xfrm>
            <a:off x="6450330" y="4172503"/>
            <a:ext cx="5565141" cy="1200329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dirty="0"/>
              <a:t>https://github.com/pablorangel82/</a:t>
            </a:r>
          </a:p>
          <a:p>
            <a:r>
              <a:rPr lang="pt-BR" sz="2400" dirty="0" err="1"/>
              <a:t>introducao_aprendizado_nao_supervisionado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4600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38C72A-C1D2-9FF2-5914-D383D3B0D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2AA290C-EA83-6606-4295-332365B21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916551" y="263894"/>
            <a:ext cx="941949" cy="1624051"/>
          </a:xfrm>
          <a:prstGeom prst="rect">
            <a:avLst/>
          </a:prstGeom>
          <a:noFill/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FF78DA5-A166-226D-821E-3ED4AADE590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982197" y="269427"/>
            <a:ext cx="1737359" cy="10756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965B6AF-C84B-C485-3B2E-5CA2E8075C20}"/>
              </a:ext>
            </a:extLst>
          </p:cNvPr>
          <p:cNvSpPr txBox="1"/>
          <p:nvPr/>
        </p:nvSpPr>
        <p:spPr>
          <a:xfrm>
            <a:off x="-117623" y="1614533"/>
            <a:ext cx="393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pt-BR" sz="18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Devanagari" pitchFamily="2"/>
              </a:rPr>
              <a:t>Laboratório de Fusão e Inteligência Artificial Aplicada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pt-BR" sz="18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Devanagari" pitchFamily="2"/>
              </a:rPr>
              <a:t>(</a:t>
            </a:r>
            <a:r>
              <a:rPr lang="pt-BR" sz="1800" b="1" i="0" u="none" strike="noStrike" kern="1200" cap="none" dirty="0" err="1">
                <a:ln>
                  <a:noFill/>
                </a:ln>
                <a:latin typeface="Liberation Sans" pitchFamily="18"/>
                <a:ea typeface="Noto Sans CJK SC" pitchFamily="2"/>
                <a:cs typeface="Noto Sans Devanagari" pitchFamily="2"/>
              </a:rPr>
              <a:t>LaFIAA</a:t>
            </a:r>
            <a:r>
              <a:rPr lang="pt-BR" sz="18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Devanagari" pitchFamily="2"/>
              </a:rPr>
              <a:t>)</a:t>
            </a: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31E77BF-A95A-8C9A-38F5-70CCD197660F}"/>
              </a:ext>
            </a:extLst>
          </p:cNvPr>
          <p:cNvSpPr txBox="1"/>
          <p:nvPr/>
        </p:nvSpPr>
        <p:spPr>
          <a:xfrm>
            <a:off x="9030911" y="1887945"/>
            <a:ext cx="2713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pt-BR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Devanagari" pitchFamily="2"/>
              </a:rPr>
              <a:t>Instituto de Pesquisas da Marinha</a:t>
            </a: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508520-D61C-0314-2DBB-2B8C9E881EDC}"/>
              </a:ext>
            </a:extLst>
          </p:cNvPr>
          <p:cNvSpPr txBox="1"/>
          <p:nvPr/>
        </p:nvSpPr>
        <p:spPr>
          <a:xfrm>
            <a:off x="3352800" y="5148624"/>
            <a:ext cx="518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/>
            </a:pPr>
            <a:r>
              <a:rPr lang="pt-BR" sz="2800" b="1" dirty="0">
                <a:latin typeface="Liberation Sans" pitchFamily="18"/>
                <a:ea typeface="Noto Sans CJK SC" pitchFamily="2"/>
                <a:cs typeface="Noto Sans Devanagari" pitchFamily="2"/>
              </a:rPr>
              <a:t>p</a:t>
            </a:r>
            <a:r>
              <a:rPr lang="pt-BR" sz="2800" b="1" i="0" u="none" strike="noStrike" kern="1200" cap="none" dirty="0">
                <a:ln>
                  <a:noFill/>
                </a:ln>
                <a:latin typeface="Liberation Sans" pitchFamily="18"/>
                <a:ea typeface="Noto Sans CJK SC" pitchFamily="2"/>
                <a:cs typeface="Noto Sans Devanagari" pitchFamily="2"/>
              </a:rPr>
              <a:t>ablo.rangel@marinha.mil.br</a:t>
            </a:r>
          </a:p>
          <a:p>
            <a:endParaRPr lang="pt-BR" sz="3200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D5F70795-47A4-A769-18FB-8B44B151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01" y="3202025"/>
            <a:ext cx="8775700" cy="972345"/>
          </a:xfrm>
        </p:spPr>
        <p:txBody>
          <a:bodyPr>
            <a:normAutofit/>
          </a:bodyPr>
          <a:lstStyle/>
          <a:p>
            <a:r>
              <a:rPr lang="pt-BR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79978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A7F03-99C0-18C9-E9C7-7A30EE6F3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DAA71-EEB5-DE6F-378A-3CC21594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5629187" cy="1481328"/>
          </a:xfrm>
        </p:spPr>
        <p:txBody>
          <a:bodyPr anchor="b">
            <a:normAutofit fontScale="90000"/>
          </a:bodyPr>
          <a:lstStyle/>
          <a:p>
            <a:r>
              <a:rPr lang="pt-BR" sz="5000" dirty="0"/>
              <a:t>Aprendizado Supervisionado: limitações</a:t>
            </a:r>
          </a:p>
        </p:txBody>
      </p:sp>
      <p:graphicFrame>
        <p:nvGraphicFramePr>
          <p:cNvPr id="31" name="Diagrama 30">
            <a:extLst>
              <a:ext uri="{FF2B5EF4-FFF2-40B4-BE49-F238E27FC236}">
                <a16:creationId xmlns:a16="http://schemas.microsoft.com/office/drawing/2014/main" id="{3EC377E1-5FA7-021F-1DCF-7C5B953C3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7026699"/>
              </p:ext>
            </p:extLst>
          </p:nvPr>
        </p:nvGraphicFramePr>
        <p:xfrm>
          <a:off x="513372" y="2349501"/>
          <a:ext cx="11493500" cy="39700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6" name="Imagem 35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BCD70616-ACCF-97EA-B39F-147279829D6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10956397" y="83064"/>
            <a:ext cx="1203237" cy="74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Imagem 37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CF8985B2-857F-BE71-4466-FAC3B6DAECFD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 flipH="1">
            <a:off x="10212681" y="-1"/>
            <a:ext cx="532534" cy="917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2238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A7F03-99C0-18C9-E9C7-7A30EE6F3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DAA71-EEB5-DE6F-378A-3CC21594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5629187" cy="1481328"/>
          </a:xfrm>
        </p:spPr>
        <p:txBody>
          <a:bodyPr anchor="b">
            <a:normAutofit/>
          </a:bodyPr>
          <a:lstStyle/>
          <a:p>
            <a:r>
              <a:rPr lang="pt-BR" sz="5000" dirty="0"/>
              <a:t>Aprendizado Não -Supervisionado</a:t>
            </a:r>
          </a:p>
        </p:txBody>
      </p:sp>
      <p:graphicFrame>
        <p:nvGraphicFramePr>
          <p:cNvPr id="31" name="Diagrama 30">
            <a:extLst>
              <a:ext uri="{FF2B5EF4-FFF2-40B4-BE49-F238E27FC236}">
                <a16:creationId xmlns:a16="http://schemas.microsoft.com/office/drawing/2014/main" id="{3EC377E1-5FA7-021F-1DCF-7C5B953C3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2753182"/>
              </p:ext>
            </p:extLst>
          </p:nvPr>
        </p:nvGraphicFramePr>
        <p:xfrm>
          <a:off x="5683493" y="2583590"/>
          <a:ext cx="6871677" cy="3819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6" name="Imagem 35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BCD70616-ACCF-97EA-B39F-147279829D6A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10956397" y="83064"/>
            <a:ext cx="1203237" cy="74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Imagem 37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CF8985B2-857F-BE71-4466-FAC3B6DAECFD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 flipH="1">
            <a:off x="10212681" y="-1"/>
            <a:ext cx="532534" cy="9177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2844208-D33F-F4DD-2855-C0A6EEF5A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2765721"/>
              </p:ext>
            </p:extLst>
          </p:nvPr>
        </p:nvGraphicFramePr>
        <p:xfrm>
          <a:off x="1353320" y="2509351"/>
          <a:ext cx="4330173" cy="4348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94213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54FFF5-F708-40B5-E4BA-6AA811568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1741A5-D137-3928-9F76-5064DEA3D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3400" dirty="0"/>
              <a:t>Mapas Auto-Organizáveis de </a:t>
            </a:r>
            <a:r>
              <a:rPr lang="pt-BR" sz="3400" dirty="0" err="1"/>
              <a:t>Kohonen</a:t>
            </a:r>
            <a:r>
              <a:rPr lang="pt-BR" sz="3400" dirty="0"/>
              <a:t> (1982)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97B9C433-475A-5C10-09B4-8480624ED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78076"/>
              </p:ext>
            </p:extLst>
          </p:nvPr>
        </p:nvGraphicFramePr>
        <p:xfrm>
          <a:off x="630936" y="2660904"/>
          <a:ext cx="4818888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Imagem 12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BEEF5354-83AD-F2DE-37D0-AD157CDAAE7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10956397" y="83064"/>
            <a:ext cx="1203237" cy="74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1B12D40C-7261-0519-7A8E-BC07970F3F35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 flipH="1">
            <a:off x="10212681" y="-1"/>
            <a:ext cx="532534" cy="91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59ABD74-D3DE-7BBC-DA37-68DFE40C6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1380744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C7686C4-28E6-0C24-DD08-FF49979D7875}"/>
              </a:ext>
            </a:extLst>
          </p:cNvPr>
          <p:cNvSpPr txBox="1"/>
          <p:nvPr/>
        </p:nvSpPr>
        <p:spPr>
          <a:xfrm>
            <a:off x="7493000" y="6008721"/>
            <a:ext cx="3733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Por </a:t>
            </a:r>
            <a:r>
              <a:rPr lang="pt-BR" sz="1000" dirty="0" err="1"/>
              <a:t>Chompinha</a:t>
            </a:r>
            <a:r>
              <a:rPr lang="pt-BR" sz="1000" dirty="0"/>
              <a:t> - Obra do próprio, CC BY-SA 4.0, https://commons.wikimedia.org/w/index.php?curid=77822988</a:t>
            </a:r>
          </a:p>
        </p:txBody>
      </p:sp>
    </p:spTree>
    <p:extLst>
      <p:ext uri="{BB962C8B-B14F-4D97-AF65-F5344CB8AC3E}">
        <p14:creationId xmlns:p14="http://schemas.microsoft.com/office/powerpoint/2010/main" val="3667621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8F9373-A363-214C-5E36-13223A9A5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1">
            <a:extLst>
              <a:ext uri="{FF2B5EF4-FFF2-40B4-BE49-F238E27FC236}">
                <a16:creationId xmlns:a16="http://schemas.microsoft.com/office/drawing/2014/main" id="{FB548477-3BAE-A1EA-0859-FCA20FEBE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BE6C3A-E8F5-9B97-C3C1-79F4839C1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4200" dirty="0"/>
              <a:t>Representação de Entradas e Atributos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FCEC866E-7FDF-1F3B-F796-09F2FCB03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270A564E-91C4-30D1-4C99-4B99350FA7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9015506"/>
              </p:ext>
            </p:extLst>
          </p:nvPr>
        </p:nvGraphicFramePr>
        <p:xfrm>
          <a:off x="630936" y="2660904"/>
          <a:ext cx="4818888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m 2" descr="Forma&#10;&#10;O conteúdo gerado por IA pode estar incorreto.">
            <a:extLst>
              <a:ext uri="{FF2B5EF4-FFF2-40B4-BE49-F238E27FC236}">
                <a16:creationId xmlns:a16="http://schemas.microsoft.com/office/drawing/2014/main" id="{49500AFA-58D2-92BF-5158-449D9581B4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8" y="3845622"/>
            <a:ext cx="4954693" cy="1201513"/>
          </a:xfrm>
          <a:prstGeom prst="rect">
            <a:avLst/>
          </a:prstGeom>
        </p:spPr>
      </p:pic>
      <p:pic>
        <p:nvPicPr>
          <p:cNvPr id="8" name="Imagem 7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2680A578-DBDA-571C-B908-AD5D1FFBACF7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10956397" y="83064"/>
            <a:ext cx="1203237" cy="74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D224EC2A-F553-5483-1F1E-04AE97D86463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 flipH="1">
            <a:off x="10212681" y="-1"/>
            <a:ext cx="532534" cy="917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245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7CBBB6-5A03-62A1-6FF3-1DDD6D498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6AF13F-77BE-96A3-BB9A-C7B0AC5C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4200" dirty="0"/>
              <a:t>Representação de Entradas e Atributos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magem 11" descr="Forma&#10;&#10;O conteúdo gerado por IA pode estar incorreto.">
            <a:extLst>
              <a:ext uri="{FF2B5EF4-FFF2-40B4-BE49-F238E27FC236}">
                <a16:creationId xmlns:a16="http://schemas.microsoft.com/office/drawing/2014/main" id="{16966C7C-DF6A-0A08-A380-55D8478C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48" y="1762707"/>
            <a:ext cx="5458968" cy="4831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a 5">
                <a:extLst>
                  <a:ext uri="{FF2B5EF4-FFF2-40B4-BE49-F238E27FC236}">
                    <a16:creationId xmlns:a16="http://schemas.microsoft.com/office/drawing/2014/main" id="{06733D7B-055C-A81B-57FD-AA2AB3936B2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31925566"/>
                  </p:ext>
                </p:extLst>
              </p:nvPr>
            </p:nvGraphicFramePr>
            <p:xfrm>
              <a:off x="630936" y="2660904"/>
              <a:ext cx="4818888" cy="35478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6" name="Diagrama 5">
                <a:extLst>
                  <a:ext uri="{FF2B5EF4-FFF2-40B4-BE49-F238E27FC236}">
                    <a16:creationId xmlns:a16="http://schemas.microsoft.com/office/drawing/2014/main" id="{06733D7B-055C-A81B-57FD-AA2AB3936B2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31925566"/>
                  </p:ext>
                </p:extLst>
              </p:nvPr>
            </p:nvGraphicFramePr>
            <p:xfrm>
              <a:off x="630936" y="2660904"/>
              <a:ext cx="4818888" cy="35478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15" name="Imagem 14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33EB133D-EEA7-1F58-8D71-5439CDF22573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/>
            <a:alphaModFix/>
          </a:blip>
          <a:srcRect/>
          <a:stretch>
            <a:fillRect/>
          </a:stretch>
        </p:blipFill>
        <p:spPr>
          <a:xfrm>
            <a:off x="10956397" y="83064"/>
            <a:ext cx="1203237" cy="74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Imagem 15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C94E93E6-B1B8-97FC-932D-4E0378A04417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 flipH="1">
            <a:off x="10212681" y="-1"/>
            <a:ext cx="532534" cy="917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144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ACFC4-4ED3-D76E-DA94-1724578DE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3A3F2-76D0-4CE1-BD4D-A1E1F1C1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3400" dirty="0"/>
              <a:t>Mapas Auto-Organizáveis de </a:t>
            </a:r>
            <a:r>
              <a:rPr lang="pt-BR" sz="3400" dirty="0" err="1"/>
              <a:t>Kohonen</a:t>
            </a:r>
            <a:r>
              <a:rPr lang="pt-BR" sz="3400" dirty="0"/>
              <a:t>: Algoritmo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DDE3218-3E19-B242-59B3-5DEAF1618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1313646"/>
              </p:ext>
            </p:extLst>
          </p:nvPr>
        </p:nvGraphicFramePr>
        <p:xfrm>
          <a:off x="630936" y="2211069"/>
          <a:ext cx="5769864" cy="4475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Imagem 12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1892DBEB-4CAB-3300-6873-97FB4CE741B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10956397" y="83064"/>
            <a:ext cx="1203237" cy="74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Imagem 13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18F7E900-2FBC-514C-1CA9-E772C457EB34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 flipH="1">
            <a:off x="10212681" y="-1"/>
            <a:ext cx="532534" cy="91770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D04C939-5F5A-19F7-65A4-9FBFE237DB20}"/>
              </a:ext>
            </a:extLst>
          </p:cNvPr>
          <p:cNvSpPr txBox="1"/>
          <p:nvPr/>
        </p:nvSpPr>
        <p:spPr>
          <a:xfrm>
            <a:off x="7239000" y="6286531"/>
            <a:ext cx="4660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dirty="0"/>
              <a:t>Por </a:t>
            </a:r>
            <a:r>
              <a:rPr lang="pt-BR" sz="1000" dirty="0" err="1"/>
              <a:t>Chompinha</a:t>
            </a:r>
            <a:r>
              <a:rPr lang="pt-BR" sz="1000" dirty="0"/>
              <a:t> - Obra do próprio, CC BY-SA 4.0, https://commons.wikimedia.org/w/index.php?curid=77930725</a:t>
            </a:r>
          </a:p>
        </p:txBody>
      </p:sp>
      <p:pic>
        <p:nvPicPr>
          <p:cNvPr id="8" name="Imagem 7" descr="Uma imagem contendo Diagrama&#10;&#10;O conteúdo gerado por IA pode estar incorreto.">
            <a:extLst>
              <a:ext uri="{FF2B5EF4-FFF2-40B4-BE49-F238E27FC236}">
                <a16:creationId xmlns:a16="http://schemas.microsoft.com/office/drawing/2014/main" id="{F97812AA-7901-06EA-C982-9C8DFD213B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312" y="1017283"/>
            <a:ext cx="5335588" cy="526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78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E784C8-913E-1F55-9013-51EF77847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83C288-9F83-F2B2-A578-F28DC812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36" y="756666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200" dirty="0"/>
              <a:t>Mapas Auto-Organizáveis de </a:t>
            </a:r>
            <a:r>
              <a:rPr lang="pt-BR" sz="3200" dirty="0" err="1"/>
              <a:t>Kohonen</a:t>
            </a:r>
            <a:r>
              <a:rPr lang="pt-BR" sz="3200" dirty="0"/>
              <a:t>: Inicialização dos pesos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B2FDB2-EB44-DD12-0AC7-99AD91A9F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611" y="3681680"/>
            <a:ext cx="5801117" cy="623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Diagrama 5">
                <a:extLst>
                  <a:ext uri="{FF2B5EF4-FFF2-40B4-BE49-F238E27FC236}">
                    <a16:creationId xmlns:a16="http://schemas.microsoft.com/office/drawing/2014/main" id="{87B8283B-A3B2-4539-A6E9-9D0D365A90B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15098430"/>
                  </p:ext>
                </p:extLst>
              </p:nvPr>
            </p:nvGraphicFramePr>
            <p:xfrm>
              <a:off x="630936" y="2660904"/>
              <a:ext cx="4818888" cy="35478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4" r:lo="rId5" r:qs="rId6" r:cs="rId7"/>
              </a:graphicData>
            </a:graphic>
          </p:graphicFrame>
        </mc:Choice>
        <mc:Fallback xmlns="">
          <p:graphicFrame>
            <p:nvGraphicFramePr>
              <p:cNvPr id="6" name="Diagrama 5">
                <a:extLst>
                  <a:ext uri="{FF2B5EF4-FFF2-40B4-BE49-F238E27FC236}">
                    <a16:creationId xmlns:a16="http://schemas.microsoft.com/office/drawing/2014/main" id="{87B8283B-A3B2-4539-A6E9-9D0D365A90B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15098430"/>
                  </p:ext>
                </p:extLst>
              </p:nvPr>
            </p:nvGraphicFramePr>
            <p:xfrm>
              <a:off x="630936" y="2660904"/>
              <a:ext cx="4818888" cy="354787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9" r:lo="rId10" r:qs="rId11" r:cs="rId12"/>
              </a:graphicData>
            </a:graphic>
          </p:graphicFrame>
        </mc:Fallback>
      </mc:AlternateContent>
      <p:pic>
        <p:nvPicPr>
          <p:cNvPr id="9" name="Imagem 8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2F818AF8-2455-4D6E-DCD4-AF3E4A5F18F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/>
            <a:alphaModFix/>
          </a:blip>
          <a:srcRect/>
          <a:stretch>
            <a:fillRect/>
          </a:stretch>
        </p:blipFill>
        <p:spPr>
          <a:xfrm>
            <a:off x="10956397" y="83064"/>
            <a:ext cx="1203237" cy="74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1EB25DD7-A80D-1C48-A091-52AF4A5FDC9E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/>
            <a:alphaModFix/>
          </a:blip>
          <a:srcRect/>
          <a:stretch>
            <a:fillRect/>
          </a:stretch>
        </p:blipFill>
        <p:spPr>
          <a:xfrm flipH="1">
            <a:off x="10212681" y="-1"/>
            <a:ext cx="532534" cy="917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725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F59BE9-784F-28A9-BC8D-151C600CF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C7F7A0-F5FA-8E59-C960-F78BEE71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pt-BR" sz="3200" dirty="0"/>
              <a:t>Mapas Auto-Organizáveis de </a:t>
            </a:r>
            <a:r>
              <a:rPr lang="pt-BR" sz="3200" dirty="0" err="1"/>
              <a:t>Kohonen</a:t>
            </a:r>
            <a:r>
              <a:rPr lang="pt-BR" sz="3200" dirty="0"/>
              <a:t>: </a:t>
            </a:r>
            <a:r>
              <a:rPr lang="pt-BR" sz="3000" dirty="0"/>
              <a:t>Escolha do Best Match Unit (BMU)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4AFF89B0-DDE4-A855-1E86-48F772D2A08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0956397" y="83064"/>
            <a:ext cx="1203237" cy="74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m 7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9C971297-846F-66B1-5343-7F26E0CCBA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flipH="1">
            <a:off x="10212681" y="-1"/>
            <a:ext cx="532534" cy="9177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8004E4A-B2B9-896F-2511-5A87FBC23F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0353119"/>
              </p:ext>
            </p:extLst>
          </p:nvPr>
        </p:nvGraphicFramePr>
        <p:xfrm>
          <a:off x="481177" y="2653030"/>
          <a:ext cx="5597163" cy="3943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052" name="Picture 4">
            <a:extLst>
              <a:ext uri="{FF2B5EF4-FFF2-40B4-BE49-F238E27FC236}">
                <a16:creationId xmlns:a16="http://schemas.microsoft.com/office/drawing/2014/main" id="{6BFB8EE9-A792-B69C-E3A1-19431748F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517" y="4965699"/>
            <a:ext cx="4673665" cy="668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A8FDB69-A2DC-6E80-F668-2E84E9C74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553" y="3433626"/>
            <a:ext cx="5230812" cy="74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32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Words>679</Words>
  <Application>Microsoft Office PowerPoint</Application>
  <PresentationFormat>Widescreen</PresentationFormat>
  <Paragraphs>86</Paragraphs>
  <Slides>14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Liberation Sans</vt:lpstr>
      <vt:lpstr>Times New Roman</vt:lpstr>
      <vt:lpstr>Tema do Office</vt:lpstr>
      <vt:lpstr>Introdução ao Aprendizado Não-Supervisionado</vt:lpstr>
      <vt:lpstr>Aprendizado Supervisionado: limitações</vt:lpstr>
      <vt:lpstr>Aprendizado Não -Supervisionado</vt:lpstr>
      <vt:lpstr>Mapas Auto-Organizáveis de Kohonen (1982)</vt:lpstr>
      <vt:lpstr>Representação de Entradas e Atributos</vt:lpstr>
      <vt:lpstr>Representação de Entradas e Atributos</vt:lpstr>
      <vt:lpstr>Mapas Auto-Organizáveis de Kohonen: Algoritmo</vt:lpstr>
      <vt:lpstr>Mapas Auto-Organizáveis de Kohonen: Inicialização dos pesos</vt:lpstr>
      <vt:lpstr>Mapas Auto-Organizáveis de Kohonen: Escolha do Best Match Unit (BMU)</vt:lpstr>
      <vt:lpstr>Mapas Auto-Organizáveis de Kohonen: Ajuste de Pesos do BMU</vt:lpstr>
      <vt:lpstr>Mapas Auto-Organizáveis de Kohonen: Ajuste de Pesos da Vizinhança</vt:lpstr>
      <vt:lpstr>Mapas Auto-Organizáveis de Kohonen: Ajuste da Taxa de Aprendizado</vt:lpstr>
      <vt:lpstr>Mapas Auto-Organizáveis de Kohonen : Código</vt:lpstr>
      <vt:lpstr>Dúvidas?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RANGEL</dc:creator>
  <cp:lastModifiedBy>PABLO RANGEL</cp:lastModifiedBy>
  <cp:revision>15</cp:revision>
  <dcterms:created xsi:type="dcterms:W3CDTF">2025-05-31T12:17:01Z</dcterms:created>
  <dcterms:modified xsi:type="dcterms:W3CDTF">2025-06-15T20:38:59Z</dcterms:modified>
</cp:coreProperties>
</file>