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  <p:sldMasterId id="2147483690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Rajdhani" panose="020B0604020202020204" charset="0"/>
      <p:regular r:id="rId12"/>
      <p:bold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902cbfc1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902cbfc1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71c26f9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71c26f9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c6f65a3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c6f65a3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71c26f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e71c26f9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4b30988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4b30988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71c26f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71c26f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02cbfc17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902cbfc17_7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7" name="Google Shape;87;p29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31" name="Google Shape;1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Caso práctico DER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30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" name="Google Shape;90;p30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" name="Google Shape;91;p30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" name="Google Shape;92;p30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" name="Google Shape;93;p3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3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4"/>
          <p:cNvSpPr txBox="1">
            <a:spLocks noGrp="1"/>
          </p:cNvSpPr>
          <p:nvPr>
            <p:ph type="title"/>
          </p:nvPr>
        </p:nvSpPr>
        <p:spPr>
          <a:xfrm>
            <a:off x="4518405" y="1180745"/>
            <a:ext cx="4058100" cy="2860200"/>
          </a:xfrm>
          <a:prstGeom prst="rect">
            <a:avLst/>
          </a:prstGeom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práctico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DER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5"/>
          <p:cNvSpPr txBox="1">
            <a:spLocks noGrp="1"/>
          </p:cNvSpPr>
          <p:nvPr>
            <p:ph type="ctrTitle"/>
          </p:nvPr>
        </p:nvSpPr>
        <p:spPr>
          <a:xfrm>
            <a:off x="4370400" y="744575"/>
            <a:ext cx="4228500" cy="32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Biblioteca</a:t>
            </a:r>
            <a:endParaRPr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“Universo lector”</a:t>
            </a:r>
            <a:endParaRPr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42" name="Google Shape;1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00" y="1125575"/>
            <a:ext cx="3317000" cy="26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6"/>
          <p:cNvSpPr txBox="1"/>
          <p:nvPr/>
        </p:nvSpPr>
        <p:spPr>
          <a:xfrm>
            <a:off x="719700" y="909350"/>
            <a:ext cx="7704600" cy="3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endParaRPr sz="1599">
              <a:latin typeface="Open Sans"/>
              <a:ea typeface="Open Sans"/>
              <a:cs typeface="Open Sans"/>
              <a:sym typeface="Open Sans"/>
            </a:endParaRPr>
          </a:p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es" sz="1599">
                <a:latin typeface="Open Sans"/>
                <a:ea typeface="Open Sans"/>
                <a:cs typeface="Open Sans"/>
                <a:sym typeface="Open Sans"/>
              </a:rPr>
              <a:t>La biblioteca presta sus libros a los socios, que disponen de un código de identificación y, además, necesitan registrar su dni, dirección, teléfonos de contacto, nombre y apellidos.</a:t>
            </a:r>
            <a:endParaRPr sz="1599">
              <a:latin typeface="Open Sans"/>
              <a:ea typeface="Open Sans"/>
              <a:cs typeface="Open Sans"/>
              <a:sym typeface="Open Sans"/>
            </a:endParaRPr>
          </a:p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es" sz="1599">
                <a:latin typeface="Open Sans"/>
                <a:ea typeface="Open Sans"/>
                <a:cs typeface="Open Sans"/>
                <a:sym typeface="Open Sans"/>
              </a:rPr>
              <a:t>Cada libro posee un código interno, su código ISBN,  título, el año que se escribió, nombre del autor, año de edición y el nombre de la editorial.</a:t>
            </a:r>
            <a:endParaRPr sz="1599">
              <a:latin typeface="Open Sans"/>
              <a:ea typeface="Open Sans"/>
              <a:cs typeface="Open Sans"/>
              <a:sym typeface="Open Sans"/>
            </a:endParaRPr>
          </a:p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endParaRPr sz="1499">
              <a:latin typeface="Open Sans"/>
              <a:ea typeface="Open Sans"/>
              <a:cs typeface="Open Sans"/>
              <a:sym typeface="Open Sans"/>
            </a:endParaRPr>
          </a:p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es" sz="1499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99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7"/>
          <p:cNvSpPr txBox="1"/>
          <p:nvPr/>
        </p:nvSpPr>
        <p:spPr>
          <a:xfrm>
            <a:off x="720000" y="1168875"/>
            <a:ext cx="7704600" cy="3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es" sz="1599">
                <a:latin typeface="Open Sans"/>
                <a:ea typeface="Open Sans"/>
                <a:cs typeface="Open Sans"/>
                <a:sym typeface="Open Sans"/>
              </a:rPr>
              <a:t>Además, se debe indicar si una copia (versión impresa de cada libro) se encuentra deteriorada o no.</a:t>
            </a:r>
            <a:endParaRPr sz="1599" i="1">
              <a:latin typeface="Open Sans"/>
              <a:ea typeface="Open Sans"/>
              <a:cs typeface="Open Sans"/>
              <a:sym typeface="Open Sans"/>
            </a:endParaRPr>
          </a:p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es" sz="1599">
                <a:latin typeface="Open Sans"/>
                <a:ea typeface="Open Sans"/>
                <a:cs typeface="Open Sans"/>
                <a:sym typeface="Open Sans"/>
              </a:rPr>
              <a:t>Cada editorial se registra con un identificador, su razón social y teléfono.</a:t>
            </a:r>
            <a:endParaRPr sz="1599">
              <a:latin typeface="Open Sans"/>
              <a:ea typeface="Open Sans"/>
              <a:cs typeface="Open Sans"/>
              <a:sym typeface="Open Sans"/>
            </a:endParaRPr>
          </a:p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es" sz="1599">
                <a:latin typeface="Open Sans"/>
                <a:ea typeface="Open Sans"/>
                <a:cs typeface="Open Sans"/>
                <a:sym typeface="Open Sans"/>
              </a:rPr>
              <a:t>Sabemos que una editorial edita varios libros anualmente y que, en este caso, todos los libros de la biblioteca tienen un solo autor, pero un autor pudo haber escrito más de un libro.</a:t>
            </a:r>
            <a:endParaRPr sz="1599">
              <a:latin typeface="Open Sans"/>
              <a:ea typeface="Open Sans"/>
              <a:cs typeface="Open Sans"/>
              <a:sym typeface="Open Sans"/>
            </a:endParaRPr>
          </a:p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endParaRPr sz="1599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8"/>
          <p:cNvSpPr txBox="1"/>
          <p:nvPr/>
        </p:nvSpPr>
        <p:spPr>
          <a:xfrm>
            <a:off x="720000" y="1168875"/>
            <a:ext cx="7704600" cy="238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es" sz="1599" dirty="0">
                <a:latin typeface="Open Sans"/>
                <a:ea typeface="Open Sans"/>
                <a:cs typeface="Open Sans"/>
                <a:sym typeface="Open Sans"/>
              </a:rPr>
              <a:t>Se quiere registrar cada préstamo que se realiza a cada socio, guardando la fecha que lo retiró, la fecha tope para devolver y la fecha real de devolución de cada </a:t>
            </a:r>
            <a:r>
              <a:rPr lang="es" sz="1599" dirty="0" smtClean="0">
                <a:latin typeface="Open Sans"/>
                <a:ea typeface="Open Sans"/>
                <a:cs typeface="Open Sans"/>
                <a:sym typeface="Open Sans"/>
              </a:rPr>
              <a:t>copia.</a:t>
            </a:r>
            <a:endParaRPr sz="1599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es" sz="1599" dirty="0">
                <a:latin typeface="Open Sans"/>
                <a:ea typeface="Open Sans"/>
                <a:cs typeface="Open Sans"/>
                <a:sym typeface="Open Sans"/>
              </a:rPr>
              <a:t>Cada préstamo es identificado por un código único y puede incluir uno o más </a:t>
            </a:r>
            <a:r>
              <a:rPr lang="es" sz="1599" dirty="0" smtClean="0">
                <a:latin typeface="Open Sans"/>
                <a:ea typeface="Open Sans"/>
                <a:cs typeface="Open Sans"/>
                <a:sym typeface="Open Sans"/>
              </a:rPr>
              <a:t>copias. </a:t>
            </a:r>
            <a:endParaRPr sz="1599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9"/>
          <p:cNvSpPr txBox="1"/>
          <p:nvPr/>
        </p:nvSpPr>
        <p:spPr>
          <a:xfrm>
            <a:off x="720000" y="711675"/>
            <a:ext cx="7704600" cy="357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es" sz="1999" b="1" dirty="0">
                <a:latin typeface="Open Sans"/>
                <a:ea typeface="Open Sans"/>
                <a:cs typeface="Open Sans"/>
                <a:sym typeface="Open Sans"/>
              </a:rPr>
              <a:t>CONSIGNA</a:t>
            </a:r>
            <a:endParaRPr sz="1999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es" sz="1599" dirty="0" smtClean="0">
                <a:latin typeface="Open Sans"/>
                <a:ea typeface="Open Sans"/>
                <a:cs typeface="Open Sans"/>
                <a:sym typeface="Open Sans"/>
              </a:rPr>
              <a:t>Desarrollar </a:t>
            </a:r>
            <a:r>
              <a:rPr lang="es" sz="1599" dirty="0">
                <a:latin typeface="Open Sans"/>
                <a:ea typeface="Open Sans"/>
                <a:cs typeface="Open Sans"/>
                <a:sym typeface="Open Sans"/>
              </a:rPr>
              <a:t>el DER identificando :</a:t>
            </a:r>
            <a:endParaRPr sz="159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124968" lvl="0" indent="-330168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s" sz="1599" dirty="0">
                <a:latin typeface="Open Sans"/>
                <a:ea typeface="Open Sans"/>
                <a:cs typeface="Open Sans"/>
                <a:sym typeface="Open Sans"/>
              </a:rPr>
              <a:t>Entidades </a:t>
            </a:r>
            <a:endParaRPr sz="159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124968" lvl="0" indent="-330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s" sz="1599" dirty="0">
                <a:latin typeface="Open Sans"/>
                <a:ea typeface="Open Sans"/>
                <a:cs typeface="Open Sans"/>
                <a:sym typeface="Open Sans"/>
              </a:rPr>
              <a:t>Atributos</a:t>
            </a:r>
            <a:endParaRPr sz="159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124968" lvl="0" indent="-330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s" sz="1599" dirty="0">
                <a:latin typeface="Open Sans"/>
                <a:ea typeface="Open Sans"/>
                <a:cs typeface="Open Sans"/>
                <a:sym typeface="Open Sans"/>
              </a:rPr>
              <a:t>Tipos de datos</a:t>
            </a:r>
            <a:endParaRPr sz="159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124968" lvl="0" indent="-330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s" sz="1599" dirty="0">
                <a:latin typeface="Open Sans"/>
                <a:ea typeface="Open Sans"/>
                <a:cs typeface="Open Sans"/>
                <a:sym typeface="Open Sans"/>
              </a:rPr>
              <a:t>Relaciones</a:t>
            </a:r>
            <a:endParaRPr sz="1599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124968" lvl="0" indent="0" algn="l" rtl="0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es" sz="1599" dirty="0" smtClean="0">
                <a:latin typeface="Open Sans"/>
                <a:ea typeface="Open Sans"/>
                <a:cs typeface="Open Sans"/>
                <a:sym typeface="Open Sans"/>
              </a:rPr>
              <a:t>No te olvides que podes utilizar </a:t>
            </a:r>
            <a:r>
              <a:rPr lang="es" sz="1599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draw.io</a:t>
            </a:r>
            <a:r>
              <a:rPr lang="es" sz="1599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599" dirty="0" smtClean="0"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lang="es" sz="1599" dirty="0" smtClean="0">
                <a:latin typeface="Open Sans"/>
                <a:ea typeface="Open Sans"/>
                <a:cs typeface="Open Sans"/>
                <a:sym typeface="Open Sans"/>
              </a:rPr>
              <a:t>modelar el DER.</a:t>
            </a:r>
            <a:endParaRPr sz="1599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Presentación en pantalla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Rajdhani</vt:lpstr>
      <vt:lpstr>Open Sans</vt:lpstr>
      <vt:lpstr>Arial</vt:lpstr>
      <vt:lpstr>Simple Light</vt:lpstr>
      <vt:lpstr>Simple Light</vt:lpstr>
      <vt:lpstr>Simple Light</vt:lpstr>
      <vt:lpstr>Caso práctico DER </vt:lpstr>
      <vt:lpstr>Biblioteca “Universo lector”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práctico DER </dc:title>
  <cp:lastModifiedBy>SERGIO</cp:lastModifiedBy>
  <cp:revision>2</cp:revision>
  <dcterms:modified xsi:type="dcterms:W3CDTF">2022-02-28T00:16:16Z</dcterms:modified>
</cp:coreProperties>
</file>