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61" r:id="rId2"/>
    <p:sldId id="259" r:id="rId3"/>
    <p:sldId id="260" r:id="rId4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F9F6A-0012-4AB0-A1D1-38D280A9819B}" v="13" dt="2024-04-18T16:44:1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560" y="38"/>
      </p:cViewPr>
      <p:guideLst>
        <p:guide orient="horz" pos="170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Ignacio Reyes Polanco" userId="1bd29249-bfd7-42f0-9d77-7f34e46a1cb7" providerId="ADAL" clId="{83BF9F6A-0012-4AB0-A1D1-38D280A9819B}"/>
    <pc:docChg chg="undo custSel addSld delSld modSld sldOrd">
      <pc:chgData name="Pablo Ignacio Reyes Polanco" userId="1bd29249-bfd7-42f0-9d77-7f34e46a1cb7" providerId="ADAL" clId="{83BF9F6A-0012-4AB0-A1D1-38D280A9819B}" dt="2024-04-18T16:45:45.894" v="209" actId="207"/>
      <pc:docMkLst>
        <pc:docMk/>
      </pc:docMkLst>
      <pc:sldChg chg="del">
        <pc:chgData name="Pablo Ignacio Reyes Polanco" userId="1bd29249-bfd7-42f0-9d77-7f34e46a1cb7" providerId="ADAL" clId="{83BF9F6A-0012-4AB0-A1D1-38D280A9819B}" dt="2024-04-18T16:33:53.614" v="23" actId="47"/>
        <pc:sldMkLst>
          <pc:docMk/>
          <pc:sldMk cId="1412266638" sldId="256"/>
        </pc:sldMkLst>
      </pc:sldChg>
      <pc:sldChg chg="addSp delSp modSp add del mod">
        <pc:chgData name="Pablo Ignacio Reyes Polanco" userId="1bd29249-bfd7-42f0-9d77-7f34e46a1cb7" providerId="ADAL" clId="{83BF9F6A-0012-4AB0-A1D1-38D280A9819B}" dt="2024-04-18T16:33:53.058" v="22" actId="47"/>
        <pc:sldMkLst>
          <pc:docMk/>
          <pc:sldMk cId="3721085435" sldId="257"/>
        </pc:sldMkLst>
        <pc:spChg chg="add del">
          <ac:chgData name="Pablo Ignacio Reyes Polanco" userId="1bd29249-bfd7-42f0-9d77-7f34e46a1cb7" providerId="ADAL" clId="{83BF9F6A-0012-4AB0-A1D1-38D280A9819B}" dt="2024-04-18T16:29:28.609" v="13" actId="478"/>
          <ac:spMkLst>
            <pc:docMk/>
            <pc:sldMk cId="3721085435" sldId="257"/>
            <ac:spMk id="35" creationId="{2E6F0325-5FD8-6D8F-73F5-1D5AB8D5C32C}"/>
          </ac:spMkLst>
        </pc:spChg>
        <pc:spChg chg="add del">
          <ac:chgData name="Pablo Ignacio Reyes Polanco" userId="1bd29249-bfd7-42f0-9d77-7f34e46a1cb7" providerId="ADAL" clId="{83BF9F6A-0012-4AB0-A1D1-38D280A9819B}" dt="2024-04-18T16:29:32.413" v="19" actId="478"/>
          <ac:spMkLst>
            <pc:docMk/>
            <pc:sldMk cId="3721085435" sldId="257"/>
            <ac:spMk id="37" creationId="{8CF22988-AA90-3A9F-14CF-262DC7A8B3DE}"/>
          </ac:spMkLst>
        </pc:spChg>
        <pc:spChg chg="add del">
          <ac:chgData name="Pablo Ignacio Reyes Polanco" userId="1bd29249-bfd7-42f0-9d77-7f34e46a1cb7" providerId="ADAL" clId="{83BF9F6A-0012-4AB0-A1D1-38D280A9819B}" dt="2024-04-18T16:29:29.349" v="16" actId="478"/>
          <ac:spMkLst>
            <pc:docMk/>
            <pc:sldMk cId="3721085435" sldId="257"/>
            <ac:spMk id="38" creationId="{1B959DBA-2B7E-2AC6-7C45-533E83F3FED8}"/>
          </ac:spMkLst>
        </pc:spChg>
        <pc:spChg chg="add del">
          <ac:chgData name="Pablo Ignacio Reyes Polanco" userId="1bd29249-bfd7-42f0-9d77-7f34e46a1cb7" providerId="ADAL" clId="{83BF9F6A-0012-4AB0-A1D1-38D280A9819B}" dt="2024-04-18T16:29:29.057" v="15" actId="478"/>
          <ac:spMkLst>
            <pc:docMk/>
            <pc:sldMk cId="3721085435" sldId="257"/>
            <ac:spMk id="39" creationId="{2B984588-5AB2-B44A-4AF6-51D79F3E56CF}"/>
          </ac:spMkLst>
        </pc:spChg>
        <pc:spChg chg="add del">
          <ac:chgData name="Pablo Ignacio Reyes Polanco" userId="1bd29249-bfd7-42f0-9d77-7f34e46a1cb7" providerId="ADAL" clId="{83BF9F6A-0012-4AB0-A1D1-38D280A9819B}" dt="2024-04-18T16:29:30.704" v="18" actId="478"/>
          <ac:spMkLst>
            <pc:docMk/>
            <pc:sldMk cId="3721085435" sldId="257"/>
            <ac:spMk id="40" creationId="{CEB84576-299E-5E49-9163-A064A348A583}"/>
          </ac:spMkLst>
        </pc:spChg>
        <pc:spChg chg="add del">
          <ac:chgData name="Pablo Ignacio Reyes Polanco" userId="1bd29249-bfd7-42f0-9d77-7f34e46a1cb7" providerId="ADAL" clId="{83BF9F6A-0012-4AB0-A1D1-38D280A9819B}" dt="2024-04-18T16:29:33.876" v="20" actId="478"/>
          <ac:spMkLst>
            <pc:docMk/>
            <pc:sldMk cId="3721085435" sldId="257"/>
            <ac:spMk id="41" creationId="{E507BB28-BBEF-8826-1F29-3BA01FF55751}"/>
          </ac:spMkLst>
        </pc:spChg>
        <pc:spChg chg="add del">
          <ac:chgData name="Pablo Ignacio Reyes Polanco" userId="1bd29249-bfd7-42f0-9d77-7f34e46a1cb7" providerId="ADAL" clId="{83BF9F6A-0012-4AB0-A1D1-38D280A9819B}" dt="2024-04-18T16:29:28.829" v="14" actId="478"/>
          <ac:spMkLst>
            <pc:docMk/>
            <pc:sldMk cId="3721085435" sldId="257"/>
            <ac:spMk id="42" creationId="{39B92C96-55CB-10EE-423A-209C91C6A6E3}"/>
          </ac:spMkLst>
        </pc:spChg>
        <pc:spChg chg="add del">
          <ac:chgData name="Pablo Ignacio Reyes Polanco" userId="1bd29249-bfd7-42f0-9d77-7f34e46a1cb7" providerId="ADAL" clId="{83BF9F6A-0012-4AB0-A1D1-38D280A9819B}" dt="2024-04-18T16:30:43.955" v="21" actId="478"/>
          <ac:spMkLst>
            <pc:docMk/>
            <pc:sldMk cId="3721085435" sldId="257"/>
            <ac:spMk id="43" creationId="{49D4B221-44AE-C2B5-1896-6F24DE00E61B}"/>
          </ac:spMkLst>
        </pc:spChg>
        <pc:grpChg chg="add del mod">
          <ac:chgData name="Pablo Ignacio Reyes Polanco" userId="1bd29249-bfd7-42f0-9d77-7f34e46a1cb7" providerId="ADAL" clId="{83BF9F6A-0012-4AB0-A1D1-38D280A9819B}" dt="2024-04-18T16:29:29.681" v="17" actId="1076"/>
          <ac:grpSpMkLst>
            <pc:docMk/>
            <pc:sldMk cId="3721085435" sldId="257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6" creationId="{89A53785-2704-4DD8-7FCD-9937F1F56DCC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0" creationId="{2FF1A697-11C1-3B80-CAC9-EAF00BA54A20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1" creationId="{F44D8C10-13F8-E4CE-8CFF-8940E8000894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2" creationId="{4AEABD32-DB08-1546-E64E-2F4138AEF88E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29:17.290" v="8" actId="478"/>
          <ac:cxnSpMkLst>
            <pc:docMk/>
            <pc:sldMk cId="3721085435" sldId="257"/>
            <ac:cxnSpMk id="24" creationId="{5CB5DF89-8E22-6039-8A00-AF31557B6567}"/>
          </ac:cxnSpMkLst>
        </pc:cxnChg>
      </pc:sldChg>
      <pc:sldChg chg="delSp modSp add del mod">
        <pc:chgData name="Pablo Ignacio Reyes Polanco" userId="1bd29249-bfd7-42f0-9d77-7f34e46a1cb7" providerId="ADAL" clId="{83BF9F6A-0012-4AB0-A1D1-38D280A9819B}" dt="2024-04-18T16:38:14.381" v="96" actId="47"/>
        <pc:sldMkLst>
          <pc:docMk/>
          <pc:sldMk cId="1292615716" sldId="258"/>
        </pc:sldMkLst>
        <pc:spChg chg="mod">
          <ac:chgData name="Pablo Ignacio Reyes Polanco" userId="1bd29249-bfd7-42f0-9d77-7f34e46a1cb7" providerId="ADAL" clId="{83BF9F6A-0012-4AB0-A1D1-38D280A9819B}" dt="2024-04-18T16:36:19.558" v="61" actId="1076"/>
          <ac:spMkLst>
            <pc:docMk/>
            <pc:sldMk cId="1292615716" sldId="258"/>
            <ac:spMk id="5" creationId="{5BCCE7B2-7EA1-DA30-CAA3-912EBC78DEA7}"/>
          </ac:spMkLst>
        </pc:spChg>
        <pc:spChg chg="mod">
          <ac:chgData name="Pablo Ignacio Reyes Polanco" userId="1bd29249-bfd7-42f0-9d77-7f34e46a1cb7" providerId="ADAL" clId="{83BF9F6A-0012-4AB0-A1D1-38D280A9819B}" dt="2024-04-18T16:36:34.800" v="66" actId="1076"/>
          <ac:spMkLst>
            <pc:docMk/>
            <pc:sldMk cId="1292615716" sldId="258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83BF9F6A-0012-4AB0-A1D1-38D280A9819B}" dt="2024-04-18T16:36:18.798" v="60" actId="1076"/>
          <ac:spMkLst>
            <pc:docMk/>
            <pc:sldMk cId="1292615716" sldId="258"/>
            <ac:spMk id="14" creationId="{EFF11025-28CA-9579-16F6-D31A130C1295}"/>
          </ac:spMkLst>
        </pc:spChg>
        <pc:spChg chg="mod">
          <ac:chgData name="Pablo Ignacio Reyes Polanco" userId="1bd29249-bfd7-42f0-9d77-7f34e46a1cb7" providerId="ADAL" clId="{83BF9F6A-0012-4AB0-A1D1-38D280A9819B}" dt="2024-04-18T16:36:22.116" v="62" actId="1076"/>
          <ac:spMkLst>
            <pc:docMk/>
            <pc:sldMk cId="1292615716" sldId="258"/>
            <ac:spMk id="30" creationId="{C2C89089-47FA-B298-8EBD-958DA7F3022E}"/>
          </ac:spMkLst>
        </pc:spChg>
        <pc:spChg chg="mod">
          <ac:chgData name="Pablo Ignacio Reyes Polanco" userId="1bd29249-bfd7-42f0-9d77-7f34e46a1cb7" providerId="ADAL" clId="{83BF9F6A-0012-4AB0-A1D1-38D280A9819B}" dt="2024-04-18T16:37:00.445" v="75" actId="1076"/>
          <ac:spMkLst>
            <pc:docMk/>
            <pc:sldMk cId="1292615716" sldId="258"/>
            <ac:spMk id="31" creationId="{DB8F6B40-FF9B-9820-E05A-4ADFDB1C71EE}"/>
          </ac:spMkLst>
        </pc:spChg>
        <pc:spChg chg="mod">
          <ac:chgData name="Pablo Ignacio Reyes Polanco" userId="1bd29249-bfd7-42f0-9d77-7f34e46a1cb7" providerId="ADAL" clId="{83BF9F6A-0012-4AB0-A1D1-38D280A9819B}" dt="2024-04-18T16:37:34.170" v="91" actId="20577"/>
          <ac:spMkLst>
            <pc:docMk/>
            <pc:sldMk cId="1292615716" sldId="258"/>
            <ac:spMk id="33" creationId="{4595F294-0D35-5474-890E-C55CD8CA73F4}"/>
          </ac:spMkLst>
        </pc:spChg>
        <pc:spChg chg="del">
          <ac:chgData name="Pablo Ignacio Reyes Polanco" userId="1bd29249-bfd7-42f0-9d77-7f34e46a1cb7" providerId="ADAL" clId="{83BF9F6A-0012-4AB0-A1D1-38D280A9819B}" dt="2024-04-18T16:37:53.218" v="93" actId="478"/>
          <ac:spMkLst>
            <pc:docMk/>
            <pc:sldMk cId="1292615716" sldId="258"/>
            <ac:spMk id="35" creationId="{2E6F0325-5FD8-6D8F-73F5-1D5AB8D5C32C}"/>
          </ac:spMkLst>
        </pc:spChg>
        <pc:spChg chg="del">
          <ac:chgData name="Pablo Ignacio Reyes Polanco" userId="1bd29249-bfd7-42f0-9d77-7f34e46a1cb7" providerId="ADAL" clId="{83BF9F6A-0012-4AB0-A1D1-38D280A9819B}" dt="2024-04-18T16:37:51.104" v="92" actId="478"/>
          <ac:spMkLst>
            <pc:docMk/>
            <pc:sldMk cId="1292615716" sldId="258"/>
            <ac:spMk id="36" creationId="{CA53A6CD-36FC-666A-8397-0F6647EC84F6}"/>
          </ac:spMkLst>
        </pc:spChg>
        <pc:spChg chg="del mod">
          <ac:chgData name="Pablo Ignacio Reyes Polanco" userId="1bd29249-bfd7-42f0-9d77-7f34e46a1cb7" providerId="ADAL" clId="{83BF9F6A-0012-4AB0-A1D1-38D280A9819B}" dt="2024-04-18T16:37:11.066" v="78" actId="478"/>
          <ac:spMkLst>
            <pc:docMk/>
            <pc:sldMk cId="1292615716" sldId="258"/>
            <ac:spMk id="37" creationId="{8CF22988-AA90-3A9F-14CF-262DC7A8B3DE}"/>
          </ac:spMkLst>
        </pc:spChg>
        <pc:spChg chg="del mod">
          <ac:chgData name="Pablo Ignacio Reyes Polanco" userId="1bd29249-bfd7-42f0-9d77-7f34e46a1cb7" providerId="ADAL" clId="{83BF9F6A-0012-4AB0-A1D1-38D280A9819B}" dt="2024-04-18T16:37:09.447" v="77" actId="478"/>
          <ac:spMkLst>
            <pc:docMk/>
            <pc:sldMk cId="1292615716" sldId="258"/>
            <ac:spMk id="38" creationId="{1B959DBA-2B7E-2AC6-7C45-533E83F3FED8}"/>
          </ac:spMkLst>
        </pc:spChg>
        <pc:spChg chg="del mod">
          <ac:chgData name="Pablo Ignacio Reyes Polanco" userId="1bd29249-bfd7-42f0-9d77-7f34e46a1cb7" providerId="ADAL" clId="{83BF9F6A-0012-4AB0-A1D1-38D280A9819B}" dt="2024-04-18T16:37:28.021" v="86" actId="478"/>
          <ac:spMkLst>
            <pc:docMk/>
            <pc:sldMk cId="1292615716" sldId="258"/>
            <ac:spMk id="39" creationId="{2B984588-5AB2-B44A-4AF6-51D79F3E56CF}"/>
          </ac:spMkLst>
        </pc:spChg>
        <pc:spChg chg="del mod">
          <ac:chgData name="Pablo Ignacio Reyes Polanco" userId="1bd29249-bfd7-42f0-9d77-7f34e46a1cb7" providerId="ADAL" clId="{83BF9F6A-0012-4AB0-A1D1-38D280A9819B}" dt="2024-04-18T16:37:26.637" v="85" actId="478"/>
          <ac:spMkLst>
            <pc:docMk/>
            <pc:sldMk cId="1292615716" sldId="258"/>
            <ac:spMk id="40" creationId="{CEB84576-299E-5E49-9163-A064A348A583}"/>
          </ac:spMkLst>
        </pc:spChg>
        <pc:spChg chg="del">
          <ac:chgData name="Pablo Ignacio Reyes Polanco" userId="1bd29249-bfd7-42f0-9d77-7f34e46a1cb7" providerId="ADAL" clId="{83BF9F6A-0012-4AB0-A1D1-38D280A9819B}" dt="2024-04-18T16:37:13.403" v="79" actId="478"/>
          <ac:spMkLst>
            <pc:docMk/>
            <pc:sldMk cId="1292615716" sldId="258"/>
            <ac:spMk id="41" creationId="{E507BB28-BBEF-8826-1F29-3BA01FF55751}"/>
          </ac:spMkLst>
        </pc:spChg>
        <pc:spChg chg="del mod">
          <ac:chgData name="Pablo Ignacio Reyes Polanco" userId="1bd29249-bfd7-42f0-9d77-7f34e46a1cb7" providerId="ADAL" clId="{83BF9F6A-0012-4AB0-A1D1-38D280A9819B}" dt="2024-04-18T16:37:30.331" v="87" actId="478"/>
          <ac:spMkLst>
            <pc:docMk/>
            <pc:sldMk cId="1292615716" sldId="258"/>
            <ac:spMk id="42" creationId="{39B92C96-55CB-10EE-423A-209C91C6A6E3}"/>
          </ac:spMkLst>
        </pc:spChg>
        <pc:spChg chg="del">
          <ac:chgData name="Pablo Ignacio Reyes Polanco" userId="1bd29249-bfd7-42f0-9d77-7f34e46a1cb7" providerId="ADAL" clId="{83BF9F6A-0012-4AB0-A1D1-38D280A9819B}" dt="2024-04-18T16:37:14.869" v="80" actId="478"/>
          <ac:spMkLst>
            <pc:docMk/>
            <pc:sldMk cId="1292615716" sldId="258"/>
            <ac:spMk id="43" creationId="{49D4B221-44AE-C2B5-1896-6F24DE00E61B}"/>
          </ac:spMkLst>
        </pc:spChg>
        <pc:grpChg chg="mod">
          <ac:chgData name="Pablo Ignacio Reyes Polanco" userId="1bd29249-bfd7-42f0-9d77-7f34e46a1cb7" providerId="ADAL" clId="{83BF9F6A-0012-4AB0-A1D1-38D280A9819B}" dt="2024-04-18T16:36:52.839" v="73" actId="1076"/>
          <ac:grpSpMkLst>
            <pc:docMk/>
            <pc:sldMk cId="1292615716" sldId="258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83BF9F6A-0012-4AB0-A1D1-38D280A9819B}" dt="2024-04-18T16:36:40.748" v="68" actId="14100"/>
          <ac:cxnSpMkLst>
            <pc:docMk/>
            <pc:sldMk cId="1292615716" sldId="258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8T16:37:23.943" v="84" actId="14100"/>
          <ac:cxnSpMkLst>
            <pc:docMk/>
            <pc:sldMk cId="1292615716" sldId="258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36:56.608" v="74" actId="14100"/>
          <ac:cxnSpMkLst>
            <pc:docMk/>
            <pc:sldMk cId="1292615716" sldId="258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36:34.800" v="66" actId="1076"/>
          <ac:cxnSpMkLst>
            <pc:docMk/>
            <pc:sldMk cId="1292615716" sldId="258"/>
            <ac:cxnSpMk id="24" creationId="{5CB5DF89-8E22-6039-8A00-AF31557B6567}"/>
          </ac:cxnSpMkLst>
        </pc:cxnChg>
      </pc:sldChg>
      <pc:sldChg chg="delSp modSp add del mod ord">
        <pc:chgData name="Pablo Ignacio Reyes Polanco" userId="1bd29249-bfd7-42f0-9d77-7f34e46a1cb7" providerId="ADAL" clId="{83BF9F6A-0012-4AB0-A1D1-38D280A9819B}" dt="2024-04-18T16:36:08.536" v="58" actId="47"/>
        <pc:sldMkLst>
          <pc:docMk/>
          <pc:sldMk cId="112465428" sldId="259"/>
        </pc:sldMkLst>
        <pc:spChg chg="del">
          <ac:chgData name="Pablo Ignacio Reyes Polanco" userId="1bd29249-bfd7-42f0-9d77-7f34e46a1cb7" providerId="ADAL" clId="{83BF9F6A-0012-4AB0-A1D1-38D280A9819B}" dt="2024-04-18T16:35:36.629" v="54" actId="478"/>
          <ac:spMkLst>
            <pc:docMk/>
            <pc:sldMk cId="112465428" sldId="259"/>
            <ac:spMk id="38" creationId="{1B959DBA-2B7E-2AC6-7C45-533E83F3FED8}"/>
          </ac:spMkLst>
        </pc:spChg>
        <pc:cxnChg chg="mod">
          <ac:chgData name="Pablo Ignacio Reyes Polanco" userId="1bd29249-bfd7-42f0-9d77-7f34e46a1cb7" providerId="ADAL" clId="{83BF9F6A-0012-4AB0-A1D1-38D280A9819B}" dt="2024-04-18T16:35:57.371" v="57" actId="14100"/>
          <ac:cxnSpMkLst>
            <pc:docMk/>
            <pc:sldMk cId="112465428" sldId="259"/>
            <ac:cxnSpMk id="19" creationId="{61709A5C-359D-E0A1-8544-C1E900956057}"/>
          </ac:cxnSpMkLst>
        </pc:cxnChg>
      </pc:sldChg>
      <pc:sldChg chg="delSp modSp add mod">
        <pc:chgData name="Pablo Ignacio Reyes Polanco" userId="1bd29249-bfd7-42f0-9d77-7f34e46a1cb7" providerId="ADAL" clId="{83BF9F6A-0012-4AB0-A1D1-38D280A9819B}" dt="2024-04-18T16:42:25.233" v="177" actId="14100"/>
        <pc:sldMkLst>
          <pc:docMk/>
          <pc:sldMk cId="985497461" sldId="259"/>
        </pc:sldMkLst>
        <pc:spChg chg="mod">
          <ac:chgData name="Pablo Ignacio Reyes Polanco" userId="1bd29249-bfd7-42f0-9d77-7f34e46a1cb7" providerId="ADAL" clId="{83BF9F6A-0012-4AB0-A1D1-38D280A9819B}" dt="2024-04-18T16:42:23.269" v="176" actId="1076"/>
          <ac:spMkLst>
            <pc:docMk/>
            <pc:sldMk cId="985497461" sldId="259"/>
            <ac:spMk id="5" creationId="{5BCCE7B2-7EA1-DA30-CAA3-912EBC78DEA7}"/>
          </ac:spMkLst>
        </pc:spChg>
        <pc:spChg chg="mod">
          <ac:chgData name="Pablo Ignacio Reyes Polanco" userId="1bd29249-bfd7-42f0-9d77-7f34e46a1cb7" providerId="ADAL" clId="{83BF9F6A-0012-4AB0-A1D1-38D280A9819B}" dt="2024-04-18T16:38:27.266" v="98" actId="1076"/>
          <ac:spMkLst>
            <pc:docMk/>
            <pc:sldMk cId="985497461" sldId="259"/>
            <ac:spMk id="12" creationId="{EDF392AC-9DB4-FEAD-8375-F2434F538CB7}"/>
          </ac:spMkLst>
        </pc:spChg>
        <pc:spChg chg="mod">
          <ac:chgData name="Pablo Ignacio Reyes Polanco" userId="1bd29249-bfd7-42f0-9d77-7f34e46a1cb7" providerId="ADAL" clId="{83BF9F6A-0012-4AB0-A1D1-38D280A9819B}" dt="2024-04-18T16:38:36.238" v="100" actId="1076"/>
          <ac:spMkLst>
            <pc:docMk/>
            <pc:sldMk cId="985497461" sldId="259"/>
            <ac:spMk id="32" creationId="{9242A388-6398-0753-D3F4-F60B41C8A20D}"/>
          </ac:spMkLst>
        </pc:spChg>
        <pc:spChg chg="mod">
          <ac:chgData name="Pablo Ignacio Reyes Polanco" userId="1bd29249-bfd7-42f0-9d77-7f34e46a1cb7" providerId="ADAL" clId="{83BF9F6A-0012-4AB0-A1D1-38D280A9819B}" dt="2024-04-18T16:41:50.939" v="165" actId="20577"/>
          <ac:spMkLst>
            <pc:docMk/>
            <pc:sldMk cId="985497461" sldId="259"/>
            <ac:spMk id="33" creationId="{4595F294-0D35-5474-890E-C55CD8CA73F4}"/>
          </ac:spMkLst>
        </pc:spChg>
        <pc:spChg chg="del">
          <ac:chgData name="Pablo Ignacio Reyes Polanco" userId="1bd29249-bfd7-42f0-9d77-7f34e46a1cb7" providerId="ADAL" clId="{83BF9F6A-0012-4AB0-A1D1-38D280A9819B}" dt="2024-04-18T16:42:07.208" v="172" actId="478"/>
          <ac:spMkLst>
            <pc:docMk/>
            <pc:sldMk cId="985497461" sldId="259"/>
            <ac:spMk id="35" creationId="{2E6F0325-5FD8-6D8F-73F5-1D5AB8D5C32C}"/>
          </ac:spMkLst>
        </pc:spChg>
        <pc:spChg chg="del">
          <ac:chgData name="Pablo Ignacio Reyes Polanco" userId="1bd29249-bfd7-42f0-9d77-7f34e46a1cb7" providerId="ADAL" clId="{83BF9F6A-0012-4AB0-A1D1-38D280A9819B}" dt="2024-04-18T16:42:05.949" v="171" actId="478"/>
          <ac:spMkLst>
            <pc:docMk/>
            <pc:sldMk cId="985497461" sldId="259"/>
            <ac:spMk id="36" creationId="{CA53A6CD-36FC-666A-8397-0F6647EC84F6}"/>
          </ac:spMkLst>
        </pc:spChg>
        <pc:spChg chg="del">
          <ac:chgData name="Pablo Ignacio Reyes Polanco" userId="1bd29249-bfd7-42f0-9d77-7f34e46a1cb7" providerId="ADAL" clId="{83BF9F6A-0012-4AB0-A1D1-38D280A9819B}" dt="2024-04-18T16:42:01.152" v="168" actId="478"/>
          <ac:spMkLst>
            <pc:docMk/>
            <pc:sldMk cId="985497461" sldId="259"/>
            <ac:spMk id="37" creationId="{8CF22988-AA90-3A9F-14CF-262DC7A8B3DE}"/>
          </ac:spMkLst>
        </pc:spChg>
        <pc:spChg chg="del">
          <ac:chgData name="Pablo Ignacio Reyes Polanco" userId="1bd29249-bfd7-42f0-9d77-7f34e46a1cb7" providerId="ADAL" clId="{83BF9F6A-0012-4AB0-A1D1-38D280A9819B}" dt="2024-04-18T16:41:46.676" v="161" actId="478"/>
          <ac:spMkLst>
            <pc:docMk/>
            <pc:sldMk cId="985497461" sldId="259"/>
            <ac:spMk id="38" creationId="{1B959DBA-2B7E-2AC6-7C45-533E83F3FED8}"/>
          </ac:spMkLst>
        </pc:spChg>
        <pc:spChg chg="del">
          <ac:chgData name="Pablo Ignacio Reyes Polanco" userId="1bd29249-bfd7-42f0-9d77-7f34e46a1cb7" providerId="ADAL" clId="{83BF9F6A-0012-4AB0-A1D1-38D280A9819B}" dt="2024-04-18T16:42:09.540" v="174" actId="478"/>
          <ac:spMkLst>
            <pc:docMk/>
            <pc:sldMk cId="985497461" sldId="259"/>
            <ac:spMk id="39" creationId="{2B984588-5AB2-B44A-4AF6-51D79F3E56CF}"/>
          </ac:spMkLst>
        </pc:spChg>
        <pc:spChg chg="del mod">
          <ac:chgData name="Pablo Ignacio Reyes Polanco" userId="1bd29249-bfd7-42f0-9d77-7f34e46a1cb7" providerId="ADAL" clId="{83BF9F6A-0012-4AB0-A1D1-38D280A9819B}" dt="2024-04-18T16:42:12.215" v="175" actId="478"/>
          <ac:spMkLst>
            <pc:docMk/>
            <pc:sldMk cId="985497461" sldId="259"/>
            <ac:spMk id="40" creationId="{CEB84576-299E-5E49-9163-A064A348A583}"/>
          </ac:spMkLst>
        </pc:spChg>
        <pc:spChg chg="del">
          <ac:chgData name="Pablo Ignacio Reyes Polanco" userId="1bd29249-bfd7-42f0-9d77-7f34e46a1cb7" providerId="ADAL" clId="{83BF9F6A-0012-4AB0-A1D1-38D280A9819B}" dt="2024-04-18T16:42:02.786" v="169" actId="478"/>
          <ac:spMkLst>
            <pc:docMk/>
            <pc:sldMk cId="985497461" sldId="259"/>
            <ac:spMk id="41" creationId="{E507BB28-BBEF-8826-1F29-3BA01FF55751}"/>
          </ac:spMkLst>
        </pc:spChg>
        <pc:spChg chg="del">
          <ac:chgData name="Pablo Ignacio Reyes Polanco" userId="1bd29249-bfd7-42f0-9d77-7f34e46a1cb7" providerId="ADAL" clId="{83BF9F6A-0012-4AB0-A1D1-38D280A9819B}" dt="2024-04-18T16:42:08.422" v="173" actId="478"/>
          <ac:spMkLst>
            <pc:docMk/>
            <pc:sldMk cId="985497461" sldId="259"/>
            <ac:spMk id="42" creationId="{39B92C96-55CB-10EE-423A-209C91C6A6E3}"/>
          </ac:spMkLst>
        </pc:spChg>
        <pc:spChg chg="del">
          <ac:chgData name="Pablo Ignacio Reyes Polanco" userId="1bd29249-bfd7-42f0-9d77-7f34e46a1cb7" providerId="ADAL" clId="{83BF9F6A-0012-4AB0-A1D1-38D280A9819B}" dt="2024-04-18T16:42:04.826" v="170" actId="478"/>
          <ac:spMkLst>
            <pc:docMk/>
            <pc:sldMk cId="985497461" sldId="259"/>
            <ac:spMk id="43" creationId="{49D4B221-44AE-C2B5-1896-6F24DE00E61B}"/>
          </ac:spMkLst>
        </pc:spChg>
        <pc:cxnChg chg="mod">
          <ac:chgData name="Pablo Ignacio Reyes Polanco" userId="1bd29249-bfd7-42f0-9d77-7f34e46a1cb7" providerId="ADAL" clId="{83BF9F6A-0012-4AB0-A1D1-38D280A9819B}" dt="2024-04-18T16:41:56.812" v="167" actId="14100"/>
          <ac:cxnSpMkLst>
            <pc:docMk/>
            <pc:sldMk cId="985497461" sldId="259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42:25.233" v="177" actId="14100"/>
          <ac:cxnSpMkLst>
            <pc:docMk/>
            <pc:sldMk cId="985497461" sldId="259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38:31.165" v="99" actId="14100"/>
          <ac:cxnSpMkLst>
            <pc:docMk/>
            <pc:sldMk cId="985497461" sldId="259"/>
            <ac:cxnSpMk id="24" creationId="{5CB5DF89-8E22-6039-8A00-AF31557B6567}"/>
          </ac:cxnSpMkLst>
        </pc:cxnChg>
      </pc:sldChg>
      <pc:sldChg chg="addSp modSp add del mod">
        <pc:chgData name="Pablo Ignacio Reyes Polanco" userId="1bd29249-bfd7-42f0-9d77-7f34e46a1cb7" providerId="ADAL" clId="{83BF9F6A-0012-4AB0-A1D1-38D280A9819B}" dt="2024-04-18T16:41:37.676" v="159" actId="47"/>
        <pc:sldMkLst>
          <pc:docMk/>
          <pc:sldMk cId="232928558" sldId="260"/>
        </pc:sldMkLst>
        <pc:spChg chg="add mod">
          <ac:chgData name="Pablo Ignacio Reyes Polanco" userId="1bd29249-bfd7-42f0-9d77-7f34e46a1cb7" providerId="ADAL" clId="{83BF9F6A-0012-4AB0-A1D1-38D280A9819B}" dt="2024-04-18T16:40:06.149" v="146" actId="14100"/>
          <ac:spMkLst>
            <pc:docMk/>
            <pc:sldMk cId="232928558" sldId="260"/>
            <ac:spMk id="2" creationId="{29F48F8A-F77B-9A63-8040-E62AC84E273F}"/>
          </ac:spMkLst>
        </pc:spChg>
        <pc:spChg chg="add mod">
          <ac:chgData name="Pablo Ignacio Reyes Polanco" userId="1bd29249-bfd7-42f0-9d77-7f34e46a1cb7" providerId="ADAL" clId="{83BF9F6A-0012-4AB0-A1D1-38D280A9819B}" dt="2024-04-18T16:39:56.751" v="143" actId="14100"/>
          <ac:spMkLst>
            <pc:docMk/>
            <pc:sldMk cId="232928558" sldId="260"/>
            <ac:spMk id="3" creationId="{8763356B-85E5-FEA5-A753-407A8BC4D87C}"/>
          </ac:spMkLst>
        </pc:spChg>
        <pc:cxnChg chg="mod">
          <ac:chgData name="Pablo Ignacio Reyes Polanco" userId="1bd29249-bfd7-42f0-9d77-7f34e46a1cb7" providerId="ADAL" clId="{83BF9F6A-0012-4AB0-A1D1-38D280A9819B}" dt="2024-04-18T16:40:48.751" v="154" actId="14100"/>
          <ac:cxnSpMkLst>
            <pc:docMk/>
            <pc:sldMk cId="232928558" sldId="260"/>
            <ac:cxnSpMk id="19" creationId="{61709A5C-359D-E0A1-8544-C1E900956057}"/>
          </ac:cxnSpMkLst>
        </pc:cxnChg>
        <pc:cxnChg chg="add mod">
          <ac:chgData name="Pablo Ignacio Reyes Polanco" userId="1bd29249-bfd7-42f0-9d77-7f34e46a1cb7" providerId="ADAL" clId="{83BF9F6A-0012-4AB0-A1D1-38D280A9819B}" dt="2024-04-18T16:40:52.201" v="155" actId="14100"/>
          <ac:cxnSpMkLst>
            <pc:docMk/>
            <pc:sldMk cId="232928558" sldId="260"/>
            <ac:cxnSpMk id="46" creationId="{1AD32EF3-4D30-9AD6-C178-AAF33C34C59D}"/>
          </ac:cxnSpMkLst>
        </pc:cxnChg>
        <pc:cxnChg chg="add mod">
          <ac:chgData name="Pablo Ignacio Reyes Polanco" userId="1bd29249-bfd7-42f0-9d77-7f34e46a1cb7" providerId="ADAL" clId="{83BF9F6A-0012-4AB0-A1D1-38D280A9819B}" dt="2024-04-18T16:41:03.180" v="158" actId="14100"/>
          <ac:cxnSpMkLst>
            <pc:docMk/>
            <pc:sldMk cId="232928558" sldId="260"/>
            <ac:cxnSpMk id="52" creationId="{4B1EEC07-92AB-85D9-8115-663C28424B9E}"/>
          </ac:cxnSpMkLst>
        </pc:cxnChg>
      </pc:sldChg>
      <pc:sldChg chg="modSp add mod">
        <pc:chgData name="Pablo Ignacio Reyes Polanco" userId="1bd29249-bfd7-42f0-9d77-7f34e46a1cb7" providerId="ADAL" clId="{83BF9F6A-0012-4AB0-A1D1-38D280A9819B}" dt="2024-04-18T16:45:45.894" v="209" actId="207"/>
        <pc:sldMkLst>
          <pc:docMk/>
          <pc:sldMk cId="3067415087" sldId="260"/>
        </pc:sldMkLst>
        <pc:spChg chg="mod">
          <ac:chgData name="Pablo Ignacio Reyes Polanco" userId="1bd29249-bfd7-42f0-9d77-7f34e46a1cb7" providerId="ADAL" clId="{83BF9F6A-0012-4AB0-A1D1-38D280A9819B}" dt="2024-04-18T16:45:45.894" v="209" actId="207"/>
          <ac:spMkLst>
            <pc:docMk/>
            <pc:sldMk cId="3067415087" sldId="260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83BF9F6A-0012-4AB0-A1D1-38D280A9819B}" dt="2024-04-18T16:42:39.953" v="182" actId="1076"/>
          <ac:spMkLst>
            <pc:docMk/>
            <pc:sldMk cId="3067415087" sldId="260"/>
            <ac:spMk id="12" creationId="{EDF392AC-9DB4-FEAD-8375-F2434F538CB7}"/>
          </ac:spMkLst>
        </pc:spChg>
        <pc:cxnChg chg="mod">
          <ac:chgData name="Pablo Ignacio Reyes Polanco" userId="1bd29249-bfd7-42f0-9d77-7f34e46a1cb7" providerId="ADAL" clId="{83BF9F6A-0012-4AB0-A1D1-38D280A9819B}" dt="2024-04-18T16:42:52.847" v="186" actId="14100"/>
          <ac:cxnSpMkLst>
            <pc:docMk/>
            <pc:sldMk cId="3067415087" sldId="260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83BF9F6A-0012-4AB0-A1D1-38D280A9819B}" dt="2024-04-18T16:42:39.953" v="182" actId="1076"/>
          <ac:cxnSpMkLst>
            <pc:docMk/>
            <pc:sldMk cId="3067415087" sldId="260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83BF9F6A-0012-4AB0-A1D1-38D280A9819B}" dt="2024-04-18T16:42:30.691" v="178" actId="14100"/>
          <ac:cxnSpMkLst>
            <pc:docMk/>
            <pc:sldMk cId="3067415087" sldId="260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83BF9F6A-0012-4AB0-A1D1-38D280A9819B}" dt="2024-04-18T16:42:43.131" v="183" actId="14100"/>
          <ac:cxnSpMkLst>
            <pc:docMk/>
            <pc:sldMk cId="3067415087" sldId="260"/>
            <ac:cxnSpMk id="24" creationId="{5CB5DF89-8E22-6039-8A00-AF31557B6567}"/>
          </ac:cxnSpMkLst>
        </pc:cxnChg>
      </pc:sldChg>
      <pc:sldChg chg="add del">
        <pc:chgData name="Pablo Ignacio Reyes Polanco" userId="1bd29249-bfd7-42f0-9d77-7f34e46a1cb7" providerId="ADAL" clId="{83BF9F6A-0012-4AB0-A1D1-38D280A9819B}" dt="2024-04-18T16:38:13.409" v="95" actId="47"/>
        <pc:sldMkLst>
          <pc:docMk/>
          <pc:sldMk cId="3533324710" sldId="260"/>
        </pc:sldMkLst>
      </pc:sldChg>
      <pc:sldChg chg="addSp modSp add mod ord">
        <pc:chgData name="Pablo Ignacio Reyes Polanco" userId="1bd29249-bfd7-42f0-9d77-7f34e46a1cb7" providerId="ADAL" clId="{83BF9F6A-0012-4AB0-A1D1-38D280A9819B}" dt="2024-04-18T16:44:19.201" v="208" actId="1076"/>
        <pc:sldMkLst>
          <pc:docMk/>
          <pc:sldMk cId="3629493312" sldId="261"/>
        </pc:sldMkLst>
        <pc:spChg chg="mod">
          <ac:chgData name="Pablo Ignacio Reyes Polanco" userId="1bd29249-bfd7-42f0-9d77-7f34e46a1cb7" providerId="ADAL" clId="{83BF9F6A-0012-4AB0-A1D1-38D280A9819B}" dt="2024-04-18T16:43:35.523" v="198" actId="20577"/>
          <ac:spMkLst>
            <pc:docMk/>
            <pc:sldMk cId="3629493312" sldId="261"/>
            <ac:spMk id="30" creationId="{C2C89089-47FA-B298-8EBD-958DA7F3022E}"/>
          </ac:spMkLst>
        </pc:spChg>
        <pc:spChg chg="mod">
          <ac:chgData name="Pablo Ignacio Reyes Polanco" userId="1bd29249-bfd7-42f0-9d77-7f34e46a1cb7" providerId="ADAL" clId="{83BF9F6A-0012-4AB0-A1D1-38D280A9819B}" dt="2024-04-18T16:43:37.716" v="200" actId="20577"/>
          <ac:spMkLst>
            <pc:docMk/>
            <pc:sldMk cId="3629493312" sldId="261"/>
            <ac:spMk id="31" creationId="{DB8F6B40-FF9B-9820-E05A-4ADFDB1C71EE}"/>
          </ac:spMkLst>
        </pc:spChg>
        <pc:spChg chg="mod">
          <ac:chgData name="Pablo Ignacio Reyes Polanco" userId="1bd29249-bfd7-42f0-9d77-7f34e46a1cb7" providerId="ADAL" clId="{83BF9F6A-0012-4AB0-A1D1-38D280A9819B}" dt="2024-04-18T16:43:40.215" v="202" actId="20577"/>
          <ac:spMkLst>
            <pc:docMk/>
            <pc:sldMk cId="3629493312" sldId="261"/>
            <ac:spMk id="32" creationId="{9242A388-6398-0753-D3F4-F60B41C8A20D}"/>
          </ac:spMkLst>
        </pc:spChg>
        <pc:spChg chg="add mod">
          <ac:chgData name="Pablo Ignacio Reyes Polanco" userId="1bd29249-bfd7-42f0-9d77-7f34e46a1cb7" providerId="ADAL" clId="{83BF9F6A-0012-4AB0-A1D1-38D280A9819B}" dt="2024-04-18T16:44:19.201" v="208" actId="1076"/>
          <ac:spMkLst>
            <pc:docMk/>
            <pc:sldMk cId="3629493312" sldId="261"/>
            <ac:spMk id="41" creationId="{9C238ED8-FE98-9600-668C-F1975A2CADBD}"/>
          </ac:spMkLst>
        </pc:spChg>
        <pc:cxnChg chg="mod">
          <ac:chgData name="Pablo Ignacio Reyes Polanco" userId="1bd29249-bfd7-42f0-9d77-7f34e46a1cb7" providerId="ADAL" clId="{83BF9F6A-0012-4AB0-A1D1-38D280A9819B}" dt="2024-04-18T16:43:23.428" v="193" actId="14100"/>
          <ac:cxnSpMkLst>
            <pc:docMk/>
            <pc:sldMk cId="3629493312" sldId="261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83BF9F6A-0012-4AB0-A1D1-38D280A9819B}" dt="2024-04-18T16:43:33.280" v="196" actId="14100"/>
          <ac:cxnSpMkLst>
            <pc:docMk/>
            <pc:sldMk cId="3629493312" sldId="261"/>
            <ac:cxnSpMk id="18" creationId="{19B844CF-2F67-B0E2-90D9-495A25EE574B}"/>
          </ac:cxnSpMkLst>
        </pc:cxnChg>
        <pc:cxnChg chg="mod ord">
          <ac:chgData name="Pablo Ignacio Reyes Polanco" userId="1bd29249-bfd7-42f0-9d77-7f34e46a1cb7" providerId="ADAL" clId="{83BF9F6A-0012-4AB0-A1D1-38D280A9819B}" dt="2024-04-18T16:44:08.850" v="206" actId="171"/>
          <ac:cxnSpMkLst>
            <pc:docMk/>
            <pc:sldMk cId="3629493312" sldId="261"/>
            <ac:cxnSpMk id="23" creationId="{83817215-09AD-0B4B-AC5D-322244C8DCE5}"/>
          </ac:cxnSpMkLst>
        </pc:cxnChg>
      </pc:sldChg>
    </pc:docChg>
  </pc:docChgLst>
  <pc:docChgLst>
    <pc:chgData name="Pablo Ignacio Reyes Polanco" userId="1bd29249-bfd7-42f0-9d77-7f34e46a1cb7" providerId="ADAL" clId="{4B7EC3D8-2982-495B-8349-621434CDB295}"/>
    <pc:docChg chg="undo custSel addSld modSld modMainMaster modNotesMaster">
      <pc:chgData name="Pablo Ignacio Reyes Polanco" userId="1bd29249-bfd7-42f0-9d77-7f34e46a1cb7" providerId="ADAL" clId="{4B7EC3D8-2982-495B-8349-621434CDB295}" dt="2024-03-03T16:21:21.904" v="176"/>
      <pc:docMkLst>
        <pc:docMk/>
      </pc:docMkLst>
      <pc:sldChg chg="addSp delSp modSp new mod modNotes">
        <pc:chgData name="Pablo Ignacio Reyes Polanco" userId="1bd29249-bfd7-42f0-9d77-7f34e46a1cb7" providerId="ADAL" clId="{4B7EC3D8-2982-495B-8349-621434CDB295}" dt="2024-03-03T16:21:21.904" v="176"/>
        <pc:sldMkLst>
          <pc:docMk/>
          <pc:sldMk cId="1412266638" sldId="256"/>
        </pc:sldMkLst>
        <pc:spChg chg="del">
          <ac:chgData name="Pablo Ignacio Reyes Polanco" userId="1bd29249-bfd7-42f0-9d77-7f34e46a1cb7" providerId="ADAL" clId="{4B7EC3D8-2982-495B-8349-621434CDB295}" dt="2024-02-29T22:06:36.440" v="2" actId="478"/>
          <ac:spMkLst>
            <pc:docMk/>
            <pc:sldMk cId="1412266638" sldId="256"/>
            <ac:spMk id="2" creationId="{11DEFA53-B293-521A-F806-C958A98CFB84}"/>
          </ac:spMkLst>
        </pc:spChg>
        <pc:spChg chg="del">
          <ac:chgData name="Pablo Ignacio Reyes Polanco" userId="1bd29249-bfd7-42f0-9d77-7f34e46a1cb7" providerId="ADAL" clId="{4B7EC3D8-2982-495B-8349-621434CDB295}" dt="2024-02-29T22:06:37.102" v="3" actId="478"/>
          <ac:spMkLst>
            <pc:docMk/>
            <pc:sldMk cId="1412266638" sldId="256"/>
            <ac:spMk id="3" creationId="{C2ACC26A-1621-09A2-9522-F899F95F8F5D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5" creationId="{5BCCE7B2-7EA1-DA30-CAA3-912EBC78DEA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6" creationId="{D3E62485-7707-B8CC-64C0-6E691A3D812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7" creationId="{DFCC419E-6712-C460-A84A-8ECD35A9529F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8" creationId="{EA794B46-46A9-C044-C71F-FD8BBED50A23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9" creationId="{9EB369C9-D60F-A1D4-633C-0E44BE48E90B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0" creationId="{7FC5DFA4-3752-EEF3-D972-36D7FD02EDE8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1" creationId="{36BEA484-5230-9CFE-D537-A75A2055F29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2" creationId="{EDF392AC-9DB4-FEAD-8375-F2434F538CB7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3" creationId="{7C215D58-F947-3253-05A7-2DD506164680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4" creationId="{EFF11025-28CA-9579-16F6-D31A130C1295}"/>
          </ac:spMkLst>
        </pc:spChg>
        <pc:spChg chg="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15" creationId="{2D1318C5-DF6E-088E-3F5A-B77E9FFEF4F3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5" creationId="{76A7E15D-FCB9-5F4A-5C8E-5686DC7C0B06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6" creationId="{C3D18078-2C2D-6EEE-5D4B-E9C46B15EE3D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7" creationId="{CB23ED32-2B7D-49D1-8413-8F84A718CBD4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8" creationId="{6195983B-F82E-9592-276C-2107EC50C386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29" creationId="{B0589DC9-2E02-0A00-7EC7-0BAAF574539B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0" creationId="{C2C89089-47FA-B298-8EBD-958DA7F3022E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1" creationId="{DB8F6B40-FF9B-9820-E05A-4ADFDB1C71EE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2" creationId="{9242A388-6398-0753-D3F4-F60B41C8A20D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3" creationId="{4595F294-0D35-5474-890E-C55CD8CA73F4}"/>
          </ac:spMkLst>
        </pc:spChg>
        <pc:spChg chg="add del mod">
          <ac:chgData name="Pablo Ignacio Reyes Polanco" userId="1bd29249-bfd7-42f0-9d77-7f34e46a1cb7" providerId="ADAL" clId="{4B7EC3D8-2982-495B-8349-621434CDB295}" dt="2024-03-01T20:02:37.016" v="154" actId="478"/>
          <ac:spMkLst>
            <pc:docMk/>
            <pc:sldMk cId="1412266638" sldId="256"/>
            <ac:spMk id="34" creationId="{CAE60B3F-DC55-6092-D706-6E5686AF3335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5" creationId="{2E6F0325-5FD8-6D8F-73F5-1D5AB8D5C32C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6" creationId="{CA53A6CD-36FC-666A-8397-0F6647EC84F6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7" creationId="{8CF22988-AA90-3A9F-14CF-262DC7A8B3DE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8" creationId="{1B959DBA-2B7E-2AC6-7C45-533E83F3FED8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39" creationId="{2B984588-5AB2-B44A-4AF6-51D79F3E56CF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0" creationId="{CEB84576-299E-5E49-9163-A064A348A583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1" creationId="{E507BB28-BBEF-8826-1F29-3BA01FF55751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2" creationId="{39B92C96-55CB-10EE-423A-209C91C6A6E3}"/>
          </ac:spMkLst>
        </pc:spChg>
        <pc:spChg chg="add mod">
          <ac:chgData name="Pablo Ignacio Reyes Polanco" userId="1bd29249-bfd7-42f0-9d77-7f34e46a1cb7" providerId="ADAL" clId="{4B7EC3D8-2982-495B-8349-621434CDB295}" dt="2024-03-03T16:21:21.904" v="176"/>
          <ac:spMkLst>
            <pc:docMk/>
            <pc:sldMk cId="1412266638" sldId="256"/>
            <ac:spMk id="43" creationId="{49D4B221-44AE-C2B5-1896-6F24DE00E61B}"/>
          </ac:spMkLst>
        </pc:spChg>
        <pc:grpChg chg="add mod">
          <ac:chgData name="Pablo Ignacio Reyes Polanco" userId="1bd29249-bfd7-42f0-9d77-7f34e46a1cb7" providerId="ADAL" clId="{4B7EC3D8-2982-495B-8349-621434CDB295}" dt="2024-03-03T16:21:21.904" v="176"/>
          <ac:grpSpMkLst>
            <pc:docMk/>
            <pc:sldMk cId="1412266638" sldId="256"/>
            <ac:grpSpMk id="4" creationId="{BFCB1528-D931-C555-EF26-B8140B34043C}"/>
          </ac:grpSpMkLst>
        </pc:grp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6" creationId="{89A53785-2704-4DD8-7FCD-9937F1F56DCC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7" creationId="{C95CA2FD-AA35-358C-D758-ADF719819B95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8" creationId="{19B844CF-2F67-B0E2-90D9-495A25EE574B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19" creationId="{61709A5C-359D-E0A1-8544-C1E900956057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0" creationId="{2FF1A697-11C1-3B80-CAC9-EAF00BA54A20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1" creationId="{F44D8C10-13F8-E4CE-8CFF-8940E8000894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2" creationId="{4AEABD32-DB08-1546-E64E-2F4138AEF88E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3" creationId="{83817215-09AD-0B4B-AC5D-322244C8DCE5}"/>
          </ac:cxnSpMkLst>
        </pc:cxnChg>
        <pc:cxnChg chg="mod">
          <ac:chgData name="Pablo Ignacio Reyes Polanco" userId="1bd29249-bfd7-42f0-9d77-7f34e46a1cb7" providerId="ADAL" clId="{4B7EC3D8-2982-495B-8349-621434CDB295}" dt="2024-03-03T16:21:21.904" v="176"/>
          <ac:cxnSpMkLst>
            <pc:docMk/>
            <pc:sldMk cId="1412266638" sldId="256"/>
            <ac:cxnSpMk id="24" creationId="{5CB5DF89-8E22-6039-8A00-AF31557B6567}"/>
          </ac:cxnSpMkLst>
        </pc:cxnChg>
      </pc:sldChg>
      <pc:sldMasterChg chg="addSldLayout modSldLayout">
        <pc:chgData name="Pablo Ignacio Reyes Polanco" userId="1bd29249-bfd7-42f0-9d77-7f34e46a1cb7" providerId="ADAL" clId="{4B7EC3D8-2982-495B-8349-621434CDB295}" dt="2024-03-03T16:21:21.904" v="176"/>
        <pc:sldMasterMkLst>
          <pc:docMk/>
          <pc:sldMasterMk cId="714708868" sldId="2147483648"/>
        </pc:sldMasterMkLst>
        <pc:sldLayoutChg chg="modSp add">
          <pc:chgData name="Pablo Ignacio Reyes Polanco" userId="1bd29249-bfd7-42f0-9d77-7f34e46a1cb7" providerId="ADAL" clId="{4B7EC3D8-2982-495B-8349-621434CDB295}" dt="2024-03-03T16:21:21.904" v="176"/>
          <pc:sldLayoutMkLst>
            <pc:docMk/>
            <pc:sldMasterMk cId="714708868" sldId="2147483648"/>
            <pc:sldLayoutMk cId="2945266036" sldId="2147483649"/>
          </pc:sldLayoutMkLst>
          <pc:spChg chg="mod">
            <ac:chgData name="Pablo Ignacio Reyes Polanco" userId="1bd29249-bfd7-42f0-9d77-7f34e46a1cb7" providerId="ADAL" clId="{4B7EC3D8-2982-495B-8349-621434CDB295}" dt="2024-03-03T16:21:21.904" v="176"/>
            <ac:spMkLst>
              <pc:docMk/>
              <pc:sldMasterMk cId="714708868" sldId="2147483648"/>
              <pc:sldLayoutMk cId="2945266036" sldId="2147483649"/>
              <ac:spMk id="2" creationId="{E20BD6F1-3F07-ACB5-F4F1-F02458B082C7}"/>
            </ac:spMkLst>
          </pc:spChg>
          <pc:spChg chg="mod">
            <ac:chgData name="Pablo Ignacio Reyes Polanco" userId="1bd29249-bfd7-42f0-9d77-7f34e46a1cb7" providerId="ADAL" clId="{4B7EC3D8-2982-495B-8349-621434CDB295}" dt="2024-03-03T16:21:21.904" v="176"/>
            <ac:spMkLst>
              <pc:docMk/>
              <pc:sldMasterMk cId="714708868" sldId="2147483648"/>
              <pc:sldLayoutMk cId="2945266036" sldId="2147483649"/>
              <ac:spMk id="3" creationId="{906C26FA-7F7D-6054-1E69-D156AA02C17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B14D-56DA-4CF3-8632-7B444216F812}" type="datetimeFigureOut">
              <a:rPr lang="es-CL" smtClean="0"/>
              <a:t>18-04-2024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5F3FA-EA5A-4156-BD39-F1545C4431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483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6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39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F3FA-EA5A-4156-BD39-F1545C44315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00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47225" y="329809"/>
            <a:ext cx="4572879" cy="4741056"/>
            <a:chOff x="5353585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53585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4" idx="5"/>
              <a:endCxn id="10" idx="0"/>
            </p:cNvCxnSpPr>
            <p:nvPr/>
          </p:nvCxnSpPr>
          <p:spPr>
            <a:xfrm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6285209" y="3002763"/>
              <a:ext cx="152507" cy="23456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219240" y="1823036"/>
              <a:ext cx="265349" cy="2417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A7E15D-FCB9-5F4A-5C8E-5686DC7C0B06}"/>
              </a:ext>
            </a:extLst>
          </p:cNvPr>
          <p:cNvSpPr txBox="1"/>
          <p:nvPr/>
        </p:nvSpPr>
        <p:spPr>
          <a:xfrm>
            <a:off x="2959973" y="985474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D18078-2C2D-6EEE-5D4B-E9C46B15EE3D}"/>
              </a:ext>
            </a:extLst>
          </p:cNvPr>
          <p:cNvSpPr txBox="1"/>
          <p:nvPr/>
        </p:nvSpPr>
        <p:spPr>
          <a:xfrm>
            <a:off x="2220551" y="1330871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23ED32-2B7D-49D1-8413-8F84A718CBD4}"/>
              </a:ext>
            </a:extLst>
          </p:cNvPr>
          <p:cNvSpPr txBox="1"/>
          <p:nvPr/>
        </p:nvSpPr>
        <p:spPr>
          <a:xfrm>
            <a:off x="2174327" y="2867258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95983B-F82E-9592-276C-2107EC50C386}"/>
              </a:ext>
            </a:extLst>
          </p:cNvPr>
          <p:cNvSpPr txBox="1"/>
          <p:nvPr/>
        </p:nvSpPr>
        <p:spPr>
          <a:xfrm>
            <a:off x="2653049" y="414774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589DC9-2E02-0A00-7EC7-0BAAF574539B}"/>
              </a:ext>
            </a:extLst>
          </p:cNvPr>
          <p:cNvSpPr txBox="1"/>
          <p:nvPr/>
        </p:nvSpPr>
        <p:spPr>
          <a:xfrm>
            <a:off x="3636165" y="317503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C89089-47FA-B298-8EBD-958DA7F3022E}"/>
              </a:ext>
            </a:extLst>
          </p:cNvPr>
          <p:cNvSpPr txBox="1"/>
          <p:nvPr/>
        </p:nvSpPr>
        <p:spPr>
          <a:xfrm flipH="1">
            <a:off x="4098849" y="1010106"/>
            <a:ext cx="43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8F6B40-FF9B-9820-E05A-4ADFDB1C71EE}"/>
              </a:ext>
            </a:extLst>
          </p:cNvPr>
          <p:cNvSpPr txBox="1"/>
          <p:nvPr/>
        </p:nvSpPr>
        <p:spPr>
          <a:xfrm>
            <a:off x="4309547" y="1369306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42A388-6398-0753-D3F4-F60B41C8A20D}"/>
              </a:ext>
            </a:extLst>
          </p:cNvPr>
          <p:cNvSpPr txBox="1"/>
          <p:nvPr/>
        </p:nvSpPr>
        <p:spPr>
          <a:xfrm>
            <a:off x="5409926" y="233452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95F294-0D35-5474-890E-C55CD8CA73F4}"/>
              </a:ext>
            </a:extLst>
          </p:cNvPr>
          <p:cNvSpPr txBox="1"/>
          <p:nvPr/>
        </p:nvSpPr>
        <p:spPr>
          <a:xfrm>
            <a:off x="4146639" y="409789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C238ED8-FE98-9600-668C-F1975A2CADBD}"/>
              </a:ext>
            </a:extLst>
          </p:cNvPr>
          <p:cNvSpPr/>
          <p:nvPr/>
        </p:nvSpPr>
        <p:spPr>
          <a:xfrm>
            <a:off x="3172126" y="656088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4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47225" y="329809"/>
            <a:ext cx="4572879" cy="4741056"/>
            <a:chOff x="5353585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53585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0" idx="0"/>
              <a:endCxn id="14" idx="5"/>
            </p:cNvCxnSpPr>
            <p:nvPr/>
          </p:nvCxnSpPr>
          <p:spPr>
            <a:xfrm flipH="1" flipV="1"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1" idx="5"/>
              <a:endCxn id="15" idx="0"/>
            </p:cNvCxnSpPr>
            <p:nvPr/>
          </p:nvCxnSpPr>
          <p:spPr>
            <a:xfrm>
              <a:off x="6285209" y="3002763"/>
              <a:ext cx="152507" cy="23456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6285187" y="2230316"/>
              <a:ext cx="436980" cy="2445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A7E15D-FCB9-5F4A-5C8E-5686DC7C0B06}"/>
              </a:ext>
            </a:extLst>
          </p:cNvPr>
          <p:cNvSpPr txBox="1"/>
          <p:nvPr/>
        </p:nvSpPr>
        <p:spPr>
          <a:xfrm>
            <a:off x="2959973" y="985474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D18078-2C2D-6EEE-5D4B-E9C46B15EE3D}"/>
              </a:ext>
            </a:extLst>
          </p:cNvPr>
          <p:cNvSpPr txBox="1"/>
          <p:nvPr/>
        </p:nvSpPr>
        <p:spPr>
          <a:xfrm>
            <a:off x="2220551" y="1330871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23ED32-2B7D-49D1-8413-8F84A718CBD4}"/>
              </a:ext>
            </a:extLst>
          </p:cNvPr>
          <p:cNvSpPr txBox="1"/>
          <p:nvPr/>
        </p:nvSpPr>
        <p:spPr>
          <a:xfrm>
            <a:off x="2174327" y="2867258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95983B-F82E-9592-276C-2107EC50C386}"/>
              </a:ext>
            </a:extLst>
          </p:cNvPr>
          <p:cNvSpPr txBox="1"/>
          <p:nvPr/>
        </p:nvSpPr>
        <p:spPr>
          <a:xfrm>
            <a:off x="2653049" y="414774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589DC9-2E02-0A00-7EC7-0BAAF574539B}"/>
              </a:ext>
            </a:extLst>
          </p:cNvPr>
          <p:cNvSpPr txBox="1"/>
          <p:nvPr/>
        </p:nvSpPr>
        <p:spPr>
          <a:xfrm>
            <a:off x="3636165" y="317503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C89089-47FA-B298-8EBD-958DA7F3022E}"/>
              </a:ext>
            </a:extLst>
          </p:cNvPr>
          <p:cNvSpPr txBox="1"/>
          <p:nvPr/>
        </p:nvSpPr>
        <p:spPr>
          <a:xfrm flipH="1">
            <a:off x="3733665" y="608485"/>
            <a:ext cx="43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8F6B40-FF9B-9820-E05A-4ADFDB1C71EE}"/>
              </a:ext>
            </a:extLst>
          </p:cNvPr>
          <p:cNvSpPr txBox="1"/>
          <p:nvPr/>
        </p:nvSpPr>
        <p:spPr>
          <a:xfrm>
            <a:off x="4309547" y="1369306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42A388-6398-0753-D3F4-F60B41C8A20D}"/>
              </a:ext>
            </a:extLst>
          </p:cNvPr>
          <p:cNvSpPr txBox="1"/>
          <p:nvPr/>
        </p:nvSpPr>
        <p:spPr>
          <a:xfrm>
            <a:off x="5409926" y="233452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95F294-0D35-5474-890E-C55CD8CA73F4}"/>
              </a:ext>
            </a:extLst>
          </p:cNvPr>
          <p:cNvSpPr txBox="1"/>
          <p:nvPr/>
        </p:nvSpPr>
        <p:spPr>
          <a:xfrm>
            <a:off x="4146639" y="409789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9854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FCB1528-D931-C555-EF26-B8140B34043C}"/>
              </a:ext>
            </a:extLst>
          </p:cNvPr>
          <p:cNvGrpSpPr/>
          <p:nvPr/>
        </p:nvGrpSpPr>
        <p:grpSpPr>
          <a:xfrm>
            <a:off x="1429641" y="329809"/>
            <a:ext cx="4572879" cy="4741056"/>
            <a:chOff x="5345990" y="1635859"/>
            <a:chExt cx="1975104" cy="204774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CCE7B2-7EA1-DA30-CAA3-912EBC78DEA7}"/>
                </a:ext>
              </a:extLst>
            </p:cNvPr>
            <p:cNvSpPr/>
            <p:nvPr/>
          </p:nvSpPr>
          <p:spPr>
            <a:xfrm>
              <a:off x="5345990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E62485-7707-B8CC-64C0-6E691A3D8127}"/>
                </a:ext>
              </a:extLst>
            </p:cNvPr>
            <p:cNvSpPr/>
            <p:nvPr/>
          </p:nvSpPr>
          <p:spPr>
            <a:xfrm>
              <a:off x="6098599" y="2381608"/>
              <a:ext cx="186588" cy="1865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FCC419E-6712-C460-A84A-8ECD35A9529F}"/>
                </a:ext>
              </a:extLst>
            </p:cNvPr>
            <p:cNvSpPr/>
            <p:nvPr/>
          </p:nvSpPr>
          <p:spPr>
            <a:xfrm>
              <a:off x="5515623" y="202979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A794B46-46A9-C044-C71F-FD8BBED50A23}"/>
                </a:ext>
              </a:extLst>
            </p:cNvPr>
            <p:cNvSpPr/>
            <p:nvPr/>
          </p:nvSpPr>
          <p:spPr>
            <a:xfrm>
              <a:off x="5515623" y="2797794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EB369C9-D60F-A1D4-633C-0E44BE48E90B}"/>
                </a:ext>
              </a:extLst>
            </p:cNvPr>
            <p:cNvSpPr/>
            <p:nvPr/>
          </p:nvSpPr>
          <p:spPr>
            <a:xfrm>
              <a:off x="6098599" y="1775716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5DFA4-3752-EEF3-D972-36D7FD02EDE8}"/>
                </a:ext>
              </a:extLst>
            </p:cNvPr>
            <p:cNvSpPr/>
            <p:nvPr/>
          </p:nvSpPr>
          <p:spPr>
            <a:xfrm>
              <a:off x="6722167" y="2137022"/>
              <a:ext cx="186588" cy="1865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6BEA484-5230-9CFE-D537-A75A2055F297}"/>
                </a:ext>
              </a:extLst>
            </p:cNvPr>
            <p:cNvSpPr/>
            <p:nvPr/>
          </p:nvSpPr>
          <p:spPr>
            <a:xfrm>
              <a:off x="6125946" y="2843500"/>
              <a:ext cx="186588" cy="186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F392AC-9DB4-FEAD-8375-F2434F538CB7}"/>
                </a:ext>
              </a:extLst>
            </p:cNvPr>
            <p:cNvSpPr/>
            <p:nvPr/>
          </p:nvSpPr>
          <p:spPr>
            <a:xfrm>
              <a:off x="6879920" y="2488497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215D58-F947-3253-05A7-2DD506164680}"/>
                </a:ext>
              </a:extLst>
            </p:cNvPr>
            <p:cNvSpPr/>
            <p:nvPr/>
          </p:nvSpPr>
          <p:spPr>
            <a:xfrm>
              <a:off x="5708455" y="3257653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F11025-28CA-9579-16F6-D31A130C1295}"/>
                </a:ext>
              </a:extLst>
            </p:cNvPr>
            <p:cNvSpPr/>
            <p:nvPr/>
          </p:nvSpPr>
          <p:spPr>
            <a:xfrm>
              <a:off x="6484589" y="1729742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D1318C5-DF6E-088E-3F5A-B77E9FFEF4F3}"/>
                </a:ext>
              </a:extLst>
            </p:cNvPr>
            <p:cNvSpPr/>
            <p:nvPr/>
          </p:nvSpPr>
          <p:spPr>
            <a:xfrm>
              <a:off x="6344422" y="3237326"/>
              <a:ext cx="186588" cy="186588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9A53785-2704-4DD8-7FCD-9937F1F56DCC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6191893" y="1962304"/>
              <a:ext cx="0" cy="41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5CA2FD-AA35-358C-D758-ADF719819B95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5674886" y="1869010"/>
              <a:ext cx="423713" cy="1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9B844CF-2F67-B0E2-90D9-495A25EE574B}"/>
                </a:ext>
              </a:extLst>
            </p:cNvPr>
            <p:cNvCxnSpPr>
              <a:cxnSpLocks/>
              <a:stCxn id="10" idx="0"/>
              <a:endCxn id="14" idx="5"/>
            </p:cNvCxnSpPr>
            <p:nvPr/>
          </p:nvCxnSpPr>
          <p:spPr>
            <a:xfrm flipH="1" flipV="1">
              <a:off x="6643852" y="1889005"/>
              <a:ext cx="171609" cy="24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1709A5C-359D-E0A1-8544-C1E900956057}"/>
                </a:ext>
              </a:extLst>
            </p:cNvPr>
            <p:cNvCxnSpPr>
              <a:cxnSpLocks/>
              <a:stCxn id="12" idx="3"/>
              <a:endCxn id="15" idx="7"/>
            </p:cNvCxnSpPr>
            <p:nvPr/>
          </p:nvCxnSpPr>
          <p:spPr>
            <a:xfrm flipH="1">
              <a:off x="6503685" y="2647760"/>
              <a:ext cx="403560" cy="61689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F1A697-11C1-3B80-CAC9-EAF00BA54A20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6191893" y="2568196"/>
              <a:ext cx="27347" cy="275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44D8C10-13F8-E4CE-8CFF-8940E8000894}"/>
                </a:ext>
              </a:extLst>
            </p:cNvPr>
            <p:cNvCxnSpPr>
              <a:stCxn id="11" idx="2"/>
              <a:endCxn id="8" idx="6"/>
            </p:cNvCxnSpPr>
            <p:nvPr/>
          </p:nvCxnSpPr>
          <p:spPr>
            <a:xfrm flipH="1" flipV="1">
              <a:off x="5702211" y="2891088"/>
              <a:ext cx="423735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EABD32-DB08-1546-E64E-2F4138AEF88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5867718" y="3002763"/>
              <a:ext cx="285553" cy="28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3817215-09AD-0B4B-AC5D-322244C8DCE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6285187" y="2230316"/>
              <a:ext cx="436980" cy="2445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B5DF89-8E22-6039-8A00-AF31557B6567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6881430" y="2296285"/>
              <a:ext cx="91785" cy="19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A7E15D-FCB9-5F4A-5C8E-5686DC7C0B06}"/>
              </a:ext>
            </a:extLst>
          </p:cNvPr>
          <p:cNvSpPr txBox="1"/>
          <p:nvPr/>
        </p:nvSpPr>
        <p:spPr>
          <a:xfrm>
            <a:off x="2959973" y="985474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D18078-2C2D-6EEE-5D4B-E9C46B15EE3D}"/>
              </a:ext>
            </a:extLst>
          </p:cNvPr>
          <p:cNvSpPr txBox="1"/>
          <p:nvPr/>
        </p:nvSpPr>
        <p:spPr>
          <a:xfrm>
            <a:off x="2220551" y="1330871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23ED32-2B7D-49D1-8413-8F84A718CBD4}"/>
              </a:ext>
            </a:extLst>
          </p:cNvPr>
          <p:cNvSpPr txBox="1"/>
          <p:nvPr/>
        </p:nvSpPr>
        <p:spPr>
          <a:xfrm>
            <a:off x="2174327" y="2867258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195983B-F82E-9592-276C-2107EC50C386}"/>
              </a:ext>
            </a:extLst>
          </p:cNvPr>
          <p:cNvSpPr txBox="1"/>
          <p:nvPr/>
        </p:nvSpPr>
        <p:spPr>
          <a:xfrm>
            <a:off x="2653049" y="414774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589DC9-2E02-0A00-7EC7-0BAAF574539B}"/>
              </a:ext>
            </a:extLst>
          </p:cNvPr>
          <p:cNvSpPr txBox="1"/>
          <p:nvPr/>
        </p:nvSpPr>
        <p:spPr>
          <a:xfrm>
            <a:off x="3636165" y="317503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(4)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C89089-47FA-B298-8EBD-958DA7F3022E}"/>
              </a:ext>
            </a:extLst>
          </p:cNvPr>
          <p:cNvSpPr txBox="1"/>
          <p:nvPr/>
        </p:nvSpPr>
        <p:spPr>
          <a:xfrm flipH="1">
            <a:off x="3733665" y="608485"/>
            <a:ext cx="43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8F6B40-FF9B-9820-E05A-4ADFDB1C71EE}"/>
              </a:ext>
            </a:extLst>
          </p:cNvPr>
          <p:cNvSpPr txBox="1"/>
          <p:nvPr/>
        </p:nvSpPr>
        <p:spPr>
          <a:xfrm>
            <a:off x="4309547" y="1369306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42A388-6398-0753-D3F4-F60B41C8A20D}"/>
              </a:ext>
            </a:extLst>
          </p:cNvPr>
          <p:cNvSpPr txBox="1"/>
          <p:nvPr/>
        </p:nvSpPr>
        <p:spPr>
          <a:xfrm>
            <a:off x="5409926" y="2334523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595F294-0D35-5474-890E-C55CD8CA73F4}"/>
              </a:ext>
            </a:extLst>
          </p:cNvPr>
          <p:cNvSpPr txBox="1"/>
          <p:nvPr/>
        </p:nvSpPr>
        <p:spPr>
          <a:xfrm>
            <a:off x="4146639" y="4097895"/>
            <a:ext cx="43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(5)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6F0325-5FD8-6D8F-73F5-1D5AB8D5C32C}"/>
              </a:ext>
            </a:extLst>
          </p:cNvPr>
          <p:cNvSpPr txBox="1"/>
          <p:nvPr/>
        </p:nvSpPr>
        <p:spPr>
          <a:xfrm>
            <a:off x="2998333" y="383340"/>
            <a:ext cx="90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[95, 114]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A53A6CD-36FC-666A-8397-0F6647EC84F6}"/>
              </a:ext>
            </a:extLst>
          </p:cNvPr>
          <p:cNvSpPr txBox="1"/>
          <p:nvPr/>
        </p:nvSpPr>
        <p:spPr>
          <a:xfrm>
            <a:off x="1713325" y="1734826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[73, 139]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F22988-AA90-3A9F-14CF-262DC7A8B3DE}"/>
              </a:ext>
            </a:extLst>
          </p:cNvPr>
          <p:cNvSpPr txBox="1"/>
          <p:nvPr/>
        </p:nvSpPr>
        <p:spPr>
          <a:xfrm>
            <a:off x="3592965" y="4516686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[40, 49]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B959DBA-2B7E-2AC6-7C45-533E83F3FED8}"/>
              </a:ext>
            </a:extLst>
          </p:cNvPr>
          <p:cNvSpPr txBox="1"/>
          <p:nvPr/>
        </p:nvSpPr>
        <p:spPr>
          <a:xfrm>
            <a:off x="3253955" y="3584618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[50, 60]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B984588-5AB2-B44A-4AF6-51D79F3E56CF}"/>
              </a:ext>
            </a:extLst>
          </p:cNvPr>
          <p:cNvSpPr txBox="1"/>
          <p:nvPr/>
        </p:nvSpPr>
        <p:spPr>
          <a:xfrm>
            <a:off x="5036110" y="1468219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[6, 27]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EB84576-299E-5E49-9163-A064A348A583}"/>
              </a:ext>
            </a:extLst>
          </p:cNvPr>
          <p:cNvSpPr txBox="1"/>
          <p:nvPr/>
        </p:nvSpPr>
        <p:spPr>
          <a:xfrm>
            <a:off x="5262637" y="2672623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[16, 51]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07BB28-BBEF-8826-1F29-3BA01FF55751}"/>
              </a:ext>
            </a:extLst>
          </p:cNvPr>
          <p:cNvSpPr txBox="1"/>
          <p:nvPr/>
        </p:nvSpPr>
        <p:spPr>
          <a:xfrm>
            <a:off x="2103362" y="4529627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[87, 97]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9B92C96-55CB-10EE-423A-209C91C6A6E3}"/>
              </a:ext>
            </a:extLst>
          </p:cNvPr>
          <p:cNvSpPr txBox="1"/>
          <p:nvPr/>
        </p:nvSpPr>
        <p:spPr>
          <a:xfrm>
            <a:off x="4490332" y="584599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[60, 69]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9D4B221-44AE-C2B5-1896-6F24DE00E61B}"/>
              </a:ext>
            </a:extLst>
          </p:cNvPr>
          <p:cNvSpPr txBox="1"/>
          <p:nvPr/>
        </p:nvSpPr>
        <p:spPr>
          <a:xfrm>
            <a:off x="1664698" y="3446702"/>
            <a:ext cx="92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[60, 64]</a:t>
            </a:r>
          </a:p>
        </p:txBody>
      </p:sp>
    </p:spTree>
    <p:extLst>
      <p:ext uri="{BB962C8B-B14F-4D97-AF65-F5344CB8AC3E}">
        <p14:creationId xmlns:p14="http://schemas.microsoft.com/office/powerpoint/2010/main" val="3067415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3992</TotalTime>
  <Words>160</Words>
  <Application>Microsoft Office PowerPoint</Application>
  <PresentationFormat>Personalizado</PresentationFormat>
  <Paragraphs>70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Ignacio Reyes Polanco</dc:creator>
  <cp:lastModifiedBy>Pablo Ignacio Reyes Polanco</cp:lastModifiedBy>
  <cp:revision>1</cp:revision>
  <dcterms:created xsi:type="dcterms:W3CDTF">2024-02-29T22:06:03Z</dcterms:created>
  <dcterms:modified xsi:type="dcterms:W3CDTF">2024-04-18T16:45:56Z</dcterms:modified>
</cp:coreProperties>
</file>