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739" y="-494"/>
      </p:cViewPr>
      <p:guideLst>
        <p:guide orient="horz" pos="113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42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132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284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342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081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145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74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94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733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43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567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9F7A-DFE5-463F-ACDD-F321C56D67A5}" type="datetimeFigureOut">
              <a:rPr lang="es-CL" smtClean="0"/>
              <a:t>21-11-2023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86EA-E797-4B01-956B-E2188C88A8B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320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adroTexto 397">
            <a:extLst>
              <a:ext uri="{FF2B5EF4-FFF2-40B4-BE49-F238E27FC236}">
                <a16:creationId xmlns:a16="http://schemas.microsoft.com/office/drawing/2014/main" id="{6FE9CF87-2F3D-79AC-30CA-C8910B21DA3F}"/>
              </a:ext>
            </a:extLst>
          </p:cNvPr>
          <p:cNvSpPr txBox="1"/>
          <p:nvPr/>
        </p:nvSpPr>
        <p:spPr>
          <a:xfrm>
            <a:off x="2837411" y="1615559"/>
            <a:ext cx="160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Perturbaciones</a:t>
            </a:r>
          </a:p>
        </p:txBody>
      </p:sp>
    </p:spTree>
    <p:extLst>
      <p:ext uri="{BB962C8B-B14F-4D97-AF65-F5344CB8AC3E}">
        <p14:creationId xmlns:p14="http://schemas.microsoft.com/office/powerpoint/2010/main" val="416563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upo 200">
            <a:extLst>
              <a:ext uri="{FF2B5EF4-FFF2-40B4-BE49-F238E27FC236}">
                <a16:creationId xmlns:a16="http://schemas.microsoft.com/office/drawing/2014/main" id="{41BF4B7E-D743-B1DA-A740-804418A59D32}"/>
              </a:ext>
            </a:extLst>
          </p:cNvPr>
          <p:cNvGrpSpPr/>
          <p:nvPr/>
        </p:nvGrpSpPr>
        <p:grpSpPr>
          <a:xfrm>
            <a:off x="1527976" y="714823"/>
            <a:ext cx="4143361" cy="2050865"/>
            <a:chOff x="685800" y="1972050"/>
            <a:chExt cx="4143361" cy="2050864"/>
          </a:xfrm>
        </p:grpSpPr>
        <p:sp>
          <p:nvSpPr>
            <p:cNvPr id="202" name="Rectángulo 201">
              <a:extLst>
                <a:ext uri="{FF2B5EF4-FFF2-40B4-BE49-F238E27FC236}">
                  <a16:creationId xmlns:a16="http://schemas.microsoft.com/office/drawing/2014/main" id="{2904B0F2-2798-E2F5-E19F-45BF3BC7B7C3}"/>
                </a:ext>
              </a:extLst>
            </p:cNvPr>
            <p:cNvSpPr>
              <a:spLocks/>
            </p:cNvSpPr>
            <p:nvPr/>
          </p:nvSpPr>
          <p:spPr>
            <a:xfrm>
              <a:off x="685800" y="1972050"/>
              <a:ext cx="1975104" cy="20508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B7B7C098-52C3-7FA5-50A8-0C985FA84634}"/>
                </a:ext>
              </a:extLst>
            </p:cNvPr>
            <p:cNvSpPr>
              <a:spLocks/>
            </p:cNvSpPr>
            <p:nvPr/>
          </p:nvSpPr>
          <p:spPr>
            <a:xfrm>
              <a:off x="1436552" y="271451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2B8F9943-44E6-9B0C-B24B-9A582DE0080D}"/>
                </a:ext>
              </a:extLst>
            </p:cNvPr>
            <p:cNvSpPr>
              <a:spLocks/>
            </p:cNvSpPr>
            <p:nvPr/>
          </p:nvSpPr>
          <p:spPr>
            <a:xfrm>
              <a:off x="853576" y="236269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05" name="Forma libre: forma 204">
              <a:extLst>
                <a:ext uri="{FF2B5EF4-FFF2-40B4-BE49-F238E27FC236}">
                  <a16:creationId xmlns:a16="http://schemas.microsoft.com/office/drawing/2014/main" id="{08AAE8D9-F53E-8CF0-87B3-5907825F7430}"/>
                </a:ext>
              </a:extLst>
            </p:cNvPr>
            <p:cNvSpPr>
              <a:spLocks/>
            </p:cNvSpPr>
            <p:nvPr/>
          </p:nvSpPr>
          <p:spPr>
            <a:xfrm>
              <a:off x="749808" y="3017520"/>
              <a:ext cx="1078992" cy="932688"/>
            </a:xfrm>
            <a:custGeom>
              <a:avLst/>
              <a:gdLst>
                <a:gd name="connsiteX0" fmla="*/ 1014984 w 1078992"/>
                <a:gd name="connsiteY0" fmla="*/ 82296 h 932688"/>
                <a:gd name="connsiteX1" fmla="*/ 649224 w 1078992"/>
                <a:gd name="connsiteY1" fmla="*/ 0 h 932688"/>
                <a:gd name="connsiteX2" fmla="*/ 237744 w 1078992"/>
                <a:gd name="connsiteY2" fmla="*/ 0 h 932688"/>
                <a:gd name="connsiteX3" fmla="*/ 45720 w 1078992"/>
                <a:gd name="connsiteY3" fmla="*/ 82296 h 932688"/>
                <a:gd name="connsiteX4" fmla="*/ 9144 w 1078992"/>
                <a:gd name="connsiteY4" fmla="*/ 228600 h 932688"/>
                <a:gd name="connsiteX5" fmla="*/ 0 w 1078992"/>
                <a:gd name="connsiteY5" fmla="*/ 585216 h 932688"/>
                <a:gd name="connsiteX6" fmla="*/ 137160 w 1078992"/>
                <a:gd name="connsiteY6" fmla="*/ 841248 h 932688"/>
                <a:gd name="connsiteX7" fmla="*/ 320040 w 1078992"/>
                <a:gd name="connsiteY7" fmla="*/ 923544 h 932688"/>
                <a:gd name="connsiteX8" fmla="*/ 649224 w 1078992"/>
                <a:gd name="connsiteY8" fmla="*/ 932688 h 932688"/>
                <a:gd name="connsiteX9" fmla="*/ 996696 w 1078992"/>
                <a:gd name="connsiteY9" fmla="*/ 438912 h 932688"/>
                <a:gd name="connsiteX10" fmla="*/ 1078992 w 1078992"/>
                <a:gd name="connsiteY10" fmla="*/ 292608 h 932688"/>
                <a:gd name="connsiteX11" fmla="*/ 1014984 w 1078992"/>
                <a:gd name="connsiteY11" fmla="*/ 82296 h 93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8992" h="932688" extrusionOk="0">
                  <a:moveTo>
                    <a:pt x="1014984" y="82296"/>
                  </a:moveTo>
                  <a:cubicBezTo>
                    <a:pt x="871344" y="78801"/>
                    <a:pt x="816194" y="45490"/>
                    <a:pt x="649224" y="0"/>
                  </a:cubicBezTo>
                  <a:cubicBezTo>
                    <a:pt x="603690" y="-3178"/>
                    <a:pt x="423967" y="-9004"/>
                    <a:pt x="237744" y="0"/>
                  </a:cubicBezTo>
                  <a:cubicBezTo>
                    <a:pt x="192386" y="1152"/>
                    <a:pt x="134905" y="53765"/>
                    <a:pt x="45720" y="82296"/>
                  </a:cubicBezTo>
                  <a:cubicBezTo>
                    <a:pt x="41145" y="122112"/>
                    <a:pt x="35297" y="163433"/>
                    <a:pt x="9144" y="228600"/>
                  </a:cubicBezTo>
                  <a:cubicBezTo>
                    <a:pt x="24776" y="348054"/>
                    <a:pt x="27279" y="479599"/>
                    <a:pt x="0" y="585216"/>
                  </a:cubicBezTo>
                  <a:cubicBezTo>
                    <a:pt x="46993" y="669141"/>
                    <a:pt x="122726" y="796357"/>
                    <a:pt x="137160" y="841248"/>
                  </a:cubicBezTo>
                  <a:cubicBezTo>
                    <a:pt x="166755" y="839951"/>
                    <a:pt x="251080" y="874702"/>
                    <a:pt x="320040" y="923544"/>
                  </a:cubicBezTo>
                  <a:cubicBezTo>
                    <a:pt x="428852" y="943794"/>
                    <a:pt x="615791" y="931383"/>
                    <a:pt x="649224" y="932688"/>
                  </a:cubicBezTo>
                  <a:cubicBezTo>
                    <a:pt x="815490" y="768982"/>
                    <a:pt x="890620" y="501139"/>
                    <a:pt x="996696" y="438912"/>
                  </a:cubicBezTo>
                  <a:cubicBezTo>
                    <a:pt x="994705" y="413511"/>
                    <a:pt x="1046205" y="324471"/>
                    <a:pt x="1078992" y="292608"/>
                  </a:cubicBezTo>
                  <a:cubicBezTo>
                    <a:pt x="1050183" y="231669"/>
                    <a:pt x="1040556" y="103588"/>
                    <a:pt x="1014984" y="82296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07381519">
                    <a:custGeom>
                      <a:avLst/>
                      <a:gdLst>
                        <a:gd name="connsiteX0" fmla="*/ 1014984 w 1078992"/>
                        <a:gd name="connsiteY0" fmla="*/ 82296 h 932688"/>
                        <a:gd name="connsiteX1" fmla="*/ 649224 w 1078992"/>
                        <a:gd name="connsiteY1" fmla="*/ 0 h 932688"/>
                        <a:gd name="connsiteX2" fmla="*/ 237744 w 1078992"/>
                        <a:gd name="connsiteY2" fmla="*/ 0 h 932688"/>
                        <a:gd name="connsiteX3" fmla="*/ 45720 w 1078992"/>
                        <a:gd name="connsiteY3" fmla="*/ 82296 h 932688"/>
                        <a:gd name="connsiteX4" fmla="*/ 9144 w 1078992"/>
                        <a:gd name="connsiteY4" fmla="*/ 228600 h 932688"/>
                        <a:gd name="connsiteX5" fmla="*/ 0 w 1078992"/>
                        <a:gd name="connsiteY5" fmla="*/ 585216 h 932688"/>
                        <a:gd name="connsiteX6" fmla="*/ 137160 w 1078992"/>
                        <a:gd name="connsiteY6" fmla="*/ 841248 h 932688"/>
                        <a:gd name="connsiteX7" fmla="*/ 320040 w 1078992"/>
                        <a:gd name="connsiteY7" fmla="*/ 923544 h 932688"/>
                        <a:gd name="connsiteX8" fmla="*/ 649224 w 1078992"/>
                        <a:gd name="connsiteY8" fmla="*/ 932688 h 932688"/>
                        <a:gd name="connsiteX9" fmla="*/ 996696 w 1078992"/>
                        <a:gd name="connsiteY9" fmla="*/ 438912 h 932688"/>
                        <a:gd name="connsiteX10" fmla="*/ 1078992 w 1078992"/>
                        <a:gd name="connsiteY10" fmla="*/ 292608 h 932688"/>
                        <a:gd name="connsiteX11" fmla="*/ 1014984 w 1078992"/>
                        <a:gd name="connsiteY11" fmla="*/ 82296 h 9326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078992" h="932688">
                          <a:moveTo>
                            <a:pt x="1014984" y="82296"/>
                          </a:moveTo>
                          <a:lnTo>
                            <a:pt x="649224" y="0"/>
                          </a:lnTo>
                          <a:lnTo>
                            <a:pt x="237744" y="0"/>
                          </a:lnTo>
                          <a:lnTo>
                            <a:pt x="45720" y="82296"/>
                          </a:lnTo>
                          <a:lnTo>
                            <a:pt x="9144" y="228600"/>
                          </a:lnTo>
                          <a:lnTo>
                            <a:pt x="0" y="585216"/>
                          </a:lnTo>
                          <a:lnTo>
                            <a:pt x="137160" y="841248"/>
                          </a:lnTo>
                          <a:lnTo>
                            <a:pt x="320040" y="923544"/>
                          </a:lnTo>
                          <a:lnTo>
                            <a:pt x="649224" y="932688"/>
                          </a:lnTo>
                          <a:lnTo>
                            <a:pt x="996696" y="438912"/>
                          </a:lnTo>
                          <a:lnTo>
                            <a:pt x="1078992" y="292608"/>
                          </a:lnTo>
                          <a:lnTo>
                            <a:pt x="1014984" y="82296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A90BB351-3EC9-AB31-DDD5-8E883DEF2F99}"/>
                </a:ext>
              </a:extLst>
            </p:cNvPr>
            <p:cNvSpPr>
              <a:spLocks/>
            </p:cNvSpPr>
            <p:nvPr/>
          </p:nvSpPr>
          <p:spPr>
            <a:xfrm>
              <a:off x="853576" y="313070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8E594786-32B5-BAB5-EC78-8842D91CA68C}"/>
                </a:ext>
              </a:extLst>
            </p:cNvPr>
            <p:cNvSpPr>
              <a:spLocks/>
            </p:cNvSpPr>
            <p:nvPr/>
          </p:nvSpPr>
          <p:spPr>
            <a:xfrm>
              <a:off x="1436552" y="210862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901541CF-CB2B-A860-8D80-CF2B64A8DE79}"/>
                </a:ext>
              </a:extLst>
            </p:cNvPr>
            <p:cNvSpPr>
              <a:spLocks/>
            </p:cNvSpPr>
            <p:nvPr/>
          </p:nvSpPr>
          <p:spPr>
            <a:xfrm>
              <a:off x="1944704" y="250713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65CFACD6-D4F0-A67C-A89E-7004C50792EA}"/>
                </a:ext>
              </a:extLst>
            </p:cNvPr>
            <p:cNvSpPr>
              <a:spLocks/>
            </p:cNvSpPr>
            <p:nvPr/>
          </p:nvSpPr>
          <p:spPr>
            <a:xfrm>
              <a:off x="1463899" y="3176407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10" name="Elipse 209">
              <a:extLst>
                <a:ext uri="{FF2B5EF4-FFF2-40B4-BE49-F238E27FC236}">
                  <a16:creationId xmlns:a16="http://schemas.microsoft.com/office/drawing/2014/main" id="{4648A091-1E93-27A4-8AA5-B817EBEDB13F}"/>
                </a:ext>
              </a:extLst>
            </p:cNvPr>
            <p:cNvSpPr>
              <a:spLocks/>
            </p:cNvSpPr>
            <p:nvPr/>
          </p:nvSpPr>
          <p:spPr>
            <a:xfrm>
              <a:off x="2218519" y="294546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211" name="Elipse 210">
              <a:extLst>
                <a:ext uri="{FF2B5EF4-FFF2-40B4-BE49-F238E27FC236}">
                  <a16:creationId xmlns:a16="http://schemas.microsoft.com/office/drawing/2014/main" id="{FFAE56FE-562A-95ED-4D74-8F22DDE2DF79}"/>
                </a:ext>
              </a:extLst>
            </p:cNvPr>
            <p:cNvSpPr>
              <a:spLocks/>
            </p:cNvSpPr>
            <p:nvPr/>
          </p:nvSpPr>
          <p:spPr>
            <a:xfrm>
              <a:off x="1046408" y="359056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212" name="Elipse 211">
              <a:extLst>
                <a:ext uri="{FF2B5EF4-FFF2-40B4-BE49-F238E27FC236}">
                  <a16:creationId xmlns:a16="http://schemas.microsoft.com/office/drawing/2014/main" id="{4C59EAE9-7592-D326-2ADB-35318338A7F0}"/>
                </a:ext>
              </a:extLst>
            </p:cNvPr>
            <p:cNvSpPr>
              <a:spLocks/>
            </p:cNvSpPr>
            <p:nvPr/>
          </p:nvSpPr>
          <p:spPr>
            <a:xfrm>
              <a:off x="1917705" y="203481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13" name="Elipse 212">
              <a:extLst>
                <a:ext uri="{FF2B5EF4-FFF2-40B4-BE49-F238E27FC236}">
                  <a16:creationId xmlns:a16="http://schemas.microsoft.com/office/drawing/2014/main" id="{40AF656A-41CE-B0A8-01DB-F967A4BB4C1C}"/>
                </a:ext>
              </a:extLst>
            </p:cNvPr>
            <p:cNvSpPr>
              <a:spLocks/>
            </p:cNvSpPr>
            <p:nvPr/>
          </p:nvSpPr>
          <p:spPr>
            <a:xfrm>
              <a:off x="1682375" y="357023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214" name="Conector recto de flecha 213">
              <a:extLst>
                <a:ext uri="{FF2B5EF4-FFF2-40B4-BE49-F238E27FC236}">
                  <a16:creationId xmlns:a16="http://schemas.microsoft.com/office/drawing/2014/main" id="{EDCC3BED-A0BD-6532-587F-46E5F949DF44}"/>
                </a:ext>
              </a:extLst>
            </p:cNvPr>
            <p:cNvCxnSpPr>
              <a:cxnSpLocks/>
              <a:stCxn id="203" idx="0"/>
              <a:endCxn id="207" idx="4"/>
            </p:cNvCxnSpPr>
            <p:nvPr/>
          </p:nvCxnSpPr>
          <p:spPr>
            <a:xfrm flipV="1">
              <a:off x="1580552" y="2396623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Conector recto de flecha 214">
              <a:extLst>
                <a:ext uri="{FF2B5EF4-FFF2-40B4-BE49-F238E27FC236}">
                  <a16:creationId xmlns:a16="http://schemas.microsoft.com/office/drawing/2014/main" id="{3AEB41E1-DC45-853C-F38B-5F3446B76814}"/>
                </a:ext>
              </a:extLst>
            </p:cNvPr>
            <p:cNvCxnSpPr>
              <a:cxnSpLocks/>
              <a:stCxn id="207" idx="2"/>
              <a:endCxn id="204" idx="7"/>
            </p:cNvCxnSpPr>
            <p:nvPr/>
          </p:nvCxnSpPr>
          <p:spPr>
            <a:xfrm flipH="1">
              <a:off x="1099399" y="2252623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Conector recto de flecha 215">
              <a:extLst>
                <a:ext uri="{FF2B5EF4-FFF2-40B4-BE49-F238E27FC236}">
                  <a16:creationId xmlns:a16="http://schemas.microsoft.com/office/drawing/2014/main" id="{C7804A27-6CC6-4DF3-4A70-2551F56BD004}"/>
                </a:ext>
              </a:extLst>
            </p:cNvPr>
            <p:cNvCxnSpPr>
              <a:cxnSpLocks/>
              <a:stCxn id="208" idx="0"/>
              <a:endCxn id="212" idx="4"/>
            </p:cNvCxnSpPr>
            <p:nvPr/>
          </p:nvCxnSpPr>
          <p:spPr>
            <a:xfrm flipH="1" flipV="1">
              <a:off x="2061705" y="2322813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Conector recto de flecha 216">
              <a:extLst>
                <a:ext uri="{FF2B5EF4-FFF2-40B4-BE49-F238E27FC236}">
                  <a16:creationId xmlns:a16="http://schemas.microsoft.com/office/drawing/2014/main" id="{946BD38E-5CBD-A72F-972C-70CC80EC4D2E}"/>
                </a:ext>
              </a:extLst>
            </p:cNvPr>
            <p:cNvCxnSpPr>
              <a:cxnSpLocks/>
              <a:stCxn id="208" idx="4"/>
              <a:endCxn id="213" idx="0"/>
            </p:cNvCxnSpPr>
            <p:nvPr/>
          </p:nvCxnSpPr>
          <p:spPr>
            <a:xfrm flipH="1">
              <a:off x="1826375" y="2795139"/>
              <a:ext cx="262329" cy="775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Conector recto de flecha 217">
              <a:extLst>
                <a:ext uri="{FF2B5EF4-FFF2-40B4-BE49-F238E27FC236}">
                  <a16:creationId xmlns:a16="http://schemas.microsoft.com/office/drawing/2014/main" id="{68509293-75CF-1C1A-EB33-D8733A8FC94D}"/>
                </a:ext>
              </a:extLst>
            </p:cNvPr>
            <p:cNvCxnSpPr>
              <a:cxnSpLocks/>
              <a:stCxn id="203" idx="4"/>
              <a:endCxn id="209" idx="0"/>
            </p:cNvCxnSpPr>
            <p:nvPr/>
          </p:nvCxnSpPr>
          <p:spPr>
            <a:xfrm>
              <a:off x="1580552" y="3002515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Conector recto de flecha 218">
              <a:extLst>
                <a:ext uri="{FF2B5EF4-FFF2-40B4-BE49-F238E27FC236}">
                  <a16:creationId xmlns:a16="http://schemas.microsoft.com/office/drawing/2014/main" id="{9AC069AD-AE2C-6B70-D4B4-F06A232E8BDC}"/>
                </a:ext>
              </a:extLst>
            </p:cNvPr>
            <p:cNvCxnSpPr>
              <a:cxnSpLocks/>
              <a:stCxn id="209" idx="2"/>
              <a:endCxn id="206" idx="6"/>
            </p:cNvCxnSpPr>
            <p:nvPr/>
          </p:nvCxnSpPr>
          <p:spPr>
            <a:xfrm flipH="1" flipV="1">
              <a:off x="1141576" y="3274701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Conector recto de flecha 219">
              <a:extLst>
                <a:ext uri="{FF2B5EF4-FFF2-40B4-BE49-F238E27FC236}">
                  <a16:creationId xmlns:a16="http://schemas.microsoft.com/office/drawing/2014/main" id="{467FFBFE-4478-D09D-D9ED-C4446EB722C1}"/>
                </a:ext>
              </a:extLst>
            </p:cNvPr>
            <p:cNvCxnSpPr>
              <a:cxnSpLocks/>
              <a:stCxn id="209" idx="3"/>
              <a:endCxn id="211" idx="7"/>
            </p:cNvCxnSpPr>
            <p:nvPr/>
          </p:nvCxnSpPr>
          <p:spPr>
            <a:xfrm flipH="1">
              <a:off x="1292231" y="3422230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Conector recto de flecha 220">
              <a:extLst>
                <a:ext uri="{FF2B5EF4-FFF2-40B4-BE49-F238E27FC236}">
                  <a16:creationId xmlns:a16="http://schemas.microsoft.com/office/drawing/2014/main" id="{829DAA55-4D95-7EC5-AB82-D388C666685C}"/>
                </a:ext>
              </a:extLst>
            </p:cNvPr>
            <p:cNvCxnSpPr>
              <a:cxnSpLocks/>
              <a:stCxn id="207" idx="6"/>
              <a:endCxn id="208" idx="1"/>
            </p:cNvCxnSpPr>
            <p:nvPr/>
          </p:nvCxnSpPr>
          <p:spPr>
            <a:xfrm>
              <a:off x="1724552" y="2252623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Conector recto de flecha 221">
              <a:extLst>
                <a:ext uri="{FF2B5EF4-FFF2-40B4-BE49-F238E27FC236}">
                  <a16:creationId xmlns:a16="http://schemas.microsoft.com/office/drawing/2014/main" id="{0CE82542-F2F7-2CF0-70C1-8935A84CD008}"/>
                </a:ext>
              </a:extLst>
            </p:cNvPr>
            <p:cNvCxnSpPr>
              <a:cxnSpLocks/>
              <a:stCxn id="208" idx="5"/>
              <a:endCxn id="210" idx="0"/>
            </p:cNvCxnSpPr>
            <p:nvPr/>
          </p:nvCxnSpPr>
          <p:spPr>
            <a:xfrm>
              <a:off x="2190527" y="2752962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92652A48-1303-82A8-CF29-60D374409020}"/>
                </a:ext>
              </a:extLst>
            </p:cNvPr>
            <p:cNvSpPr>
              <a:spLocks/>
            </p:cNvSpPr>
            <p:nvPr/>
          </p:nvSpPr>
          <p:spPr>
            <a:xfrm>
              <a:off x="2854057" y="1972050"/>
              <a:ext cx="1975104" cy="2047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4D2100AC-789B-88EF-64CE-0ABABF5A5FAE}"/>
                </a:ext>
              </a:extLst>
            </p:cNvPr>
            <p:cNvSpPr>
              <a:spLocks/>
            </p:cNvSpPr>
            <p:nvPr/>
          </p:nvSpPr>
          <p:spPr>
            <a:xfrm>
              <a:off x="3604809" y="271451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D1C9644D-7576-75D5-C848-100ACF515DC2}"/>
                </a:ext>
              </a:extLst>
            </p:cNvPr>
            <p:cNvSpPr>
              <a:spLocks/>
            </p:cNvSpPr>
            <p:nvPr/>
          </p:nvSpPr>
          <p:spPr>
            <a:xfrm>
              <a:off x="3021833" y="236269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26" name="Forma libre: forma 225">
              <a:extLst>
                <a:ext uri="{FF2B5EF4-FFF2-40B4-BE49-F238E27FC236}">
                  <a16:creationId xmlns:a16="http://schemas.microsoft.com/office/drawing/2014/main" id="{3F38B680-2078-38D7-712B-4F12FAACA066}"/>
                </a:ext>
              </a:extLst>
            </p:cNvPr>
            <p:cNvSpPr>
              <a:spLocks/>
            </p:cNvSpPr>
            <p:nvPr/>
          </p:nvSpPr>
          <p:spPr>
            <a:xfrm>
              <a:off x="2918065" y="3017520"/>
              <a:ext cx="1078992" cy="932688"/>
            </a:xfrm>
            <a:custGeom>
              <a:avLst/>
              <a:gdLst>
                <a:gd name="connsiteX0" fmla="*/ 1014984 w 1078992"/>
                <a:gd name="connsiteY0" fmla="*/ 82296 h 932688"/>
                <a:gd name="connsiteX1" fmla="*/ 649224 w 1078992"/>
                <a:gd name="connsiteY1" fmla="*/ 0 h 932688"/>
                <a:gd name="connsiteX2" fmla="*/ 237744 w 1078992"/>
                <a:gd name="connsiteY2" fmla="*/ 0 h 932688"/>
                <a:gd name="connsiteX3" fmla="*/ 45720 w 1078992"/>
                <a:gd name="connsiteY3" fmla="*/ 82296 h 932688"/>
                <a:gd name="connsiteX4" fmla="*/ 9144 w 1078992"/>
                <a:gd name="connsiteY4" fmla="*/ 228600 h 932688"/>
                <a:gd name="connsiteX5" fmla="*/ 0 w 1078992"/>
                <a:gd name="connsiteY5" fmla="*/ 585216 h 932688"/>
                <a:gd name="connsiteX6" fmla="*/ 137160 w 1078992"/>
                <a:gd name="connsiteY6" fmla="*/ 841248 h 932688"/>
                <a:gd name="connsiteX7" fmla="*/ 320040 w 1078992"/>
                <a:gd name="connsiteY7" fmla="*/ 923544 h 932688"/>
                <a:gd name="connsiteX8" fmla="*/ 649224 w 1078992"/>
                <a:gd name="connsiteY8" fmla="*/ 932688 h 932688"/>
                <a:gd name="connsiteX9" fmla="*/ 996696 w 1078992"/>
                <a:gd name="connsiteY9" fmla="*/ 438912 h 932688"/>
                <a:gd name="connsiteX10" fmla="*/ 1078992 w 1078992"/>
                <a:gd name="connsiteY10" fmla="*/ 292608 h 932688"/>
                <a:gd name="connsiteX11" fmla="*/ 1014984 w 1078992"/>
                <a:gd name="connsiteY11" fmla="*/ 82296 h 93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8992" h="932688" extrusionOk="0">
                  <a:moveTo>
                    <a:pt x="1014984" y="82296"/>
                  </a:moveTo>
                  <a:cubicBezTo>
                    <a:pt x="871344" y="78801"/>
                    <a:pt x="816194" y="45490"/>
                    <a:pt x="649224" y="0"/>
                  </a:cubicBezTo>
                  <a:cubicBezTo>
                    <a:pt x="603690" y="-3178"/>
                    <a:pt x="423967" y="-9004"/>
                    <a:pt x="237744" y="0"/>
                  </a:cubicBezTo>
                  <a:cubicBezTo>
                    <a:pt x="192386" y="1152"/>
                    <a:pt x="134905" y="53765"/>
                    <a:pt x="45720" y="82296"/>
                  </a:cubicBezTo>
                  <a:cubicBezTo>
                    <a:pt x="41145" y="122112"/>
                    <a:pt x="35297" y="163433"/>
                    <a:pt x="9144" y="228600"/>
                  </a:cubicBezTo>
                  <a:cubicBezTo>
                    <a:pt x="24776" y="348054"/>
                    <a:pt x="27279" y="479599"/>
                    <a:pt x="0" y="585216"/>
                  </a:cubicBezTo>
                  <a:cubicBezTo>
                    <a:pt x="46993" y="669141"/>
                    <a:pt x="122726" y="796357"/>
                    <a:pt x="137160" y="841248"/>
                  </a:cubicBezTo>
                  <a:cubicBezTo>
                    <a:pt x="166755" y="839951"/>
                    <a:pt x="251080" y="874702"/>
                    <a:pt x="320040" y="923544"/>
                  </a:cubicBezTo>
                  <a:cubicBezTo>
                    <a:pt x="428852" y="943794"/>
                    <a:pt x="615791" y="931383"/>
                    <a:pt x="649224" y="932688"/>
                  </a:cubicBezTo>
                  <a:cubicBezTo>
                    <a:pt x="815490" y="768982"/>
                    <a:pt x="890620" y="501139"/>
                    <a:pt x="996696" y="438912"/>
                  </a:cubicBezTo>
                  <a:cubicBezTo>
                    <a:pt x="994705" y="413511"/>
                    <a:pt x="1046205" y="324471"/>
                    <a:pt x="1078992" y="292608"/>
                  </a:cubicBezTo>
                  <a:cubicBezTo>
                    <a:pt x="1050183" y="231669"/>
                    <a:pt x="1040556" y="103588"/>
                    <a:pt x="1014984" y="82296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07381519">
                    <a:custGeom>
                      <a:avLst/>
                      <a:gdLst>
                        <a:gd name="connsiteX0" fmla="*/ 1014984 w 1078992"/>
                        <a:gd name="connsiteY0" fmla="*/ 82296 h 932688"/>
                        <a:gd name="connsiteX1" fmla="*/ 649224 w 1078992"/>
                        <a:gd name="connsiteY1" fmla="*/ 0 h 932688"/>
                        <a:gd name="connsiteX2" fmla="*/ 237744 w 1078992"/>
                        <a:gd name="connsiteY2" fmla="*/ 0 h 932688"/>
                        <a:gd name="connsiteX3" fmla="*/ 45720 w 1078992"/>
                        <a:gd name="connsiteY3" fmla="*/ 82296 h 932688"/>
                        <a:gd name="connsiteX4" fmla="*/ 9144 w 1078992"/>
                        <a:gd name="connsiteY4" fmla="*/ 228600 h 932688"/>
                        <a:gd name="connsiteX5" fmla="*/ 0 w 1078992"/>
                        <a:gd name="connsiteY5" fmla="*/ 585216 h 932688"/>
                        <a:gd name="connsiteX6" fmla="*/ 137160 w 1078992"/>
                        <a:gd name="connsiteY6" fmla="*/ 841248 h 932688"/>
                        <a:gd name="connsiteX7" fmla="*/ 320040 w 1078992"/>
                        <a:gd name="connsiteY7" fmla="*/ 923544 h 932688"/>
                        <a:gd name="connsiteX8" fmla="*/ 649224 w 1078992"/>
                        <a:gd name="connsiteY8" fmla="*/ 932688 h 932688"/>
                        <a:gd name="connsiteX9" fmla="*/ 996696 w 1078992"/>
                        <a:gd name="connsiteY9" fmla="*/ 438912 h 932688"/>
                        <a:gd name="connsiteX10" fmla="*/ 1078992 w 1078992"/>
                        <a:gd name="connsiteY10" fmla="*/ 292608 h 932688"/>
                        <a:gd name="connsiteX11" fmla="*/ 1014984 w 1078992"/>
                        <a:gd name="connsiteY11" fmla="*/ 82296 h 9326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078992" h="932688">
                          <a:moveTo>
                            <a:pt x="1014984" y="82296"/>
                          </a:moveTo>
                          <a:lnTo>
                            <a:pt x="649224" y="0"/>
                          </a:lnTo>
                          <a:lnTo>
                            <a:pt x="237744" y="0"/>
                          </a:lnTo>
                          <a:lnTo>
                            <a:pt x="45720" y="82296"/>
                          </a:lnTo>
                          <a:lnTo>
                            <a:pt x="9144" y="228600"/>
                          </a:lnTo>
                          <a:lnTo>
                            <a:pt x="0" y="585216"/>
                          </a:lnTo>
                          <a:lnTo>
                            <a:pt x="137160" y="841248"/>
                          </a:lnTo>
                          <a:lnTo>
                            <a:pt x="320040" y="923544"/>
                          </a:lnTo>
                          <a:lnTo>
                            <a:pt x="649224" y="932688"/>
                          </a:lnTo>
                          <a:lnTo>
                            <a:pt x="996696" y="438912"/>
                          </a:lnTo>
                          <a:lnTo>
                            <a:pt x="1078992" y="292608"/>
                          </a:lnTo>
                          <a:lnTo>
                            <a:pt x="1014984" y="82296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85DE288E-2DC6-4A8A-CD3F-0B3C0961681E}"/>
                </a:ext>
              </a:extLst>
            </p:cNvPr>
            <p:cNvSpPr>
              <a:spLocks/>
            </p:cNvSpPr>
            <p:nvPr/>
          </p:nvSpPr>
          <p:spPr>
            <a:xfrm>
              <a:off x="3021833" y="313070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4D2A0C0B-237D-C834-FFBC-236B1FD26073}"/>
                </a:ext>
              </a:extLst>
            </p:cNvPr>
            <p:cNvSpPr>
              <a:spLocks/>
            </p:cNvSpPr>
            <p:nvPr/>
          </p:nvSpPr>
          <p:spPr>
            <a:xfrm>
              <a:off x="3604809" y="210862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E3FDB5D2-A0D9-5C23-8856-8CC572B752F1}"/>
                </a:ext>
              </a:extLst>
            </p:cNvPr>
            <p:cNvSpPr>
              <a:spLocks/>
            </p:cNvSpPr>
            <p:nvPr/>
          </p:nvSpPr>
          <p:spPr>
            <a:xfrm>
              <a:off x="4112961" y="250713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F4FCB788-8D7C-B7FD-13D0-1ED42C02F2B6}"/>
                </a:ext>
              </a:extLst>
            </p:cNvPr>
            <p:cNvSpPr>
              <a:spLocks/>
            </p:cNvSpPr>
            <p:nvPr/>
          </p:nvSpPr>
          <p:spPr>
            <a:xfrm>
              <a:off x="3632156" y="3176407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AA3D68C1-889C-A67B-88DD-DD3517F1C2FF}"/>
                </a:ext>
              </a:extLst>
            </p:cNvPr>
            <p:cNvSpPr>
              <a:spLocks/>
            </p:cNvSpPr>
            <p:nvPr/>
          </p:nvSpPr>
          <p:spPr>
            <a:xfrm>
              <a:off x="4386776" y="294546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FD3F41AA-8693-F634-86CB-5CDF3BAC6BF7}"/>
                </a:ext>
              </a:extLst>
            </p:cNvPr>
            <p:cNvSpPr>
              <a:spLocks/>
            </p:cNvSpPr>
            <p:nvPr/>
          </p:nvSpPr>
          <p:spPr>
            <a:xfrm>
              <a:off x="3214665" y="359056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233" name="Elipse 232">
              <a:extLst>
                <a:ext uri="{FF2B5EF4-FFF2-40B4-BE49-F238E27FC236}">
                  <a16:creationId xmlns:a16="http://schemas.microsoft.com/office/drawing/2014/main" id="{E9B045CE-A3E2-433A-5FEB-C0B77E6F2718}"/>
                </a:ext>
              </a:extLst>
            </p:cNvPr>
            <p:cNvSpPr>
              <a:spLocks/>
            </p:cNvSpPr>
            <p:nvPr/>
          </p:nvSpPr>
          <p:spPr>
            <a:xfrm>
              <a:off x="4085962" y="203481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id="{022907AA-092B-2718-7266-E23311D2748F}"/>
                </a:ext>
              </a:extLst>
            </p:cNvPr>
            <p:cNvSpPr>
              <a:spLocks/>
            </p:cNvSpPr>
            <p:nvPr/>
          </p:nvSpPr>
          <p:spPr>
            <a:xfrm>
              <a:off x="3850632" y="357023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235" name="Conector recto de flecha 234">
              <a:extLst>
                <a:ext uri="{FF2B5EF4-FFF2-40B4-BE49-F238E27FC236}">
                  <a16:creationId xmlns:a16="http://schemas.microsoft.com/office/drawing/2014/main" id="{F013ECC8-5CF9-B6A3-B4ED-9A353BEA5085}"/>
                </a:ext>
              </a:extLst>
            </p:cNvPr>
            <p:cNvCxnSpPr>
              <a:cxnSpLocks/>
              <a:stCxn id="224" idx="0"/>
              <a:endCxn id="228" idx="4"/>
            </p:cNvCxnSpPr>
            <p:nvPr/>
          </p:nvCxnSpPr>
          <p:spPr>
            <a:xfrm flipV="1">
              <a:off x="3748809" y="2396623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Conector recto de flecha 235">
              <a:extLst>
                <a:ext uri="{FF2B5EF4-FFF2-40B4-BE49-F238E27FC236}">
                  <a16:creationId xmlns:a16="http://schemas.microsoft.com/office/drawing/2014/main" id="{6A39B461-F9E8-F4CA-6A3E-FE37CABB0206}"/>
                </a:ext>
              </a:extLst>
            </p:cNvPr>
            <p:cNvCxnSpPr>
              <a:cxnSpLocks/>
              <a:stCxn id="228" idx="2"/>
              <a:endCxn id="225" idx="7"/>
            </p:cNvCxnSpPr>
            <p:nvPr/>
          </p:nvCxnSpPr>
          <p:spPr>
            <a:xfrm flipH="1">
              <a:off x="3267656" y="2252623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Conector recto de flecha 236">
              <a:extLst>
                <a:ext uri="{FF2B5EF4-FFF2-40B4-BE49-F238E27FC236}">
                  <a16:creationId xmlns:a16="http://schemas.microsoft.com/office/drawing/2014/main" id="{BFDCA5AC-E314-1E0C-0E0C-B1FF305B2AE7}"/>
                </a:ext>
              </a:extLst>
            </p:cNvPr>
            <p:cNvCxnSpPr>
              <a:cxnSpLocks/>
              <a:stCxn id="229" idx="0"/>
              <a:endCxn id="233" idx="4"/>
            </p:cNvCxnSpPr>
            <p:nvPr/>
          </p:nvCxnSpPr>
          <p:spPr>
            <a:xfrm flipH="1" flipV="1">
              <a:off x="4229962" y="2322813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Conector recto de flecha 237">
              <a:extLst>
                <a:ext uri="{FF2B5EF4-FFF2-40B4-BE49-F238E27FC236}">
                  <a16:creationId xmlns:a16="http://schemas.microsoft.com/office/drawing/2014/main" id="{AC91D498-3ECA-4318-4B75-084F04350D8A}"/>
                </a:ext>
              </a:extLst>
            </p:cNvPr>
            <p:cNvCxnSpPr>
              <a:cxnSpLocks/>
              <a:stCxn id="229" idx="4"/>
              <a:endCxn id="234" idx="0"/>
            </p:cNvCxnSpPr>
            <p:nvPr/>
          </p:nvCxnSpPr>
          <p:spPr>
            <a:xfrm flipH="1">
              <a:off x="3994632" y="2795139"/>
              <a:ext cx="262329" cy="775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Conector recto de flecha 238">
              <a:extLst>
                <a:ext uri="{FF2B5EF4-FFF2-40B4-BE49-F238E27FC236}">
                  <a16:creationId xmlns:a16="http://schemas.microsoft.com/office/drawing/2014/main" id="{4D638D10-92AF-B2A6-4C72-421F1A3723D5}"/>
                </a:ext>
              </a:extLst>
            </p:cNvPr>
            <p:cNvCxnSpPr>
              <a:cxnSpLocks/>
              <a:stCxn id="224" idx="4"/>
              <a:endCxn id="230" idx="0"/>
            </p:cNvCxnSpPr>
            <p:nvPr/>
          </p:nvCxnSpPr>
          <p:spPr>
            <a:xfrm>
              <a:off x="3748809" y="3002515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Conector recto de flecha 239">
              <a:extLst>
                <a:ext uri="{FF2B5EF4-FFF2-40B4-BE49-F238E27FC236}">
                  <a16:creationId xmlns:a16="http://schemas.microsoft.com/office/drawing/2014/main" id="{19E5A8DF-320D-381B-ACFE-6151DBCEDA06}"/>
                </a:ext>
              </a:extLst>
            </p:cNvPr>
            <p:cNvCxnSpPr>
              <a:cxnSpLocks/>
              <a:stCxn id="224" idx="2"/>
              <a:endCxn id="227" idx="7"/>
            </p:cNvCxnSpPr>
            <p:nvPr/>
          </p:nvCxnSpPr>
          <p:spPr>
            <a:xfrm flipH="1">
              <a:off x="3267656" y="2858515"/>
              <a:ext cx="337153" cy="31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Conector recto de flecha 240">
              <a:extLst>
                <a:ext uri="{FF2B5EF4-FFF2-40B4-BE49-F238E27FC236}">
                  <a16:creationId xmlns:a16="http://schemas.microsoft.com/office/drawing/2014/main" id="{5A5E01C9-BD51-F667-5985-26C41E4B8C88}"/>
                </a:ext>
              </a:extLst>
            </p:cNvPr>
            <p:cNvCxnSpPr>
              <a:cxnSpLocks/>
              <a:stCxn id="224" idx="3"/>
              <a:endCxn id="232" idx="0"/>
            </p:cNvCxnSpPr>
            <p:nvPr/>
          </p:nvCxnSpPr>
          <p:spPr>
            <a:xfrm flipH="1">
              <a:off x="3358665" y="2960338"/>
              <a:ext cx="288321" cy="630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Conector recto de flecha 241">
              <a:extLst>
                <a:ext uri="{FF2B5EF4-FFF2-40B4-BE49-F238E27FC236}">
                  <a16:creationId xmlns:a16="http://schemas.microsoft.com/office/drawing/2014/main" id="{2B810BBD-5BBD-1CD8-1DAA-96F72C769FAD}"/>
                </a:ext>
              </a:extLst>
            </p:cNvPr>
            <p:cNvCxnSpPr>
              <a:cxnSpLocks/>
              <a:stCxn id="228" idx="6"/>
              <a:endCxn id="229" idx="1"/>
            </p:cNvCxnSpPr>
            <p:nvPr/>
          </p:nvCxnSpPr>
          <p:spPr>
            <a:xfrm>
              <a:off x="3892809" y="2252623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Conector recto de flecha 242">
              <a:extLst>
                <a:ext uri="{FF2B5EF4-FFF2-40B4-BE49-F238E27FC236}">
                  <a16:creationId xmlns:a16="http://schemas.microsoft.com/office/drawing/2014/main" id="{55494AD1-40AD-D941-DC09-7F0C5CB263E0}"/>
                </a:ext>
              </a:extLst>
            </p:cNvPr>
            <p:cNvCxnSpPr>
              <a:cxnSpLocks/>
              <a:stCxn id="229" idx="5"/>
              <a:endCxn id="231" idx="0"/>
            </p:cNvCxnSpPr>
            <p:nvPr/>
          </p:nvCxnSpPr>
          <p:spPr>
            <a:xfrm>
              <a:off x="4358784" y="2752962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3" name="Conector recto de flecha 392">
            <a:extLst>
              <a:ext uri="{FF2B5EF4-FFF2-40B4-BE49-F238E27FC236}">
                <a16:creationId xmlns:a16="http://schemas.microsoft.com/office/drawing/2014/main" id="{297FEC6A-FC31-1AE0-7AD6-F7826BB007FD}"/>
              </a:ext>
            </a:extLst>
          </p:cNvPr>
          <p:cNvCxnSpPr>
            <a:cxnSpLocks/>
            <a:stCxn id="202" idx="3"/>
            <a:endCxn id="223" idx="1"/>
          </p:cNvCxnSpPr>
          <p:nvPr/>
        </p:nvCxnSpPr>
        <p:spPr>
          <a:xfrm flipV="1">
            <a:off x="3503081" y="1738693"/>
            <a:ext cx="193153" cy="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3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upo 329">
            <a:extLst>
              <a:ext uri="{FF2B5EF4-FFF2-40B4-BE49-F238E27FC236}">
                <a16:creationId xmlns:a16="http://schemas.microsoft.com/office/drawing/2014/main" id="{44936FB3-1273-2EB8-67B6-F128E00EF431}"/>
              </a:ext>
            </a:extLst>
          </p:cNvPr>
          <p:cNvGrpSpPr/>
          <p:nvPr/>
        </p:nvGrpSpPr>
        <p:grpSpPr>
          <a:xfrm>
            <a:off x="351707" y="592566"/>
            <a:ext cx="1975105" cy="2047742"/>
            <a:chOff x="5347847" y="1635859"/>
            <a:chExt cx="1975104" cy="2047742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26A00EAD-0B32-97E5-6D5F-ABF1B3A7A2BA}"/>
                </a:ext>
              </a:extLst>
            </p:cNvPr>
            <p:cNvSpPr/>
            <p:nvPr/>
          </p:nvSpPr>
          <p:spPr>
            <a:xfrm>
              <a:off x="5347847" y="1635859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Elipse 331">
              <a:extLst>
                <a:ext uri="{FF2B5EF4-FFF2-40B4-BE49-F238E27FC236}">
                  <a16:creationId xmlns:a16="http://schemas.microsoft.com/office/drawing/2014/main" id="{B005CE63-BC39-89FE-DE4D-8C325E3E048E}"/>
                </a:ext>
              </a:extLst>
            </p:cNvPr>
            <p:cNvSpPr/>
            <p:nvPr/>
          </p:nvSpPr>
          <p:spPr>
            <a:xfrm>
              <a:off x="6098599" y="238160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333" name="Elipse 332">
              <a:extLst>
                <a:ext uri="{FF2B5EF4-FFF2-40B4-BE49-F238E27FC236}">
                  <a16:creationId xmlns:a16="http://schemas.microsoft.com/office/drawing/2014/main" id="{616CAB30-6E2F-A874-9DDB-5CDB16997C0E}"/>
                </a:ext>
              </a:extLst>
            </p:cNvPr>
            <p:cNvSpPr/>
            <p:nvPr/>
          </p:nvSpPr>
          <p:spPr>
            <a:xfrm>
              <a:off x="5515623" y="202979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334" name="Elipse 333">
              <a:extLst>
                <a:ext uri="{FF2B5EF4-FFF2-40B4-BE49-F238E27FC236}">
                  <a16:creationId xmlns:a16="http://schemas.microsoft.com/office/drawing/2014/main" id="{EBEB4177-D357-190D-6FB0-47FBE1A9F725}"/>
                </a:ext>
              </a:extLst>
            </p:cNvPr>
            <p:cNvSpPr/>
            <p:nvPr/>
          </p:nvSpPr>
          <p:spPr>
            <a:xfrm>
              <a:off x="5515623" y="279779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335" name="Elipse 334">
              <a:extLst>
                <a:ext uri="{FF2B5EF4-FFF2-40B4-BE49-F238E27FC236}">
                  <a16:creationId xmlns:a16="http://schemas.microsoft.com/office/drawing/2014/main" id="{AEC46FA9-DE2F-00CA-59A8-99CF6E60F1E2}"/>
                </a:ext>
              </a:extLst>
            </p:cNvPr>
            <p:cNvSpPr/>
            <p:nvPr/>
          </p:nvSpPr>
          <p:spPr>
            <a:xfrm>
              <a:off x="6098599" y="177571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36" name="Elipse 335">
              <a:extLst>
                <a:ext uri="{FF2B5EF4-FFF2-40B4-BE49-F238E27FC236}">
                  <a16:creationId xmlns:a16="http://schemas.microsoft.com/office/drawing/2014/main" id="{D38F32D3-5184-2D8E-201A-22B8D827699F}"/>
                </a:ext>
              </a:extLst>
            </p:cNvPr>
            <p:cNvSpPr/>
            <p:nvPr/>
          </p:nvSpPr>
          <p:spPr>
            <a:xfrm>
              <a:off x="6606751" y="217423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337" name="Elipse 336">
              <a:extLst>
                <a:ext uri="{FF2B5EF4-FFF2-40B4-BE49-F238E27FC236}">
                  <a16:creationId xmlns:a16="http://schemas.microsoft.com/office/drawing/2014/main" id="{CF1B5688-EFE3-77F3-E4DC-F1A4E9332F90}"/>
                </a:ext>
              </a:extLst>
            </p:cNvPr>
            <p:cNvSpPr/>
            <p:nvPr/>
          </p:nvSpPr>
          <p:spPr>
            <a:xfrm>
              <a:off x="6125946" y="284350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338" name="Elipse 337">
              <a:extLst>
                <a:ext uri="{FF2B5EF4-FFF2-40B4-BE49-F238E27FC236}">
                  <a16:creationId xmlns:a16="http://schemas.microsoft.com/office/drawing/2014/main" id="{E224D6D2-56C8-4FC7-4C38-ABD1E5DE11DF}"/>
                </a:ext>
              </a:extLst>
            </p:cNvPr>
            <p:cNvSpPr/>
            <p:nvPr/>
          </p:nvSpPr>
          <p:spPr>
            <a:xfrm>
              <a:off x="6880566" y="261255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339" name="Elipse 338">
              <a:extLst>
                <a:ext uri="{FF2B5EF4-FFF2-40B4-BE49-F238E27FC236}">
                  <a16:creationId xmlns:a16="http://schemas.microsoft.com/office/drawing/2014/main" id="{16ED5E2C-B1B1-6665-893E-D6C24853AB71}"/>
                </a:ext>
              </a:extLst>
            </p:cNvPr>
            <p:cNvSpPr/>
            <p:nvPr/>
          </p:nvSpPr>
          <p:spPr>
            <a:xfrm>
              <a:off x="5708455" y="325765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340" name="Elipse 339">
              <a:extLst>
                <a:ext uri="{FF2B5EF4-FFF2-40B4-BE49-F238E27FC236}">
                  <a16:creationId xmlns:a16="http://schemas.microsoft.com/office/drawing/2014/main" id="{29AC3BB3-DF32-DCE9-A635-DFD087F160A9}"/>
                </a:ext>
              </a:extLst>
            </p:cNvPr>
            <p:cNvSpPr/>
            <p:nvPr/>
          </p:nvSpPr>
          <p:spPr>
            <a:xfrm>
              <a:off x="6579752" y="170190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341" name="Elipse 340">
              <a:extLst>
                <a:ext uri="{FF2B5EF4-FFF2-40B4-BE49-F238E27FC236}">
                  <a16:creationId xmlns:a16="http://schemas.microsoft.com/office/drawing/2014/main" id="{6127DB21-B5A9-4EA1-2A9E-33E121E8DC57}"/>
                </a:ext>
              </a:extLst>
            </p:cNvPr>
            <p:cNvSpPr/>
            <p:nvPr/>
          </p:nvSpPr>
          <p:spPr>
            <a:xfrm>
              <a:off x="6344422" y="323732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342" name="Conector recto de flecha 341">
              <a:extLst>
                <a:ext uri="{FF2B5EF4-FFF2-40B4-BE49-F238E27FC236}">
                  <a16:creationId xmlns:a16="http://schemas.microsoft.com/office/drawing/2014/main" id="{F889F361-C3D8-B505-68E9-B2EDE49366B8}"/>
                </a:ext>
              </a:extLst>
            </p:cNvPr>
            <p:cNvCxnSpPr>
              <a:cxnSpLocks/>
              <a:stCxn id="332" idx="0"/>
              <a:endCxn id="335" idx="4"/>
            </p:cNvCxnSpPr>
            <p:nvPr/>
          </p:nvCxnSpPr>
          <p:spPr>
            <a:xfrm flipV="1">
              <a:off x="6242599" y="2063716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Conector recto de flecha 342">
              <a:extLst>
                <a:ext uri="{FF2B5EF4-FFF2-40B4-BE49-F238E27FC236}">
                  <a16:creationId xmlns:a16="http://schemas.microsoft.com/office/drawing/2014/main" id="{43FFCA21-3372-DF99-22B9-169D9DEA829C}"/>
                </a:ext>
              </a:extLst>
            </p:cNvPr>
            <p:cNvCxnSpPr>
              <a:cxnSpLocks/>
              <a:stCxn id="335" idx="2"/>
              <a:endCxn id="333" idx="7"/>
            </p:cNvCxnSpPr>
            <p:nvPr/>
          </p:nvCxnSpPr>
          <p:spPr>
            <a:xfrm flipH="1">
              <a:off x="5761446" y="1919716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Conector recto de flecha 343">
              <a:extLst>
                <a:ext uri="{FF2B5EF4-FFF2-40B4-BE49-F238E27FC236}">
                  <a16:creationId xmlns:a16="http://schemas.microsoft.com/office/drawing/2014/main" id="{F5E03386-4D18-8848-14CE-A107E8F9AB57}"/>
                </a:ext>
              </a:extLst>
            </p:cNvPr>
            <p:cNvCxnSpPr>
              <a:cxnSpLocks/>
              <a:stCxn id="336" idx="0"/>
              <a:endCxn id="340" idx="4"/>
            </p:cNvCxnSpPr>
            <p:nvPr/>
          </p:nvCxnSpPr>
          <p:spPr>
            <a:xfrm flipH="1" flipV="1">
              <a:off x="6723752" y="1989906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Conector recto de flecha 344">
              <a:extLst>
                <a:ext uri="{FF2B5EF4-FFF2-40B4-BE49-F238E27FC236}">
                  <a16:creationId xmlns:a16="http://schemas.microsoft.com/office/drawing/2014/main" id="{70535C7E-1632-DFB5-F3CD-269F320A523A}"/>
                </a:ext>
              </a:extLst>
            </p:cNvPr>
            <p:cNvCxnSpPr>
              <a:cxnSpLocks/>
              <a:stCxn id="338" idx="3"/>
              <a:endCxn id="341" idx="7"/>
            </p:cNvCxnSpPr>
            <p:nvPr/>
          </p:nvCxnSpPr>
          <p:spPr>
            <a:xfrm flipH="1">
              <a:off x="6590245" y="2858377"/>
              <a:ext cx="332498" cy="42112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Conector recto de flecha 345">
              <a:extLst>
                <a:ext uri="{FF2B5EF4-FFF2-40B4-BE49-F238E27FC236}">
                  <a16:creationId xmlns:a16="http://schemas.microsoft.com/office/drawing/2014/main" id="{3180F05B-E023-4163-7CA9-322D6BA5A893}"/>
                </a:ext>
              </a:extLst>
            </p:cNvPr>
            <p:cNvCxnSpPr>
              <a:stCxn id="332" idx="4"/>
              <a:endCxn id="337" idx="0"/>
            </p:cNvCxnSpPr>
            <p:nvPr/>
          </p:nvCxnSpPr>
          <p:spPr>
            <a:xfrm>
              <a:off x="6242599" y="2669608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Conector recto de flecha 346">
              <a:extLst>
                <a:ext uri="{FF2B5EF4-FFF2-40B4-BE49-F238E27FC236}">
                  <a16:creationId xmlns:a16="http://schemas.microsoft.com/office/drawing/2014/main" id="{E4335232-0F7F-2D30-3BF1-3A4EE9BB19A4}"/>
                </a:ext>
              </a:extLst>
            </p:cNvPr>
            <p:cNvCxnSpPr>
              <a:stCxn id="337" idx="2"/>
              <a:endCxn id="334" idx="6"/>
            </p:cNvCxnSpPr>
            <p:nvPr/>
          </p:nvCxnSpPr>
          <p:spPr>
            <a:xfrm flipH="1" flipV="1">
              <a:off x="5803623" y="2941794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Conector recto de flecha 347">
              <a:extLst>
                <a:ext uri="{FF2B5EF4-FFF2-40B4-BE49-F238E27FC236}">
                  <a16:creationId xmlns:a16="http://schemas.microsoft.com/office/drawing/2014/main" id="{F3BCD8D8-716D-5ED5-2D45-780AC4D2B6C9}"/>
                </a:ext>
              </a:extLst>
            </p:cNvPr>
            <p:cNvCxnSpPr>
              <a:cxnSpLocks/>
              <a:stCxn id="337" idx="3"/>
              <a:endCxn id="339" idx="7"/>
            </p:cNvCxnSpPr>
            <p:nvPr/>
          </p:nvCxnSpPr>
          <p:spPr>
            <a:xfrm flipH="1">
              <a:off x="5954278" y="3089323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Conector recto de flecha 348">
              <a:extLst>
                <a:ext uri="{FF2B5EF4-FFF2-40B4-BE49-F238E27FC236}">
                  <a16:creationId xmlns:a16="http://schemas.microsoft.com/office/drawing/2014/main" id="{969E58EE-D0E9-D94A-6E1D-AC0AE60709A2}"/>
                </a:ext>
              </a:extLst>
            </p:cNvPr>
            <p:cNvCxnSpPr>
              <a:cxnSpLocks/>
              <a:stCxn id="332" idx="6"/>
              <a:endCxn id="336" idx="2"/>
            </p:cNvCxnSpPr>
            <p:nvPr/>
          </p:nvCxnSpPr>
          <p:spPr>
            <a:xfrm flipV="1">
              <a:off x="6386599" y="2318232"/>
              <a:ext cx="220152" cy="20737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Conector recto de flecha 349">
              <a:extLst>
                <a:ext uri="{FF2B5EF4-FFF2-40B4-BE49-F238E27FC236}">
                  <a16:creationId xmlns:a16="http://schemas.microsoft.com/office/drawing/2014/main" id="{6BD9971A-01C2-C67A-DF73-40DE54FB6D22}"/>
                </a:ext>
              </a:extLst>
            </p:cNvPr>
            <p:cNvCxnSpPr>
              <a:cxnSpLocks/>
              <a:stCxn id="336" idx="5"/>
              <a:endCxn id="338" idx="0"/>
            </p:cNvCxnSpPr>
            <p:nvPr/>
          </p:nvCxnSpPr>
          <p:spPr>
            <a:xfrm>
              <a:off x="6852574" y="2420055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1" name="Rectángulo 350">
            <a:extLst>
              <a:ext uri="{FF2B5EF4-FFF2-40B4-BE49-F238E27FC236}">
                <a16:creationId xmlns:a16="http://schemas.microsoft.com/office/drawing/2014/main" id="{E213A8DB-87FB-6932-2639-B5A89188BD8A}"/>
              </a:ext>
            </a:extLst>
          </p:cNvPr>
          <p:cNvSpPr/>
          <p:nvPr/>
        </p:nvSpPr>
        <p:spPr>
          <a:xfrm>
            <a:off x="2519965" y="592565"/>
            <a:ext cx="1975105" cy="20477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992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orma libre: forma 351">
            <a:extLst>
              <a:ext uri="{FF2B5EF4-FFF2-40B4-BE49-F238E27FC236}">
                <a16:creationId xmlns:a16="http://schemas.microsoft.com/office/drawing/2014/main" id="{EB21BBD3-0446-9D7E-0A0A-D0BE7B7AD9BB}"/>
              </a:ext>
            </a:extLst>
          </p:cNvPr>
          <p:cNvSpPr/>
          <p:nvPr/>
        </p:nvSpPr>
        <p:spPr>
          <a:xfrm>
            <a:off x="2593378" y="657489"/>
            <a:ext cx="1097280" cy="1901952"/>
          </a:xfrm>
          <a:custGeom>
            <a:avLst/>
            <a:gdLst>
              <a:gd name="connsiteX0" fmla="*/ 91440 w 1097280"/>
              <a:gd name="connsiteY0" fmla="*/ 246888 h 1901952"/>
              <a:gd name="connsiteX1" fmla="*/ 9144 w 1097280"/>
              <a:gd name="connsiteY1" fmla="*/ 502920 h 1901952"/>
              <a:gd name="connsiteX2" fmla="*/ 0 w 1097280"/>
              <a:gd name="connsiteY2" fmla="*/ 859536 h 1901952"/>
              <a:gd name="connsiteX3" fmla="*/ 36576 w 1097280"/>
              <a:gd name="connsiteY3" fmla="*/ 1472184 h 1901952"/>
              <a:gd name="connsiteX4" fmla="*/ 91440 w 1097280"/>
              <a:gd name="connsiteY4" fmla="*/ 1709928 h 1901952"/>
              <a:gd name="connsiteX5" fmla="*/ 228600 w 1097280"/>
              <a:gd name="connsiteY5" fmla="*/ 1865376 h 1901952"/>
              <a:gd name="connsiteX6" fmla="*/ 530352 w 1097280"/>
              <a:gd name="connsiteY6" fmla="*/ 1901952 h 1901952"/>
              <a:gd name="connsiteX7" fmla="*/ 786384 w 1097280"/>
              <a:gd name="connsiteY7" fmla="*/ 1783080 h 1901952"/>
              <a:gd name="connsiteX8" fmla="*/ 850392 w 1097280"/>
              <a:gd name="connsiteY8" fmla="*/ 1563624 h 1901952"/>
              <a:gd name="connsiteX9" fmla="*/ 987552 w 1097280"/>
              <a:gd name="connsiteY9" fmla="*/ 1426464 h 1901952"/>
              <a:gd name="connsiteX10" fmla="*/ 1078992 w 1097280"/>
              <a:gd name="connsiteY10" fmla="*/ 1280160 h 1901952"/>
              <a:gd name="connsiteX11" fmla="*/ 1097280 w 1097280"/>
              <a:gd name="connsiteY11" fmla="*/ 1060704 h 1901952"/>
              <a:gd name="connsiteX12" fmla="*/ 1078992 w 1097280"/>
              <a:gd name="connsiteY12" fmla="*/ 795528 h 1901952"/>
              <a:gd name="connsiteX13" fmla="*/ 1033272 w 1097280"/>
              <a:gd name="connsiteY13" fmla="*/ 228600 h 1901952"/>
              <a:gd name="connsiteX14" fmla="*/ 1005840 w 1097280"/>
              <a:gd name="connsiteY14" fmla="*/ 82296 h 1901952"/>
              <a:gd name="connsiteX15" fmla="*/ 950976 w 1097280"/>
              <a:gd name="connsiteY15" fmla="*/ 9144 h 1901952"/>
              <a:gd name="connsiteX16" fmla="*/ 877824 w 1097280"/>
              <a:gd name="connsiteY16" fmla="*/ 0 h 1901952"/>
              <a:gd name="connsiteX17" fmla="*/ 91440 w 1097280"/>
              <a:gd name="connsiteY17" fmla="*/ 246888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97280" h="1901952" extrusionOk="0">
                <a:moveTo>
                  <a:pt x="91440" y="246888"/>
                </a:moveTo>
                <a:cubicBezTo>
                  <a:pt x="78132" y="317797"/>
                  <a:pt x="18830" y="412580"/>
                  <a:pt x="9144" y="502920"/>
                </a:cubicBezTo>
                <a:cubicBezTo>
                  <a:pt x="-13949" y="680362"/>
                  <a:pt x="-22810" y="811679"/>
                  <a:pt x="0" y="859536"/>
                </a:cubicBezTo>
                <a:cubicBezTo>
                  <a:pt x="68940" y="1114834"/>
                  <a:pt x="52807" y="1188749"/>
                  <a:pt x="36576" y="1472184"/>
                </a:cubicBezTo>
                <a:cubicBezTo>
                  <a:pt x="34671" y="1550125"/>
                  <a:pt x="70469" y="1682351"/>
                  <a:pt x="91440" y="1709928"/>
                </a:cubicBezTo>
                <a:cubicBezTo>
                  <a:pt x="172152" y="1773285"/>
                  <a:pt x="207379" y="1823894"/>
                  <a:pt x="228600" y="1865376"/>
                </a:cubicBezTo>
                <a:cubicBezTo>
                  <a:pt x="273968" y="1855179"/>
                  <a:pt x="470009" y="1867807"/>
                  <a:pt x="530352" y="1901952"/>
                </a:cubicBezTo>
                <a:cubicBezTo>
                  <a:pt x="596823" y="1880662"/>
                  <a:pt x="728581" y="1827202"/>
                  <a:pt x="786384" y="1783080"/>
                </a:cubicBezTo>
                <a:cubicBezTo>
                  <a:pt x="804366" y="1748362"/>
                  <a:pt x="822456" y="1641945"/>
                  <a:pt x="850392" y="1563624"/>
                </a:cubicBezTo>
                <a:cubicBezTo>
                  <a:pt x="910497" y="1514258"/>
                  <a:pt x="941352" y="1478747"/>
                  <a:pt x="987552" y="1426464"/>
                </a:cubicBezTo>
                <a:cubicBezTo>
                  <a:pt x="1021129" y="1351058"/>
                  <a:pt x="1055010" y="1345223"/>
                  <a:pt x="1078992" y="1280160"/>
                </a:cubicBezTo>
                <a:cubicBezTo>
                  <a:pt x="1094624" y="1203758"/>
                  <a:pt x="1081996" y="1081957"/>
                  <a:pt x="1097280" y="1060704"/>
                </a:cubicBezTo>
                <a:cubicBezTo>
                  <a:pt x="1074528" y="967583"/>
                  <a:pt x="1078818" y="899921"/>
                  <a:pt x="1078992" y="795528"/>
                </a:cubicBezTo>
                <a:cubicBezTo>
                  <a:pt x="1076248" y="655109"/>
                  <a:pt x="1067912" y="337088"/>
                  <a:pt x="1033272" y="228600"/>
                </a:cubicBezTo>
                <a:cubicBezTo>
                  <a:pt x="1022186" y="182415"/>
                  <a:pt x="1026059" y="121096"/>
                  <a:pt x="1005840" y="82296"/>
                </a:cubicBezTo>
                <a:cubicBezTo>
                  <a:pt x="979122" y="48361"/>
                  <a:pt x="970228" y="32955"/>
                  <a:pt x="950976" y="9144"/>
                </a:cubicBezTo>
                <a:cubicBezTo>
                  <a:pt x="928129" y="10512"/>
                  <a:pt x="901866" y="268"/>
                  <a:pt x="877824" y="0"/>
                </a:cubicBezTo>
                <a:cubicBezTo>
                  <a:pt x="800668" y="61640"/>
                  <a:pt x="162519" y="155425"/>
                  <a:pt x="91440" y="24688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03399521">
                  <a:custGeom>
                    <a:avLst/>
                    <a:gdLst>
                      <a:gd name="connsiteX0" fmla="*/ 91440 w 1097280"/>
                      <a:gd name="connsiteY0" fmla="*/ 246888 h 1901952"/>
                      <a:gd name="connsiteX1" fmla="*/ 9144 w 1097280"/>
                      <a:gd name="connsiteY1" fmla="*/ 502920 h 1901952"/>
                      <a:gd name="connsiteX2" fmla="*/ 0 w 1097280"/>
                      <a:gd name="connsiteY2" fmla="*/ 859536 h 1901952"/>
                      <a:gd name="connsiteX3" fmla="*/ 36576 w 1097280"/>
                      <a:gd name="connsiteY3" fmla="*/ 1472184 h 1901952"/>
                      <a:gd name="connsiteX4" fmla="*/ 91440 w 1097280"/>
                      <a:gd name="connsiteY4" fmla="*/ 1709928 h 1901952"/>
                      <a:gd name="connsiteX5" fmla="*/ 228600 w 1097280"/>
                      <a:gd name="connsiteY5" fmla="*/ 1865376 h 1901952"/>
                      <a:gd name="connsiteX6" fmla="*/ 530352 w 1097280"/>
                      <a:gd name="connsiteY6" fmla="*/ 1901952 h 1901952"/>
                      <a:gd name="connsiteX7" fmla="*/ 786384 w 1097280"/>
                      <a:gd name="connsiteY7" fmla="*/ 1783080 h 1901952"/>
                      <a:gd name="connsiteX8" fmla="*/ 850392 w 1097280"/>
                      <a:gd name="connsiteY8" fmla="*/ 1563624 h 1901952"/>
                      <a:gd name="connsiteX9" fmla="*/ 987552 w 1097280"/>
                      <a:gd name="connsiteY9" fmla="*/ 1426464 h 1901952"/>
                      <a:gd name="connsiteX10" fmla="*/ 1078992 w 1097280"/>
                      <a:gd name="connsiteY10" fmla="*/ 1280160 h 1901952"/>
                      <a:gd name="connsiteX11" fmla="*/ 1097280 w 1097280"/>
                      <a:gd name="connsiteY11" fmla="*/ 1060704 h 1901952"/>
                      <a:gd name="connsiteX12" fmla="*/ 1078992 w 1097280"/>
                      <a:gd name="connsiteY12" fmla="*/ 795528 h 1901952"/>
                      <a:gd name="connsiteX13" fmla="*/ 1033272 w 1097280"/>
                      <a:gd name="connsiteY13" fmla="*/ 228600 h 1901952"/>
                      <a:gd name="connsiteX14" fmla="*/ 1005840 w 1097280"/>
                      <a:gd name="connsiteY14" fmla="*/ 82296 h 1901952"/>
                      <a:gd name="connsiteX15" fmla="*/ 950976 w 1097280"/>
                      <a:gd name="connsiteY15" fmla="*/ 9144 h 1901952"/>
                      <a:gd name="connsiteX16" fmla="*/ 877824 w 1097280"/>
                      <a:gd name="connsiteY16" fmla="*/ 0 h 1901952"/>
                      <a:gd name="connsiteX17" fmla="*/ 91440 w 1097280"/>
                      <a:gd name="connsiteY17" fmla="*/ 246888 h 1901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97280" h="1901952">
                        <a:moveTo>
                          <a:pt x="91440" y="246888"/>
                        </a:moveTo>
                        <a:lnTo>
                          <a:pt x="9144" y="502920"/>
                        </a:lnTo>
                        <a:lnTo>
                          <a:pt x="0" y="859536"/>
                        </a:lnTo>
                        <a:lnTo>
                          <a:pt x="36576" y="1472184"/>
                        </a:lnTo>
                        <a:lnTo>
                          <a:pt x="91440" y="1709928"/>
                        </a:lnTo>
                        <a:lnTo>
                          <a:pt x="228600" y="1865376"/>
                        </a:lnTo>
                        <a:lnTo>
                          <a:pt x="530352" y="1901952"/>
                        </a:lnTo>
                        <a:lnTo>
                          <a:pt x="786384" y="1783080"/>
                        </a:lnTo>
                        <a:lnTo>
                          <a:pt x="850392" y="1563624"/>
                        </a:lnTo>
                        <a:lnTo>
                          <a:pt x="987552" y="1426464"/>
                        </a:lnTo>
                        <a:lnTo>
                          <a:pt x="1078992" y="1280160"/>
                        </a:lnTo>
                        <a:lnTo>
                          <a:pt x="1097280" y="1060704"/>
                        </a:lnTo>
                        <a:lnTo>
                          <a:pt x="1078992" y="795528"/>
                        </a:lnTo>
                        <a:lnTo>
                          <a:pt x="1033272" y="228600"/>
                        </a:lnTo>
                        <a:lnTo>
                          <a:pt x="1005840" y="82296"/>
                        </a:lnTo>
                        <a:lnTo>
                          <a:pt x="950976" y="9144"/>
                        </a:lnTo>
                        <a:lnTo>
                          <a:pt x="877824" y="0"/>
                        </a:lnTo>
                        <a:lnTo>
                          <a:pt x="91440" y="246888"/>
                        </a:ln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orma libre: forma 352">
            <a:extLst>
              <a:ext uri="{FF2B5EF4-FFF2-40B4-BE49-F238E27FC236}">
                <a16:creationId xmlns:a16="http://schemas.microsoft.com/office/drawing/2014/main" id="{F5973061-3CD0-F62F-860A-4C739A069F12}"/>
              </a:ext>
            </a:extLst>
          </p:cNvPr>
          <p:cNvSpPr/>
          <p:nvPr/>
        </p:nvSpPr>
        <p:spPr>
          <a:xfrm>
            <a:off x="3471202" y="611772"/>
            <a:ext cx="941832" cy="1975105"/>
          </a:xfrm>
          <a:custGeom>
            <a:avLst/>
            <a:gdLst>
              <a:gd name="connsiteX0" fmla="*/ 109728 w 941832"/>
              <a:gd name="connsiteY0" fmla="*/ 1956816 h 1975105"/>
              <a:gd name="connsiteX1" fmla="*/ 0 w 941832"/>
              <a:gd name="connsiteY1" fmla="*/ 1828800 h 1975105"/>
              <a:gd name="connsiteX2" fmla="*/ 0 w 941832"/>
              <a:gd name="connsiteY2" fmla="*/ 1673352 h 1975105"/>
              <a:gd name="connsiteX3" fmla="*/ 118872 w 941832"/>
              <a:gd name="connsiteY3" fmla="*/ 1536192 h 1975105"/>
              <a:gd name="connsiteX4" fmla="*/ 237744 w 941832"/>
              <a:gd name="connsiteY4" fmla="*/ 1371600 h 1975105"/>
              <a:gd name="connsiteX5" fmla="*/ 292608 w 941832"/>
              <a:gd name="connsiteY5" fmla="*/ 1152144 h 1975105"/>
              <a:gd name="connsiteX6" fmla="*/ 210312 w 941832"/>
              <a:gd name="connsiteY6" fmla="*/ 192024 h 1975105"/>
              <a:gd name="connsiteX7" fmla="*/ 237744 w 941832"/>
              <a:gd name="connsiteY7" fmla="*/ 45720 h 1975105"/>
              <a:gd name="connsiteX8" fmla="*/ 320040 w 941832"/>
              <a:gd name="connsiteY8" fmla="*/ 27432 h 1975105"/>
              <a:gd name="connsiteX9" fmla="*/ 448056 w 941832"/>
              <a:gd name="connsiteY9" fmla="*/ 0 h 1975105"/>
              <a:gd name="connsiteX10" fmla="*/ 658368 w 941832"/>
              <a:gd name="connsiteY10" fmla="*/ 45720 h 1975105"/>
              <a:gd name="connsiteX11" fmla="*/ 941832 w 941832"/>
              <a:gd name="connsiteY11" fmla="*/ 941832 h 1975105"/>
              <a:gd name="connsiteX12" fmla="*/ 923544 w 941832"/>
              <a:gd name="connsiteY12" fmla="*/ 1389888 h 1975105"/>
              <a:gd name="connsiteX13" fmla="*/ 274320 w 941832"/>
              <a:gd name="connsiteY13" fmla="*/ 1975104 h 1975105"/>
              <a:gd name="connsiteX14" fmla="*/ 109728 w 941832"/>
              <a:gd name="connsiteY14" fmla="*/ 1956816 h 197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1832" h="1975105" extrusionOk="0">
                <a:moveTo>
                  <a:pt x="109728" y="1956816"/>
                </a:moveTo>
                <a:cubicBezTo>
                  <a:pt x="77517" y="1932968"/>
                  <a:pt x="43341" y="1856703"/>
                  <a:pt x="0" y="1828800"/>
                </a:cubicBezTo>
                <a:cubicBezTo>
                  <a:pt x="10567" y="1773606"/>
                  <a:pt x="-11256" y="1747943"/>
                  <a:pt x="0" y="1673352"/>
                </a:cubicBezTo>
                <a:cubicBezTo>
                  <a:pt x="37874" y="1654185"/>
                  <a:pt x="104626" y="1569620"/>
                  <a:pt x="118872" y="1536192"/>
                </a:cubicBezTo>
                <a:cubicBezTo>
                  <a:pt x="179393" y="1474382"/>
                  <a:pt x="201871" y="1393245"/>
                  <a:pt x="237744" y="1371600"/>
                </a:cubicBezTo>
                <a:cubicBezTo>
                  <a:pt x="243966" y="1280038"/>
                  <a:pt x="262370" y="1210193"/>
                  <a:pt x="292608" y="1152144"/>
                </a:cubicBezTo>
                <a:cubicBezTo>
                  <a:pt x="305962" y="883421"/>
                  <a:pt x="232134" y="505867"/>
                  <a:pt x="210312" y="192024"/>
                </a:cubicBezTo>
                <a:cubicBezTo>
                  <a:pt x="222463" y="119970"/>
                  <a:pt x="222769" y="93910"/>
                  <a:pt x="237744" y="45720"/>
                </a:cubicBezTo>
                <a:cubicBezTo>
                  <a:pt x="257316" y="44086"/>
                  <a:pt x="285457" y="33379"/>
                  <a:pt x="320040" y="27432"/>
                </a:cubicBezTo>
                <a:cubicBezTo>
                  <a:pt x="355247" y="10749"/>
                  <a:pt x="434890" y="8606"/>
                  <a:pt x="448056" y="0"/>
                </a:cubicBezTo>
                <a:cubicBezTo>
                  <a:pt x="509482" y="29923"/>
                  <a:pt x="630847" y="27702"/>
                  <a:pt x="658368" y="45720"/>
                </a:cubicBezTo>
                <a:cubicBezTo>
                  <a:pt x="727333" y="124028"/>
                  <a:pt x="820250" y="622219"/>
                  <a:pt x="941832" y="941832"/>
                </a:cubicBezTo>
                <a:cubicBezTo>
                  <a:pt x="969931" y="1081081"/>
                  <a:pt x="952514" y="1258549"/>
                  <a:pt x="923544" y="1389888"/>
                </a:cubicBezTo>
                <a:cubicBezTo>
                  <a:pt x="836669" y="1562157"/>
                  <a:pt x="397769" y="1819419"/>
                  <a:pt x="274320" y="1975104"/>
                </a:cubicBezTo>
                <a:cubicBezTo>
                  <a:pt x="203463" y="1958337"/>
                  <a:pt x="141048" y="1959504"/>
                  <a:pt x="109728" y="195681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04352618">
                  <a:custGeom>
                    <a:avLst/>
                    <a:gdLst>
                      <a:gd name="connsiteX0" fmla="*/ 109728 w 941832"/>
                      <a:gd name="connsiteY0" fmla="*/ 1956816 h 1975104"/>
                      <a:gd name="connsiteX1" fmla="*/ 0 w 941832"/>
                      <a:gd name="connsiteY1" fmla="*/ 1828800 h 1975104"/>
                      <a:gd name="connsiteX2" fmla="*/ 0 w 941832"/>
                      <a:gd name="connsiteY2" fmla="*/ 1673352 h 1975104"/>
                      <a:gd name="connsiteX3" fmla="*/ 118872 w 941832"/>
                      <a:gd name="connsiteY3" fmla="*/ 1536192 h 1975104"/>
                      <a:gd name="connsiteX4" fmla="*/ 237744 w 941832"/>
                      <a:gd name="connsiteY4" fmla="*/ 1371600 h 1975104"/>
                      <a:gd name="connsiteX5" fmla="*/ 292608 w 941832"/>
                      <a:gd name="connsiteY5" fmla="*/ 1152144 h 1975104"/>
                      <a:gd name="connsiteX6" fmla="*/ 210312 w 941832"/>
                      <a:gd name="connsiteY6" fmla="*/ 192024 h 1975104"/>
                      <a:gd name="connsiteX7" fmla="*/ 237744 w 941832"/>
                      <a:gd name="connsiteY7" fmla="*/ 45720 h 1975104"/>
                      <a:gd name="connsiteX8" fmla="*/ 320040 w 941832"/>
                      <a:gd name="connsiteY8" fmla="*/ 27432 h 1975104"/>
                      <a:gd name="connsiteX9" fmla="*/ 448056 w 941832"/>
                      <a:gd name="connsiteY9" fmla="*/ 0 h 1975104"/>
                      <a:gd name="connsiteX10" fmla="*/ 658368 w 941832"/>
                      <a:gd name="connsiteY10" fmla="*/ 45720 h 1975104"/>
                      <a:gd name="connsiteX11" fmla="*/ 941832 w 941832"/>
                      <a:gd name="connsiteY11" fmla="*/ 941832 h 1975104"/>
                      <a:gd name="connsiteX12" fmla="*/ 923544 w 941832"/>
                      <a:gd name="connsiteY12" fmla="*/ 1389888 h 1975104"/>
                      <a:gd name="connsiteX13" fmla="*/ 274320 w 941832"/>
                      <a:gd name="connsiteY13" fmla="*/ 1975104 h 1975104"/>
                      <a:gd name="connsiteX14" fmla="*/ 109728 w 941832"/>
                      <a:gd name="connsiteY14" fmla="*/ 1956816 h 1975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941832" h="1975104">
                        <a:moveTo>
                          <a:pt x="109728" y="1956816"/>
                        </a:moveTo>
                        <a:lnTo>
                          <a:pt x="0" y="1828800"/>
                        </a:lnTo>
                        <a:lnTo>
                          <a:pt x="0" y="1673352"/>
                        </a:lnTo>
                        <a:lnTo>
                          <a:pt x="118872" y="1536192"/>
                        </a:lnTo>
                        <a:lnTo>
                          <a:pt x="237744" y="1371600"/>
                        </a:lnTo>
                        <a:lnTo>
                          <a:pt x="292608" y="1152144"/>
                        </a:lnTo>
                        <a:lnTo>
                          <a:pt x="210312" y="192024"/>
                        </a:lnTo>
                        <a:lnTo>
                          <a:pt x="237744" y="45720"/>
                        </a:lnTo>
                        <a:lnTo>
                          <a:pt x="320040" y="27432"/>
                        </a:lnTo>
                        <a:lnTo>
                          <a:pt x="448056" y="0"/>
                        </a:lnTo>
                        <a:lnTo>
                          <a:pt x="658368" y="45720"/>
                        </a:lnTo>
                        <a:lnTo>
                          <a:pt x="941832" y="941832"/>
                        </a:lnTo>
                        <a:lnTo>
                          <a:pt x="923544" y="1389888"/>
                        </a:lnTo>
                        <a:lnTo>
                          <a:pt x="274320" y="1975104"/>
                        </a:lnTo>
                        <a:lnTo>
                          <a:pt x="109728" y="1956816"/>
                        </a:ln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Elipse 353">
            <a:extLst>
              <a:ext uri="{FF2B5EF4-FFF2-40B4-BE49-F238E27FC236}">
                <a16:creationId xmlns:a16="http://schemas.microsoft.com/office/drawing/2014/main" id="{32EBCA44-2AAC-8C4D-8C38-5178D819C4C4}"/>
              </a:ext>
            </a:extLst>
          </p:cNvPr>
          <p:cNvSpPr/>
          <p:nvPr/>
        </p:nvSpPr>
        <p:spPr>
          <a:xfrm>
            <a:off x="3270716" y="1338315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355" name="Elipse 354">
            <a:extLst>
              <a:ext uri="{FF2B5EF4-FFF2-40B4-BE49-F238E27FC236}">
                <a16:creationId xmlns:a16="http://schemas.microsoft.com/office/drawing/2014/main" id="{DD563443-96C9-0DA7-9DEC-C0C928510C46}"/>
              </a:ext>
            </a:extLst>
          </p:cNvPr>
          <p:cNvSpPr/>
          <p:nvPr/>
        </p:nvSpPr>
        <p:spPr>
          <a:xfrm>
            <a:off x="2687741" y="986500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356" name="Elipse 355">
            <a:extLst>
              <a:ext uri="{FF2B5EF4-FFF2-40B4-BE49-F238E27FC236}">
                <a16:creationId xmlns:a16="http://schemas.microsoft.com/office/drawing/2014/main" id="{ED825A07-0944-2E4F-8C82-F69389991ABC}"/>
              </a:ext>
            </a:extLst>
          </p:cNvPr>
          <p:cNvSpPr/>
          <p:nvPr/>
        </p:nvSpPr>
        <p:spPr>
          <a:xfrm>
            <a:off x="2687741" y="1754502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357" name="Elipse 356">
            <a:extLst>
              <a:ext uri="{FF2B5EF4-FFF2-40B4-BE49-F238E27FC236}">
                <a16:creationId xmlns:a16="http://schemas.microsoft.com/office/drawing/2014/main" id="{06E1AD04-5583-FD89-433A-C70AF77F5924}"/>
              </a:ext>
            </a:extLst>
          </p:cNvPr>
          <p:cNvSpPr/>
          <p:nvPr/>
        </p:nvSpPr>
        <p:spPr>
          <a:xfrm>
            <a:off x="3270716" y="732423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358" name="Elipse 357">
            <a:extLst>
              <a:ext uri="{FF2B5EF4-FFF2-40B4-BE49-F238E27FC236}">
                <a16:creationId xmlns:a16="http://schemas.microsoft.com/office/drawing/2014/main" id="{ADB464FC-39D7-9BD0-468F-E5A750CC0033}"/>
              </a:ext>
            </a:extLst>
          </p:cNvPr>
          <p:cNvSpPr/>
          <p:nvPr/>
        </p:nvSpPr>
        <p:spPr>
          <a:xfrm>
            <a:off x="3778868" y="1130940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359" name="Elipse 358">
            <a:extLst>
              <a:ext uri="{FF2B5EF4-FFF2-40B4-BE49-F238E27FC236}">
                <a16:creationId xmlns:a16="http://schemas.microsoft.com/office/drawing/2014/main" id="{4E18E079-F131-DA9A-5E4A-FA5AD547A1A7}"/>
              </a:ext>
            </a:extLst>
          </p:cNvPr>
          <p:cNvSpPr/>
          <p:nvPr/>
        </p:nvSpPr>
        <p:spPr>
          <a:xfrm>
            <a:off x="3298063" y="1800207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360" name="Elipse 359">
            <a:extLst>
              <a:ext uri="{FF2B5EF4-FFF2-40B4-BE49-F238E27FC236}">
                <a16:creationId xmlns:a16="http://schemas.microsoft.com/office/drawing/2014/main" id="{BD66420A-23E0-02B8-3C5D-9A7C190DAE8E}"/>
              </a:ext>
            </a:extLst>
          </p:cNvPr>
          <p:cNvSpPr/>
          <p:nvPr/>
        </p:nvSpPr>
        <p:spPr>
          <a:xfrm>
            <a:off x="4052683" y="1569262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361" name="Elipse 360">
            <a:extLst>
              <a:ext uri="{FF2B5EF4-FFF2-40B4-BE49-F238E27FC236}">
                <a16:creationId xmlns:a16="http://schemas.microsoft.com/office/drawing/2014/main" id="{5DE9D716-EB79-B0C2-CEDE-BDA671F3E4BA}"/>
              </a:ext>
            </a:extLst>
          </p:cNvPr>
          <p:cNvSpPr/>
          <p:nvPr/>
        </p:nvSpPr>
        <p:spPr>
          <a:xfrm>
            <a:off x="2880572" y="2214360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362" name="Elipse 361">
            <a:extLst>
              <a:ext uri="{FF2B5EF4-FFF2-40B4-BE49-F238E27FC236}">
                <a16:creationId xmlns:a16="http://schemas.microsoft.com/office/drawing/2014/main" id="{159110EA-3958-DA6A-5743-E848DD499EBF}"/>
              </a:ext>
            </a:extLst>
          </p:cNvPr>
          <p:cNvSpPr/>
          <p:nvPr/>
        </p:nvSpPr>
        <p:spPr>
          <a:xfrm>
            <a:off x="3751869" y="658614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404040"/>
                </a:solidFill>
                <a:cs typeface="Helvetica" panose="020B0604020202020204" pitchFamily="34" charset="0"/>
              </a:rPr>
              <a:t>8</a:t>
            </a:r>
            <a:endParaRPr lang="en-US" dirty="0">
              <a:solidFill>
                <a:srgbClr val="404040"/>
              </a:solidFill>
              <a:cs typeface="Helvetica" panose="020B0604020202020204" pitchFamily="34" charset="0"/>
            </a:endParaRPr>
          </a:p>
        </p:txBody>
      </p:sp>
      <p:sp>
        <p:nvSpPr>
          <p:cNvPr id="363" name="Elipse 362">
            <a:extLst>
              <a:ext uri="{FF2B5EF4-FFF2-40B4-BE49-F238E27FC236}">
                <a16:creationId xmlns:a16="http://schemas.microsoft.com/office/drawing/2014/main" id="{893CE1FE-A227-5D34-F694-EF83327DD99D}"/>
              </a:ext>
            </a:extLst>
          </p:cNvPr>
          <p:cNvSpPr/>
          <p:nvPr/>
        </p:nvSpPr>
        <p:spPr>
          <a:xfrm>
            <a:off x="3516539" y="2194033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404040"/>
                </a:solidFill>
                <a:cs typeface="Helvetica" panose="020B0604020202020204" pitchFamily="34" charset="0"/>
              </a:rPr>
              <a:t>9</a:t>
            </a:r>
            <a:endParaRPr lang="en-US" dirty="0">
              <a:solidFill>
                <a:srgbClr val="404040"/>
              </a:solidFill>
              <a:cs typeface="Helvetica" panose="020B0604020202020204" pitchFamily="34" charset="0"/>
            </a:endParaRPr>
          </a:p>
        </p:txBody>
      </p:sp>
      <p:cxnSp>
        <p:nvCxnSpPr>
          <p:cNvPr id="364" name="Conector recto de flecha 363">
            <a:extLst>
              <a:ext uri="{FF2B5EF4-FFF2-40B4-BE49-F238E27FC236}">
                <a16:creationId xmlns:a16="http://schemas.microsoft.com/office/drawing/2014/main" id="{B7F79971-0D2B-929B-E4C0-7145EB8E563B}"/>
              </a:ext>
            </a:extLst>
          </p:cNvPr>
          <p:cNvCxnSpPr>
            <a:cxnSpLocks/>
            <a:stCxn id="354" idx="0"/>
            <a:endCxn id="357" idx="4"/>
          </p:cNvCxnSpPr>
          <p:nvPr/>
        </p:nvCxnSpPr>
        <p:spPr>
          <a:xfrm flipV="1">
            <a:off x="3414713" y="1020423"/>
            <a:ext cx="0" cy="31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Conector recto de flecha 364">
            <a:extLst>
              <a:ext uri="{FF2B5EF4-FFF2-40B4-BE49-F238E27FC236}">
                <a16:creationId xmlns:a16="http://schemas.microsoft.com/office/drawing/2014/main" id="{41ECB94C-F670-4705-4208-3FB26BD441C9}"/>
              </a:ext>
            </a:extLst>
          </p:cNvPr>
          <p:cNvCxnSpPr>
            <a:cxnSpLocks/>
            <a:stCxn id="357" idx="2"/>
            <a:endCxn id="355" idx="7"/>
          </p:cNvCxnSpPr>
          <p:nvPr/>
        </p:nvCxnSpPr>
        <p:spPr>
          <a:xfrm flipH="1">
            <a:off x="2933564" y="876422"/>
            <a:ext cx="337153" cy="1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Conector recto de flecha 365">
            <a:extLst>
              <a:ext uri="{FF2B5EF4-FFF2-40B4-BE49-F238E27FC236}">
                <a16:creationId xmlns:a16="http://schemas.microsoft.com/office/drawing/2014/main" id="{FBC6F075-9164-11C4-F950-6A5D4A2EA49B}"/>
              </a:ext>
            </a:extLst>
          </p:cNvPr>
          <p:cNvCxnSpPr>
            <a:cxnSpLocks/>
            <a:stCxn id="358" idx="0"/>
            <a:endCxn id="362" idx="4"/>
          </p:cNvCxnSpPr>
          <p:nvPr/>
        </p:nvCxnSpPr>
        <p:spPr>
          <a:xfrm flipH="1" flipV="1">
            <a:off x="3895870" y="946612"/>
            <a:ext cx="26999" cy="1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Conector recto de flecha 366">
            <a:extLst>
              <a:ext uri="{FF2B5EF4-FFF2-40B4-BE49-F238E27FC236}">
                <a16:creationId xmlns:a16="http://schemas.microsoft.com/office/drawing/2014/main" id="{B6098591-ED95-D89D-67E0-41E7DC295017}"/>
              </a:ext>
            </a:extLst>
          </p:cNvPr>
          <p:cNvCxnSpPr>
            <a:cxnSpLocks/>
            <a:stCxn id="360" idx="3"/>
            <a:endCxn id="363" idx="7"/>
          </p:cNvCxnSpPr>
          <p:nvPr/>
        </p:nvCxnSpPr>
        <p:spPr>
          <a:xfrm flipH="1">
            <a:off x="3762363" y="1815083"/>
            <a:ext cx="332497" cy="421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Conector recto de flecha 367">
            <a:extLst>
              <a:ext uri="{FF2B5EF4-FFF2-40B4-BE49-F238E27FC236}">
                <a16:creationId xmlns:a16="http://schemas.microsoft.com/office/drawing/2014/main" id="{A3AA6B57-96C1-0582-4D4F-11E34002B7CF}"/>
              </a:ext>
            </a:extLst>
          </p:cNvPr>
          <p:cNvCxnSpPr>
            <a:cxnSpLocks/>
            <a:stCxn id="358" idx="5"/>
            <a:endCxn id="360" idx="0"/>
          </p:cNvCxnSpPr>
          <p:nvPr/>
        </p:nvCxnSpPr>
        <p:spPr>
          <a:xfrm>
            <a:off x="4024692" y="1376759"/>
            <a:ext cx="171991" cy="19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Conector recto de flecha 368">
            <a:extLst>
              <a:ext uri="{FF2B5EF4-FFF2-40B4-BE49-F238E27FC236}">
                <a16:creationId xmlns:a16="http://schemas.microsoft.com/office/drawing/2014/main" id="{9278F027-A113-83C1-5AA0-78311A8C59E5}"/>
              </a:ext>
            </a:extLst>
          </p:cNvPr>
          <p:cNvCxnSpPr>
            <a:endCxn id="356" idx="7"/>
          </p:cNvCxnSpPr>
          <p:nvPr/>
        </p:nvCxnSpPr>
        <p:spPr>
          <a:xfrm flipH="1" flipV="1">
            <a:off x="2975738" y="1898499"/>
            <a:ext cx="294976" cy="4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onector recto de flecha 369">
            <a:extLst>
              <a:ext uri="{FF2B5EF4-FFF2-40B4-BE49-F238E27FC236}">
                <a16:creationId xmlns:a16="http://schemas.microsoft.com/office/drawing/2014/main" id="{945B4AA4-8A85-A1F9-649F-9953DB450F31}"/>
              </a:ext>
            </a:extLst>
          </p:cNvPr>
          <p:cNvCxnSpPr>
            <a:stCxn id="359" idx="3"/>
            <a:endCxn id="361" idx="7"/>
          </p:cNvCxnSpPr>
          <p:nvPr/>
        </p:nvCxnSpPr>
        <p:spPr>
          <a:xfrm flipH="1">
            <a:off x="3126394" y="2046031"/>
            <a:ext cx="213844" cy="2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Conector recto de flecha 370">
            <a:extLst>
              <a:ext uri="{FF2B5EF4-FFF2-40B4-BE49-F238E27FC236}">
                <a16:creationId xmlns:a16="http://schemas.microsoft.com/office/drawing/2014/main" id="{186E7018-C92B-513F-F00B-9E5703FD9D87}"/>
              </a:ext>
            </a:extLst>
          </p:cNvPr>
          <p:cNvCxnSpPr>
            <a:stCxn id="354" idx="4"/>
            <a:endCxn id="359" idx="0"/>
          </p:cNvCxnSpPr>
          <p:nvPr/>
        </p:nvCxnSpPr>
        <p:spPr>
          <a:xfrm>
            <a:off x="3414717" y="1626315"/>
            <a:ext cx="27347" cy="17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Rectángulo 371">
            <a:extLst>
              <a:ext uri="{FF2B5EF4-FFF2-40B4-BE49-F238E27FC236}">
                <a16:creationId xmlns:a16="http://schemas.microsoft.com/office/drawing/2014/main" id="{F0F6987B-77C3-5DEB-AD5E-69D9470D6A8D}"/>
              </a:ext>
            </a:extLst>
          </p:cNvPr>
          <p:cNvSpPr/>
          <p:nvPr/>
        </p:nvSpPr>
        <p:spPr>
          <a:xfrm>
            <a:off x="4688221" y="596426"/>
            <a:ext cx="1975105" cy="20477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9923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Elipse 372">
            <a:extLst>
              <a:ext uri="{FF2B5EF4-FFF2-40B4-BE49-F238E27FC236}">
                <a16:creationId xmlns:a16="http://schemas.microsoft.com/office/drawing/2014/main" id="{9D6E097D-C0C9-49D8-BF44-C32CD1DF1788}"/>
              </a:ext>
            </a:extLst>
          </p:cNvPr>
          <p:cNvSpPr/>
          <p:nvPr/>
        </p:nvSpPr>
        <p:spPr>
          <a:xfrm>
            <a:off x="5438973" y="1342176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374" name="Elipse 373">
            <a:extLst>
              <a:ext uri="{FF2B5EF4-FFF2-40B4-BE49-F238E27FC236}">
                <a16:creationId xmlns:a16="http://schemas.microsoft.com/office/drawing/2014/main" id="{1970D6DF-825E-B529-B629-EA5C98CD23FC}"/>
              </a:ext>
            </a:extLst>
          </p:cNvPr>
          <p:cNvSpPr/>
          <p:nvPr/>
        </p:nvSpPr>
        <p:spPr>
          <a:xfrm>
            <a:off x="4855997" y="990361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375" name="Elipse 374">
            <a:extLst>
              <a:ext uri="{FF2B5EF4-FFF2-40B4-BE49-F238E27FC236}">
                <a16:creationId xmlns:a16="http://schemas.microsoft.com/office/drawing/2014/main" id="{CEEB9701-AFDC-D2E6-8C52-3F3ADB7B57D6}"/>
              </a:ext>
            </a:extLst>
          </p:cNvPr>
          <p:cNvSpPr/>
          <p:nvPr/>
        </p:nvSpPr>
        <p:spPr>
          <a:xfrm>
            <a:off x="4855997" y="1758363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376" name="Elipse 375">
            <a:extLst>
              <a:ext uri="{FF2B5EF4-FFF2-40B4-BE49-F238E27FC236}">
                <a16:creationId xmlns:a16="http://schemas.microsoft.com/office/drawing/2014/main" id="{CE5F7663-DC3B-73EE-0512-873862A7066A}"/>
              </a:ext>
            </a:extLst>
          </p:cNvPr>
          <p:cNvSpPr/>
          <p:nvPr/>
        </p:nvSpPr>
        <p:spPr>
          <a:xfrm>
            <a:off x="5438973" y="736284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377" name="Elipse 376">
            <a:extLst>
              <a:ext uri="{FF2B5EF4-FFF2-40B4-BE49-F238E27FC236}">
                <a16:creationId xmlns:a16="http://schemas.microsoft.com/office/drawing/2014/main" id="{468EBB36-DC38-4116-00D0-29F8C7035D9E}"/>
              </a:ext>
            </a:extLst>
          </p:cNvPr>
          <p:cNvSpPr/>
          <p:nvPr/>
        </p:nvSpPr>
        <p:spPr>
          <a:xfrm>
            <a:off x="5947125" y="1134801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378" name="Elipse 377">
            <a:extLst>
              <a:ext uri="{FF2B5EF4-FFF2-40B4-BE49-F238E27FC236}">
                <a16:creationId xmlns:a16="http://schemas.microsoft.com/office/drawing/2014/main" id="{4B4F7B73-0017-4DE3-6EAB-479BBF6B82D3}"/>
              </a:ext>
            </a:extLst>
          </p:cNvPr>
          <p:cNvSpPr/>
          <p:nvPr/>
        </p:nvSpPr>
        <p:spPr>
          <a:xfrm>
            <a:off x="5466321" y="1804068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379" name="Elipse 378">
            <a:extLst>
              <a:ext uri="{FF2B5EF4-FFF2-40B4-BE49-F238E27FC236}">
                <a16:creationId xmlns:a16="http://schemas.microsoft.com/office/drawing/2014/main" id="{0D61C2F5-A55F-FA88-D7C1-4F0345C7A460}"/>
              </a:ext>
            </a:extLst>
          </p:cNvPr>
          <p:cNvSpPr/>
          <p:nvPr/>
        </p:nvSpPr>
        <p:spPr>
          <a:xfrm>
            <a:off x="6220941" y="1573123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380" name="Elipse 379">
            <a:extLst>
              <a:ext uri="{FF2B5EF4-FFF2-40B4-BE49-F238E27FC236}">
                <a16:creationId xmlns:a16="http://schemas.microsoft.com/office/drawing/2014/main" id="{8EBE6359-6D11-AAC7-EA4F-57D4943DA1F7}"/>
              </a:ext>
            </a:extLst>
          </p:cNvPr>
          <p:cNvSpPr/>
          <p:nvPr/>
        </p:nvSpPr>
        <p:spPr>
          <a:xfrm>
            <a:off x="5048829" y="2218221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381" name="Elipse 380">
            <a:extLst>
              <a:ext uri="{FF2B5EF4-FFF2-40B4-BE49-F238E27FC236}">
                <a16:creationId xmlns:a16="http://schemas.microsoft.com/office/drawing/2014/main" id="{1FFEC5BE-BA2F-86FF-E737-76A9D9D5A171}"/>
              </a:ext>
            </a:extLst>
          </p:cNvPr>
          <p:cNvSpPr/>
          <p:nvPr/>
        </p:nvSpPr>
        <p:spPr>
          <a:xfrm>
            <a:off x="5920127" y="662475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404040"/>
                </a:solidFill>
                <a:cs typeface="Helvetica" panose="020B0604020202020204" pitchFamily="34" charset="0"/>
              </a:rPr>
              <a:t>8</a:t>
            </a:r>
            <a:endParaRPr lang="en-US" dirty="0">
              <a:solidFill>
                <a:srgbClr val="404040"/>
              </a:solidFill>
              <a:cs typeface="Helvetica" panose="020B0604020202020204" pitchFamily="34" charset="0"/>
            </a:endParaRPr>
          </a:p>
        </p:txBody>
      </p:sp>
      <p:sp>
        <p:nvSpPr>
          <p:cNvPr id="382" name="Elipse 381">
            <a:extLst>
              <a:ext uri="{FF2B5EF4-FFF2-40B4-BE49-F238E27FC236}">
                <a16:creationId xmlns:a16="http://schemas.microsoft.com/office/drawing/2014/main" id="{F00FDD3E-8011-EF96-E027-4F307ADCAEA3}"/>
              </a:ext>
            </a:extLst>
          </p:cNvPr>
          <p:cNvSpPr/>
          <p:nvPr/>
        </p:nvSpPr>
        <p:spPr>
          <a:xfrm>
            <a:off x="5684797" y="2197894"/>
            <a:ext cx="288001" cy="288001"/>
          </a:xfrm>
          <a:prstGeom prst="ellipse">
            <a:avLst/>
          </a:prstGeom>
          <a:solidFill>
            <a:schemeClr val="lt1"/>
          </a:solidFill>
          <a:ln w="19050"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404040"/>
                </a:solidFill>
                <a:cs typeface="Helvetica" panose="020B0604020202020204" pitchFamily="34" charset="0"/>
              </a:rPr>
              <a:t>9</a:t>
            </a:r>
            <a:endParaRPr lang="en-US" dirty="0">
              <a:solidFill>
                <a:srgbClr val="404040"/>
              </a:solidFill>
              <a:cs typeface="Helvetica" panose="020B0604020202020204" pitchFamily="34" charset="0"/>
            </a:endParaRPr>
          </a:p>
        </p:txBody>
      </p:sp>
      <p:cxnSp>
        <p:nvCxnSpPr>
          <p:cNvPr id="383" name="Conector recto de flecha 382">
            <a:extLst>
              <a:ext uri="{FF2B5EF4-FFF2-40B4-BE49-F238E27FC236}">
                <a16:creationId xmlns:a16="http://schemas.microsoft.com/office/drawing/2014/main" id="{43826A8E-BD29-F172-8236-B3BE970BC960}"/>
              </a:ext>
            </a:extLst>
          </p:cNvPr>
          <p:cNvCxnSpPr>
            <a:cxnSpLocks/>
            <a:stCxn id="373" idx="0"/>
            <a:endCxn id="376" idx="4"/>
          </p:cNvCxnSpPr>
          <p:nvPr/>
        </p:nvCxnSpPr>
        <p:spPr>
          <a:xfrm flipV="1">
            <a:off x="5582971" y="1024284"/>
            <a:ext cx="0" cy="31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Conector recto de flecha 383">
            <a:extLst>
              <a:ext uri="{FF2B5EF4-FFF2-40B4-BE49-F238E27FC236}">
                <a16:creationId xmlns:a16="http://schemas.microsoft.com/office/drawing/2014/main" id="{2D3752F6-43E3-1180-2B1B-5A04CFE56D25}"/>
              </a:ext>
            </a:extLst>
          </p:cNvPr>
          <p:cNvCxnSpPr>
            <a:cxnSpLocks/>
            <a:stCxn id="376" idx="2"/>
            <a:endCxn id="374" idx="7"/>
          </p:cNvCxnSpPr>
          <p:nvPr/>
        </p:nvCxnSpPr>
        <p:spPr>
          <a:xfrm flipH="1">
            <a:off x="5101822" y="880283"/>
            <a:ext cx="337153" cy="1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D9582128-5F12-6A47-6EE1-4085773E59AE}"/>
              </a:ext>
            </a:extLst>
          </p:cNvPr>
          <p:cNvCxnSpPr>
            <a:cxnSpLocks/>
            <a:stCxn id="377" idx="0"/>
            <a:endCxn id="381" idx="4"/>
          </p:cNvCxnSpPr>
          <p:nvPr/>
        </p:nvCxnSpPr>
        <p:spPr>
          <a:xfrm flipH="1" flipV="1">
            <a:off x="6064127" y="950473"/>
            <a:ext cx="26999" cy="1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Conector recto de flecha 385">
            <a:extLst>
              <a:ext uri="{FF2B5EF4-FFF2-40B4-BE49-F238E27FC236}">
                <a16:creationId xmlns:a16="http://schemas.microsoft.com/office/drawing/2014/main" id="{EAAF5A6B-70C4-5231-11F9-2224553D9460}"/>
              </a:ext>
            </a:extLst>
          </p:cNvPr>
          <p:cNvCxnSpPr>
            <a:cxnSpLocks/>
            <a:stCxn id="379" idx="0"/>
            <a:endCxn id="377" idx="5"/>
          </p:cNvCxnSpPr>
          <p:nvPr/>
        </p:nvCxnSpPr>
        <p:spPr>
          <a:xfrm flipH="1" flipV="1">
            <a:off x="6192948" y="1380621"/>
            <a:ext cx="171991" cy="192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4F044A30-1DEB-D948-8AC5-D051FAAFF56A}"/>
              </a:ext>
            </a:extLst>
          </p:cNvPr>
          <p:cNvCxnSpPr>
            <a:endCxn id="375" idx="7"/>
          </p:cNvCxnSpPr>
          <p:nvPr/>
        </p:nvCxnSpPr>
        <p:spPr>
          <a:xfrm flipH="1" flipV="1">
            <a:off x="5143995" y="1902360"/>
            <a:ext cx="294976" cy="4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Conector recto de flecha 387">
            <a:extLst>
              <a:ext uri="{FF2B5EF4-FFF2-40B4-BE49-F238E27FC236}">
                <a16:creationId xmlns:a16="http://schemas.microsoft.com/office/drawing/2014/main" id="{DFFC5774-00C1-7100-DA5F-696B75787BB9}"/>
              </a:ext>
            </a:extLst>
          </p:cNvPr>
          <p:cNvCxnSpPr>
            <a:stCxn id="378" idx="3"/>
            <a:endCxn id="380" idx="7"/>
          </p:cNvCxnSpPr>
          <p:nvPr/>
        </p:nvCxnSpPr>
        <p:spPr>
          <a:xfrm flipH="1">
            <a:off x="5294650" y="2049893"/>
            <a:ext cx="213844" cy="2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Conector recto de flecha 388">
            <a:extLst>
              <a:ext uri="{FF2B5EF4-FFF2-40B4-BE49-F238E27FC236}">
                <a16:creationId xmlns:a16="http://schemas.microsoft.com/office/drawing/2014/main" id="{683C1C98-22AE-EF25-6F13-98C1DA715FA2}"/>
              </a:ext>
            </a:extLst>
          </p:cNvPr>
          <p:cNvCxnSpPr>
            <a:stCxn id="373" idx="4"/>
            <a:endCxn id="378" idx="0"/>
          </p:cNvCxnSpPr>
          <p:nvPr/>
        </p:nvCxnSpPr>
        <p:spPr>
          <a:xfrm>
            <a:off x="5582973" y="1630176"/>
            <a:ext cx="27347" cy="17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Conector recto de flecha 389">
            <a:extLst>
              <a:ext uri="{FF2B5EF4-FFF2-40B4-BE49-F238E27FC236}">
                <a16:creationId xmlns:a16="http://schemas.microsoft.com/office/drawing/2014/main" id="{D3BFE769-89F7-DC2B-B481-FB315EB0641B}"/>
              </a:ext>
            </a:extLst>
          </p:cNvPr>
          <p:cNvCxnSpPr>
            <a:stCxn id="378" idx="5"/>
            <a:endCxn id="382" idx="0"/>
          </p:cNvCxnSpPr>
          <p:nvPr/>
        </p:nvCxnSpPr>
        <p:spPr>
          <a:xfrm>
            <a:off x="5712144" y="2049893"/>
            <a:ext cx="116653" cy="148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Conector recto de flecha 390">
            <a:extLst>
              <a:ext uri="{FF2B5EF4-FFF2-40B4-BE49-F238E27FC236}">
                <a16:creationId xmlns:a16="http://schemas.microsoft.com/office/drawing/2014/main" id="{DAF68F6F-9EC8-C4F6-28F9-17B86BF4F32D}"/>
              </a:ext>
            </a:extLst>
          </p:cNvPr>
          <p:cNvCxnSpPr>
            <a:cxnSpLocks/>
            <a:stCxn id="382" idx="0"/>
            <a:endCxn id="379" idx="3"/>
          </p:cNvCxnSpPr>
          <p:nvPr/>
        </p:nvCxnSpPr>
        <p:spPr>
          <a:xfrm flipV="1">
            <a:off x="5828797" y="1818944"/>
            <a:ext cx="434321" cy="378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Conector recto de flecha 393">
            <a:extLst>
              <a:ext uri="{FF2B5EF4-FFF2-40B4-BE49-F238E27FC236}">
                <a16:creationId xmlns:a16="http://schemas.microsoft.com/office/drawing/2014/main" id="{74658F1D-68A4-7E3A-BAD7-3FEA032A6113}"/>
              </a:ext>
            </a:extLst>
          </p:cNvPr>
          <p:cNvCxnSpPr>
            <a:stCxn id="331" idx="3"/>
            <a:endCxn id="351" idx="1"/>
          </p:cNvCxnSpPr>
          <p:nvPr/>
        </p:nvCxnSpPr>
        <p:spPr>
          <a:xfrm>
            <a:off x="2326811" y="1616435"/>
            <a:ext cx="19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Conector recto de flecha 394">
            <a:extLst>
              <a:ext uri="{FF2B5EF4-FFF2-40B4-BE49-F238E27FC236}">
                <a16:creationId xmlns:a16="http://schemas.microsoft.com/office/drawing/2014/main" id="{32FD1B82-91B9-47FF-2C7A-5EE6CDB0CB77}"/>
              </a:ext>
            </a:extLst>
          </p:cNvPr>
          <p:cNvCxnSpPr>
            <a:stCxn id="351" idx="3"/>
            <a:endCxn id="372" idx="1"/>
          </p:cNvCxnSpPr>
          <p:nvPr/>
        </p:nvCxnSpPr>
        <p:spPr>
          <a:xfrm>
            <a:off x="4495069" y="1616437"/>
            <a:ext cx="193153" cy="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upo 243">
            <a:extLst>
              <a:ext uri="{FF2B5EF4-FFF2-40B4-BE49-F238E27FC236}">
                <a16:creationId xmlns:a16="http://schemas.microsoft.com/office/drawing/2014/main" id="{2B4ACF91-E73B-EFEE-4263-9976873898CB}"/>
              </a:ext>
            </a:extLst>
          </p:cNvPr>
          <p:cNvGrpSpPr/>
          <p:nvPr/>
        </p:nvGrpSpPr>
        <p:grpSpPr>
          <a:xfrm>
            <a:off x="1527976" y="725709"/>
            <a:ext cx="4143361" cy="2047742"/>
            <a:chOff x="6269832" y="1633125"/>
            <a:chExt cx="4143361" cy="2047742"/>
          </a:xfrm>
        </p:grpSpPr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9A70020E-4A0C-B0C6-F604-159AF2597C54}"/>
                </a:ext>
              </a:extLst>
            </p:cNvPr>
            <p:cNvSpPr/>
            <p:nvPr/>
          </p:nvSpPr>
          <p:spPr>
            <a:xfrm>
              <a:off x="6269832" y="1633125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Elipse 245">
              <a:extLst>
                <a:ext uri="{FF2B5EF4-FFF2-40B4-BE49-F238E27FC236}">
                  <a16:creationId xmlns:a16="http://schemas.microsoft.com/office/drawing/2014/main" id="{3AF4906E-0021-8427-8DF0-4D7336154A17}"/>
                </a:ext>
              </a:extLst>
            </p:cNvPr>
            <p:cNvSpPr/>
            <p:nvPr/>
          </p:nvSpPr>
          <p:spPr>
            <a:xfrm>
              <a:off x="7020584" y="237887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47" name="Elipse 246">
              <a:extLst>
                <a:ext uri="{FF2B5EF4-FFF2-40B4-BE49-F238E27FC236}">
                  <a16:creationId xmlns:a16="http://schemas.microsoft.com/office/drawing/2014/main" id="{A10DC6C9-C25C-7788-3369-08B6FF170FCA}"/>
                </a:ext>
              </a:extLst>
            </p:cNvPr>
            <p:cNvSpPr/>
            <p:nvPr/>
          </p:nvSpPr>
          <p:spPr>
            <a:xfrm>
              <a:off x="6437608" y="202705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AB47DA92-29AE-0208-E654-21D9D3FEAB4B}"/>
                </a:ext>
              </a:extLst>
            </p:cNvPr>
            <p:cNvSpPr/>
            <p:nvPr/>
          </p:nvSpPr>
          <p:spPr>
            <a:xfrm>
              <a:off x="6437608" y="279506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49" name="Elipse 248">
              <a:extLst>
                <a:ext uri="{FF2B5EF4-FFF2-40B4-BE49-F238E27FC236}">
                  <a16:creationId xmlns:a16="http://schemas.microsoft.com/office/drawing/2014/main" id="{9E9F93CA-01B6-A6B2-8A88-212DF5772CC6}"/>
                </a:ext>
              </a:extLst>
            </p:cNvPr>
            <p:cNvSpPr/>
            <p:nvPr/>
          </p:nvSpPr>
          <p:spPr>
            <a:xfrm>
              <a:off x="7020584" y="177298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50" name="Elipse 249">
              <a:extLst>
                <a:ext uri="{FF2B5EF4-FFF2-40B4-BE49-F238E27FC236}">
                  <a16:creationId xmlns:a16="http://schemas.microsoft.com/office/drawing/2014/main" id="{B2F4EA12-BD00-3B00-9578-84FBA761E8FC}"/>
                </a:ext>
              </a:extLst>
            </p:cNvPr>
            <p:cNvSpPr/>
            <p:nvPr/>
          </p:nvSpPr>
          <p:spPr>
            <a:xfrm>
              <a:off x="7528736" y="217149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A0A6E170-EAEC-3046-A9A7-78EA709F7BA1}"/>
                </a:ext>
              </a:extLst>
            </p:cNvPr>
            <p:cNvSpPr/>
            <p:nvPr/>
          </p:nvSpPr>
          <p:spPr>
            <a:xfrm>
              <a:off x="7047931" y="284076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52" name="Elipse 251">
              <a:extLst>
                <a:ext uri="{FF2B5EF4-FFF2-40B4-BE49-F238E27FC236}">
                  <a16:creationId xmlns:a16="http://schemas.microsoft.com/office/drawing/2014/main" id="{1A412F6E-7D8D-7357-9744-624CF12F54A1}"/>
                </a:ext>
              </a:extLst>
            </p:cNvPr>
            <p:cNvSpPr/>
            <p:nvPr/>
          </p:nvSpPr>
          <p:spPr>
            <a:xfrm>
              <a:off x="7802551" y="260982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253" name="Elipse 252">
              <a:extLst>
                <a:ext uri="{FF2B5EF4-FFF2-40B4-BE49-F238E27FC236}">
                  <a16:creationId xmlns:a16="http://schemas.microsoft.com/office/drawing/2014/main" id="{D746CD44-1286-B634-5CA2-F913362CF734}"/>
                </a:ext>
              </a:extLst>
            </p:cNvPr>
            <p:cNvSpPr/>
            <p:nvPr/>
          </p:nvSpPr>
          <p:spPr>
            <a:xfrm>
              <a:off x="6630440" y="325491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254" name="Elipse 253">
              <a:extLst>
                <a:ext uri="{FF2B5EF4-FFF2-40B4-BE49-F238E27FC236}">
                  <a16:creationId xmlns:a16="http://schemas.microsoft.com/office/drawing/2014/main" id="{4EDAD437-13E4-A56D-C9EB-7C6B4B8D7722}"/>
                </a:ext>
              </a:extLst>
            </p:cNvPr>
            <p:cNvSpPr/>
            <p:nvPr/>
          </p:nvSpPr>
          <p:spPr>
            <a:xfrm>
              <a:off x="7501737" y="169917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55" name="Elipse 254">
              <a:extLst>
                <a:ext uri="{FF2B5EF4-FFF2-40B4-BE49-F238E27FC236}">
                  <a16:creationId xmlns:a16="http://schemas.microsoft.com/office/drawing/2014/main" id="{EBCB2F05-4B50-D401-FF3B-5A80FB3CDA4F}"/>
                </a:ext>
              </a:extLst>
            </p:cNvPr>
            <p:cNvSpPr/>
            <p:nvPr/>
          </p:nvSpPr>
          <p:spPr>
            <a:xfrm>
              <a:off x="7266407" y="323459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256" name="Conector recto de flecha 255">
              <a:extLst>
                <a:ext uri="{FF2B5EF4-FFF2-40B4-BE49-F238E27FC236}">
                  <a16:creationId xmlns:a16="http://schemas.microsoft.com/office/drawing/2014/main" id="{60D7F83B-BC49-32CE-E641-59FCD1542F44}"/>
                </a:ext>
              </a:extLst>
            </p:cNvPr>
            <p:cNvCxnSpPr>
              <a:cxnSpLocks/>
              <a:stCxn id="246" idx="0"/>
              <a:endCxn id="249" idx="4"/>
            </p:cNvCxnSpPr>
            <p:nvPr/>
          </p:nvCxnSpPr>
          <p:spPr>
            <a:xfrm flipV="1">
              <a:off x="7164584" y="2060982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Conector recto de flecha 256">
              <a:extLst>
                <a:ext uri="{FF2B5EF4-FFF2-40B4-BE49-F238E27FC236}">
                  <a16:creationId xmlns:a16="http://schemas.microsoft.com/office/drawing/2014/main" id="{8BA4291B-9825-635C-07DF-FB806A1D8D4E}"/>
                </a:ext>
              </a:extLst>
            </p:cNvPr>
            <p:cNvCxnSpPr>
              <a:cxnSpLocks/>
              <a:stCxn id="249" idx="2"/>
              <a:endCxn id="247" idx="7"/>
            </p:cNvCxnSpPr>
            <p:nvPr/>
          </p:nvCxnSpPr>
          <p:spPr>
            <a:xfrm flipH="1">
              <a:off x="6683431" y="1916982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Conector recto de flecha 257">
              <a:extLst>
                <a:ext uri="{FF2B5EF4-FFF2-40B4-BE49-F238E27FC236}">
                  <a16:creationId xmlns:a16="http://schemas.microsoft.com/office/drawing/2014/main" id="{5A4E67EC-D9B0-9B9E-EA26-BB925E0F41AC}"/>
                </a:ext>
              </a:extLst>
            </p:cNvPr>
            <p:cNvCxnSpPr>
              <a:cxnSpLocks/>
              <a:stCxn id="250" idx="0"/>
              <a:endCxn id="254" idx="4"/>
            </p:cNvCxnSpPr>
            <p:nvPr/>
          </p:nvCxnSpPr>
          <p:spPr>
            <a:xfrm flipH="1" flipV="1">
              <a:off x="7645737" y="1987172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Conector recto de flecha 258">
              <a:extLst>
                <a:ext uri="{FF2B5EF4-FFF2-40B4-BE49-F238E27FC236}">
                  <a16:creationId xmlns:a16="http://schemas.microsoft.com/office/drawing/2014/main" id="{704ED6E7-CDE7-42D8-2CF9-FDF2CEDB2350}"/>
                </a:ext>
              </a:extLst>
            </p:cNvPr>
            <p:cNvCxnSpPr>
              <a:cxnSpLocks/>
              <a:stCxn id="250" idx="4"/>
              <a:endCxn id="255" idx="0"/>
            </p:cNvCxnSpPr>
            <p:nvPr/>
          </p:nvCxnSpPr>
          <p:spPr>
            <a:xfrm flipH="1">
              <a:off x="7410407" y="2459498"/>
              <a:ext cx="262329" cy="77509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Conector recto de flecha 259">
              <a:extLst>
                <a:ext uri="{FF2B5EF4-FFF2-40B4-BE49-F238E27FC236}">
                  <a16:creationId xmlns:a16="http://schemas.microsoft.com/office/drawing/2014/main" id="{2ED9A3A9-2D52-7979-7E8F-B9EE032D62CE}"/>
                </a:ext>
              </a:extLst>
            </p:cNvPr>
            <p:cNvCxnSpPr>
              <a:stCxn id="246" idx="4"/>
              <a:endCxn id="251" idx="0"/>
            </p:cNvCxnSpPr>
            <p:nvPr/>
          </p:nvCxnSpPr>
          <p:spPr>
            <a:xfrm>
              <a:off x="7164584" y="2666874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Conector recto de flecha 260">
              <a:extLst>
                <a:ext uri="{FF2B5EF4-FFF2-40B4-BE49-F238E27FC236}">
                  <a16:creationId xmlns:a16="http://schemas.microsoft.com/office/drawing/2014/main" id="{46956399-0092-E613-B847-A03C93A4BC6F}"/>
                </a:ext>
              </a:extLst>
            </p:cNvPr>
            <p:cNvCxnSpPr>
              <a:stCxn id="251" idx="2"/>
              <a:endCxn id="248" idx="6"/>
            </p:cNvCxnSpPr>
            <p:nvPr/>
          </p:nvCxnSpPr>
          <p:spPr>
            <a:xfrm flipH="1" flipV="1">
              <a:off x="6725608" y="2939060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Conector recto de flecha 261">
              <a:extLst>
                <a:ext uri="{FF2B5EF4-FFF2-40B4-BE49-F238E27FC236}">
                  <a16:creationId xmlns:a16="http://schemas.microsoft.com/office/drawing/2014/main" id="{A589B260-98A7-3580-B3F5-B07620524A99}"/>
                </a:ext>
              </a:extLst>
            </p:cNvPr>
            <p:cNvCxnSpPr>
              <a:cxnSpLocks/>
              <a:stCxn id="251" idx="3"/>
              <a:endCxn id="253" idx="7"/>
            </p:cNvCxnSpPr>
            <p:nvPr/>
          </p:nvCxnSpPr>
          <p:spPr>
            <a:xfrm flipH="1">
              <a:off x="6876263" y="3086589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Conector recto de flecha 262">
              <a:extLst>
                <a:ext uri="{FF2B5EF4-FFF2-40B4-BE49-F238E27FC236}">
                  <a16:creationId xmlns:a16="http://schemas.microsoft.com/office/drawing/2014/main" id="{0940FC2D-13CB-F510-87D8-BFB7FD796FE9}"/>
                </a:ext>
              </a:extLst>
            </p:cNvPr>
            <p:cNvCxnSpPr>
              <a:cxnSpLocks/>
              <a:stCxn id="249" idx="6"/>
              <a:endCxn id="250" idx="1"/>
            </p:cNvCxnSpPr>
            <p:nvPr/>
          </p:nvCxnSpPr>
          <p:spPr>
            <a:xfrm>
              <a:off x="7308584" y="1916982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Conector recto de flecha 263">
              <a:extLst>
                <a:ext uri="{FF2B5EF4-FFF2-40B4-BE49-F238E27FC236}">
                  <a16:creationId xmlns:a16="http://schemas.microsoft.com/office/drawing/2014/main" id="{EC3377BF-2521-51B9-6D46-0A96DF5EFA9C}"/>
                </a:ext>
              </a:extLst>
            </p:cNvPr>
            <p:cNvCxnSpPr>
              <a:cxnSpLocks/>
              <a:stCxn id="250" idx="5"/>
              <a:endCxn id="252" idx="0"/>
            </p:cNvCxnSpPr>
            <p:nvPr/>
          </p:nvCxnSpPr>
          <p:spPr>
            <a:xfrm>
              <a:off x="7774559" y="2417321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D094BF14-A1E3-6DB1-3540-B8F91BAE5BD0}"/>
                </a:ext>
              </a:extLst>
            </p:cNvPr>
            <p:cNvSpPr/>
            <p:nvPr/>
          </p:nvSpPr>
          <p:spPr>
            <a:xfrm>
              <a:off x="8438089" y="1633125"/>
              <a:ext cx="1975104" cy="2047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Elipse 265">
              <a:extLst>
                <a:ext uri="{FF2B5EF4-FFF2-40B4-BE49-F238E27FC236}">
                  <a16:creationId xmlns:a16="http://schemas.microsoft.com/office/drawing/2014/main" id="{CD633554-D8E6-DD05-5310-59BA67DE0D98}"/>
                </a:ext>
              </a:extLst>
            </p:cNvPr>
            <p:cNvSpPr/>
            <p:nvPr/>
          </p:nvSpPr>
          <p:spPr>
            <a:xfrm>
              <a:off x="9188841" y="237887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35A4D272-B0E7-0C1F-DC78-014176F9C5B9}"/>
                </a:ext>
              </a:extLst>
            </p:cNvPr>
            <p:cNvSpPr/>
            <p:nvPr/>
          </p:nvSpPr>
          <p:spPr>
            <a:xfrm>
              <a:off x="8605865" y="202705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9EE9EDD6-8EAD-5CA5-3785-A7766B3BCBC5}"/>
                </a:ext>
              </a:extLst>
            </p:cNvPr>
            <p:cNvSpPr/>
            <p:nvPr/>
          </p:nvSpPr>
          <p:spPr>
            <a:xfrm>
              <a:off x="8605865" y="279506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CD77D0CE-3348-1F18-533D-A57C86280B35}"/>
                </a:ext>
              </a:extLst>
            </p:cNvPr>
            <p:cNvSpPr/>
            <p:nvPr/>
          </p:nvSpPr>
          <p:spPr>
            <a:xfrm>
              <a:off x="9188841" y="177298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2538DC12-2360-6BBE-B0D1-A5D2CAE4A447}"/>
                </a:ext>
              </a:extLst>
            </p:cNvPr>
            <p:cNvSpPr/>
            <p:nvPr/>
          </p:nvSpPr>
          <p:spPr>
            <a:xfrm>
              <a:off x="9696993" y="217149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71" name="Elipse 270">
              <a:extLst>
                <a:ext uri="{FF2B5EF4-FFF2-40B4-BE49-F238E27FC236}">
                  <a16:creationId xmlns:a16="http://schemas.microsoft.com/office/drawing/2014/main" id="{A9DA6CA4-49F5-C557-AD20-50CAAE4DE9B4}"/>
                </a:ext>
              </a:extLst>
            </p:cNvPr>
            <p:cNvSpPr/>
            <p:nvPr/>
          </p:nvSpPr>
          <p:spPr>
            <a:xfrm>
              <a:off x="9216188" y="284076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72" name="Elipse 271">
              <a:extLst>
                <a:ext uri="{FF2B5EF4-FFF2-40B4-BE49-F238E27FC236}">
                  <a16:creationId xmlns:a16="http://schemas.microsoft.com/office/drawing/2014/main" id="{C7A602B2-7EA9-7450-2425-0A86A5B6A974}"/>
                </a:ext>
              </a:extLst>
            </p:cNvPr>
            <p:cNvSpPr/>
            <p:nvPr/>
          </p:nvSpPr>
          <p:spPr>
            <a:xfrm>
              <a:off x="9970808" y="260982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273" name="Elipse 272">
              <a:extLst>
                <a:ext uri="{FF2B5EF4-FFF2-40B4-BE49-F238E27FC236}">
                  <a16:creationId xmlns:a16="http://schemas.microsoft.com/office/drawing/2014/main" id="{F448EBD8-DBA1-96D0-F1A2-14133A5795FF}"/>
                </a:ext>
              </a:extLst>
            </p:cNvPr>
            <p:cNvSpPr/>
            <p:nvPr/>
          </p:nvSpPr>
          <p:spPr>
            <a:xfrm>
              <a:off x="8798697" y="325491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274" name="Elipse 273">
              <a:extLst>
                <a:ext uri="{FF2B5EF4-FFF2-40B4-BE49-F238E27FC236}">
                  <a16:creationId xmlns:a16="http://schemas.microsoft.com/office/drawing/2014/main" id="{8039237D-6AC9-8CAC-509B-729DC4C727DF}"/>
                </a:ext>
              </a:extLst>
            </p:cNvPr>
            <p:cNvSpPr/>
            <p:nvPr/>
          </p:nvSpPr>
          <p:spPr>
            <a:xfrm>
              <a:off x="9669994" y="169917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75" name="Elipse 274">
              <a:extLst>
                <a:ext uri="{FF2B5EF4-FFF2-40B4-BE49-F238E27FC236}">
                  <a16:creationId xmlns:a16="http://schemas.microsoft.com/office/drawing/2014/main" id="{969FA364-A6D1-EA0F-8D77-CD5B448080DD}"/>
                </a:ext>
              </a:extLst>
            </p:cNvPr>
            <p:cNvSpPr/>
            <p:nvPr/>
          </p:nvSpPr>
          <p:spPr>
            <a:xfrm>
              <a:off x="9434664" y="323459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276" name="Conector recto de flecha 275">
              <a:extLst>
                <a:ext uri="{FF2B5EF4-FFF2-40B4-BE49-F238E27FC236}">
                  <a16:creationId xmlns:a16="http://schemas.microsoft.com/office/drawing/2014/main" id="{B48F6933-34A3-E2E5-7589-85F064046EED}"/>
                </a:ext>
              </a:extLst>
            </p:cNvPr>
            <p:cNvCxnSpPr>
              <a:cxnSpLocks/>
              <a:stCxn id="266" idx="0"/>
              <a:endCxn id="269" idx="4"/>
            </p:cNvCxnSpPr>
            <p:nvPr/>
          </p:nvCxnSpPr>
          <p:spPr>
            <a:xfrm flipV="1">
              <a:off x="9332841" y="2060982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Conector recto de flecha 276">
              <a:extLst>
                <a:ext uri="{FF2B5EF4-FFF2-40B4-BE49-F238E27FC236}">
                  <a16:creationId xmlns:a16="http://schemas.microsoft.com/office/drawing/2014/main" id="{7AEDE593-B378-B114-89D0-5189983E4878}"/>
                </a:ext>
              </a:extLst>
            </p:cNvPr>
            <p:cNvCxnSpPr>
              <a:cxnSpLocks/>
              <a:stCxn id="269" idx="2"/>
              <a:endCxn id="267" idx="7"/>
            </p:cNvCxnSpPr>
            <p:nvPr/>
          </p:nvCxnSpPr>
          <p:spPr>
            <a:xfrm flipH="1">
              <a:off x="8851688" y="1916982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Conector recto de flecha 277">
              <a:extLst>
                <a:ext uri="{FF2B5EF4-FFF2-40B4-BE49-F238E27FC236}">
                  <a16:creationId xmlns:a16="http://schemas.microsoft.com/office/drawing/2014/main" id="{2C4E6A83-C4C0-C42D-7379-D0AF3B6931ED}"/>
                </a:ext>
              </a:extLst>
            </p:cNvPr>
            <p:cNvCxnSpPr>
              <a:cxnSpLocks/>
              <a:stCxn id="270" idx="0"/>
              <a:endCxn id="274" idx="4"/>
            </p:cNvCxnSpPr>
            <p:nvPr/>
          </p:nvCxnSpPr>
          <p:spPr>
            <a:xfrm flipH="1" flipV="1">
              <a:off x="9813994" y="1987172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Conector recto de flecha 278">
              <a:extLst>
                <a:ext uri="{FF2B5EF4-FFF2-40B4-BE49-F238E27FC236}">
                  <a16:creationId xmlns:a16="http://schemas.microsoft.com/office/drawing/2014/main" id="{68447847-D316-7BF0-42C8-876481D052DD}"/>
                </a:ext>
              </a:extLst>
            </p:cNvPr>
            <p:cNvCxnSpPr>
              <a:cxnSpLocks/>
              <a:stCxn id="272" idx="3"/>
              <a:endCxn id="275" idx="7"/>
            </p:cNvCxnSpPr>
            <p:nvPr/>
          </p:nvCxnSpPr>
          <p:spPr>
            <a:xfrm flipH="1">
              <a:off x="9680487" y="2855643"/>
              <a:ext cx="332498" cy="4211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Conector recto de flecha 279">
              <a:extLst>
                <a:ext uri="{FF2B5EF4-FFF2-40B4-BE49-F238E27FC236}">
                  <a16:creationId xmlns:a16="http://schemas.microsoft.com/office/drawing/2014/main" id="{93A78CEB-78D0-6BCD-C72C-89DA28DC7967}"/>
                </a:ext>
              </a:extLst>
            </p:cNvPr>
            <p:cNvCxnSpPr>
              <a:cxnSpLocks/>
              <a:stCxn id="269" idx="6"/>
              <a:endCxn id="270" idx="1"/>
            </p:cNvCxnSpPr>
            <p:nvPr/>
          </p:nvCxnSpPr>
          <p:spPr>
            <a:xfrm>
              <a:off x="9476841" y="1916982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Conector recto de flecha 280">
              <a:extLst>
                <a:ext uri="{FF2B5EF4-FFF2-40B4-BE49-F238E27FC236}">
                  <a16:creationId xmlns:a16="http://schemas.microsoft.com/office/drawing/2014/main" id="{EAADCC4C-7C0B-F346-3B66-5B30214653B0}"/>
                </a:ext>
              </a:extLst>
            </p:cNvPr>
            <p:cNvCxnSpPr>
              <a:cxnSpLocks/>
              <a:stCxn id="270" idx="5"/>
              <a:endCxn id="272" idx="0"/>
            </p:cNvCxnSpPr>
            <p:nvPr/>
          </p:nvCxnSpPr>
          <p:spPr>
            <a:xfrm>
              <a:off x="9942816" y="2417321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Conector recto de flecha 281">
              <a:extLst>
                <a:ext uri="{FF2B5EF4-FFF2-40B4-BE49-F238E27FC236}">
                  <a16:creationId xmlns:a16="http://schemas.microsoft.com/office/drawing/2014/main" id="{1CD75E1C-990D-C3CA-6511-66BA111C8335}"/>
                </a:ext>
              </a:extLst>
            </p:cNvPr>
            <p:cNvCxnSpPr>
              <a:endCxn id="268" idx="7"/>
            </p:cNvCxnSpPr>
            <p:nvPr/>
          </p:nvCxnSpPr>
          <p:spPr>
            <a:xfrm flipH="1" flipV="1">
              <a:off x="8893865" y="2939060"/>
              <a:ext cx="294976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Conector recto de flecha 282">
              <a:extLst>
                <a:ext uri="{FF2B5EF4-FFF2-40B4-BE49-F238E27FC236}">
                  <a16:creationId xmlns:a16="http://schemas.microsoft.com/office/drawing/2014/main" id="{864C542E-F7FE-E1BB-FE7E-422FFDA41FCF}"/>
                </a:ext>
              </a:extLst>
            </p:cNvPr>
            <p:cNvCxnSpPr>
              <a:stCxn id="271" idx="3"/>
              <a:endCxn id="273" idx="7"/>
            </p:cNvCxnSpPr>
            <p:nvPr/>
          </p:nvCxnSpPr>
          <p:spPr>
            <a:xfrm flipH="1">
              <a:off x="9044520" y="3086589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Conector recto de flecha 283">
              <a:extLst>
                <a:ext uri="{FF2B5EF4-FFF2-40B4-BE49-F238E27FC236}">
                  <a16:creationId xmlns:a16="http://schemas.microsoft.com/office/drawing/2014/main" id="{619F65A3-9CCA-45BD-736B-1EF300E52FE2}"/>
                </a:ext>
              </a:extLst>
            </p:cNvPr>
            <p:cNvCxnSpPr>
              <a:stCxn id="266" idx="4"/>
              <a:endCxn id="271" idx="0"/>
            </p:cNvCxnSpPr>
            <p:nvPr/>
          </p:nvCxnSpPr>
          <p:spPr>
            <a:xfrm>
              <a:off x="9332841" y="2666874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7" name="Conector recto de flecha 396">
            <a:extLst>
              <a:ext uri="{FF2B5EF4-FFF2-40B4-BE49-F238E27FC236}">
                <a16:creationId xmlns:a16="http://schemas.microsoft.com/office/drawing/2014/main" id="{4C7EF53D-A29D-959A-C297-EBDFAADAF4CB}"/>
              </a:ext>
            </a:extLst>
          </p:cNvPr>
          <p:cNvCxnSpPr>
            <a:stCxn id="245" idx="3"/>
            <a:endCxn id="265" idx="1"/>
          </p:cNvCxnSpPr>
          <p:nvPr/>
        </p:nvCxnSpPr>
        <p:spPr>
          <a:xfrm>
            <a:off x="3503078" y="1749579"/>
            <a:ext cx="19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 284">
            <a:extLst>
              <a:ext uri="{FF2B5EF4-FFF2-40B4-BE49-F238E27FC236}">
                <a16:creationId xmlns:a16="http://schemas.microsoft.com/office/drawing/2014/main" id="{BAADE7F3-104C-4D05-0CB1-EDB7EEEB4594}"/>
              </a:ext>
            </a:extLst>
          </p:cNvPr>
          <p:cNvGrpSpPr/>
          <p:nvPr/>
        </p:nvGrpSpPr>
        <p:grpSpPr>
          <a:xfrm>
            <a:off x="1526044" y="774041"/>
            <a:ext cx="4147225" cy="2052369"/>
            <a:chOff x="654425" y="4280820"/>
            <a:chExt cx="4147226" cy="2052368"/>
          </a:xfrm>
        </p:grpSpPr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EEF990B0-527D-8E5B-F484-1DE9843A6F55}"/>
                </a:ext>
              </a:extLst>
            </p:cNvPr>
            <p:cNvSpPr/>
            <p:nvPr/>
          </p:nvSpPr>
          <p:spPr>
            <a:xfrm>
              <a:off x="654425" y="4280820"/>
              <a:ext cx="1975104" cy="2047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orma libre: forma 286">
              <a:extLst>
                <a:ext uri="{FF2B5EF4-FFF2-40B4-BE49-F238E27FC236}">
                  <a16:creationId xmlns:a16="http://schemas.microsoft.com/office/drawing/2014/main" id="{D961CFB6-2A54-20AC-69EC-B295F6B3BA18}"/>
                </a:ext>
              </a:extLst>
            </p:cNvPr>
            <p:cNvSpPr/>
            <p:nvPr/>
          </p:nvSpPr>
          <p:spPr>
            <a:xfrm>
              <a:off x="1746426" y="4347408"/>
              <a:ext cx="795528" cy="1389888"/>
            </a:xfrm>
            <a:custGeom>
              <a:avLst/>
              <a:gdLst>
                <a:gd name="connsiteX0" fmla="*/ 73152 w 795528"/>
                <a:gd name="connsiteY0" fmla="*/ 36576 h 1389889"/>
                <a:gd name="connsiteX1" fmla="*/ 27432 w 795528"/>
                <a:gd name="connsiteY1" fmla="*/ 246888 h 1389889"/>
                <a:gd name="connsiteX2" fmla="*/ 0 w 795528"/>
                <a:gd name="connsiteY2" fmla="*/ 585216 h 1389889"/>
                <a:gd name="connsiteX3" fmla="*/ 82296 w 795528"/>
                <a:gd name="connsiteY3" fmla="*/ 868680 h 1389889"/>
                <a:gd name="connsiteX4" fmla="*/ 228600 w 795528"/>
                <a:gd name="connsiteY4" fmla="*/ 1188720 h 1389889"/>
                <a:gd name="connsiteX5" fmla="*/ 438912 w 795528"/>
                <a:gd name="connsiteY5" fmla="*/ 1380744 h 1389889"/>
                <a:gd name="connsiteX6" fmla="*/ 704088 w 795528"/>
                <a:gd name="connsiteY6" fmla="*/ 1389889 h 1389889"/>
                <a:gd name="connsiteX7" fmla="*/ 786384 w 795528"/>
                <a:gd name="connsiteY7" fmla="*/ 1225296 h 1389889"/>
                <a:gd name="connsiteX8" fmla="*/ 795528 w 795528"/>
                <a:gd name="connsiteY8" fmla="*/ 941832 h 1389889"/>
                <a:gd name="connsiteX9" fmla="*/ 749808 w 795528"/>
                <a:gd name="connsiteY9" fmla="*/ 548640 h 1389889"/>
                <a:gd name="connsiteX10" fmla="*/ 640080 w 795528"/>
                <a:gd name="connsiteY10" fmla="*/ 228600 h 1389889"/>
                <a:gd name="connsiteX11" fmla="*/ 493776 w 795528"/>
                <a:gd name="connsiteY11" fmla="*/ 64008 h 1389889"/>
                <a:gd name="connsiteX12" fmla="*/ 365760 w 795528"/>
                <a:gd name="connsiteY12" fmla="*/ 0 h 1389889"/>
                <a:gd name="connsiteX13" fmla="*/ 210312 w 795528"/>
                <a:gd name="connsiteY13" fmla="*/ 0 h 1389889"/>
                <a:gd name="connsiteX14" fmla="*/ 73152 w 795528"/>
                <a:gd name="connsiteY14" fmla="*/ 36576 h 1389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528" h="1389889" extrusionOk="0">
                  <a:moveTo>
                    <a:pt x="73152" y="36576"/>
                  </a:moveTo>
                  <a:cubicBezTo>
                    <a:pt x="45079" y="83963"/>
                    <a:pt x="49940" y="210008"/>
                    <a:pt x="27432" y="246888"/>
                  </a:cubicBezTo>
                  <a:cubicBezTo>
                    <a:pt x="21580" y="390058"/>
                    <a:pt x="37846" y="449481"/>
                    <a:pt x="0" y="585216"/>
                  </a:cubicBezTo>
                  <a:cubicBezTo>
                    <a:pt x="9926" y="657487"/>
                    <a:pt x="76110" y="787854"/>
                    <a:pt x="82296" y="868680"/>
                  </a:cubicBezTo>
                  <a:cubicBezTo>
                    <a:pt x="148156" y="974410"/>
                    <a:pt x="141385" y="1045859"/>
                    <a:pt x="228600" y="1188720"/>
                  </a:cubicBezTo>
                  <a:cubicBezTo>
                    <a:pt x="314189" y="1241888"/>
                    <a:pt x="363124" y="1335084"/>
                    <a:pt x="438912" y="1380744"/>
                  </a:cubicBezTo>
                  <a:cubicBezTo>
                    <a:pt x="504492" y="1360957"/>
                    <a:pt x="616889" y="1403258"/>
                    <a:pt x="704088" y="1389889"/>
                  </a:cubicBezTo>
                  <a:cubicBezTo>
                    <a:pt x="738440" y="1332956"/>
                    <a:pt x="770424" y="1274042"/>
                    <a:pt x="786384" y="1225296"/>
                  </a:cubicBezTo>
                  <a:cubicBezTo>
                    <a:pt x="781271" y="1137169"/>
                    <a:pt x="798878" y="1074297"/>
                    <a:pt x="795528" y="941832"/>
                  </a:cubicBezTo>
                  <a:cubicBezTo>
                    <a:pt x="771933" y="885128"/>
                    <a:pt x="734693" y="650145"/>
                    <a:pt x="749808" y="548640"/>
                  </a:cubicBezTo>
                  <a:cubicBezTo>
                    <a:pt x="674766" y="404682"/>
                    <a:pt x="685595" y="317293"/>
                    <a:pt x="640080" y="228600"/>
                  </a:cubicBezTo>
                  <a:cubicBezTo>
                    <a:pt x="579212" y="157862"/>
                    <a:pt x="514459" y="89221"/>
                    <a:pt x="493776" y="64008"/>
                  </a:cubicBezTo>
                  <a:cubicBezTo>
                    <a:pt x="466078" y="46921"/>
                    <a:pt x="390671" y="20547"/>
                    <a:pt x="365760" y="0"/>
                  </a:cubicBezTo>
                  <a:cubicBezTo>
                    <a:pt x="312982" y="-8828"/>
                    <a:pt x="231442" y="868"/>
                    <a:pt x="210312" y="0"/>
                  </a:cubicBezTo>
                  <a:cubicBezTo>
                    <a:pt x="157024" y="8623"/>
                    <a:pt x="99080" y="25731"/>
                    <a:pt x="73152" y="36576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62868083">
                    <a:custGeom>
                      <a:avLst/>
                      <a:gdLst>
                        <a:gd name="connsiteX0" fmla="*/ 73152 w 795528"/>
                        <a:gd name="connsiteY0" fmla="*/ 36576 h 1389888"/>
                        <a:gd name="connsiteX1" fmla="*/ 27432 w 795528"/>
                        <a:gd name="connsiteY1" fmla="*/ 246888 h 1389888"/>
                        <a:gd name="connsiteX2" fmla="*/ 0 w 795528"/>
                        <a:gd name="connsiteY2" fmla="*/ 585216 h 1389888"/>
                        <a:gd name="connsiteX3" fmla="*/ 82296 w 795528"/>
                        <a:gd name="connsiteY3" fmla="*/ 868680 h 1389888"/>
                        <a:gd name="connsiteX4" fmla="*/ 228600 w 795528"/>
                        <a:gd name="connsiteY4" fmla="*/ 1188720 h 1389888"/>
                        <a:gd name="connsiteX5" fmla="*/ 438912 w 795528"/>
                        <a:gd name="connsiteY5" fmla="*/ 1380744 h 1389888"/>
                        <a:gd name="connsiteX6" fmla="*/ 704088 w 795528"/>
                        <a:gd name="connsiteY6" fmla="*/ 1389888 h 1389888"/>
                        <a:gd name="connsiteX7" fmla="*/ 786384 w 795528"/>
                        <a:gd name="connsiteY7" fmla="*/ 1225296 h 1389888"/>
                        <a:gd name="connsiteX8" fmla="*/ 795528 w 795528"/>
                        <a:gd name="connsiteY8" fmla="*/ 941832 h 1389888"/>
                        <a:gd name="connsiteX9" fmla="*/ 749808 w 795528"/>
                        <a:gd name="connsiteY9" fmla="*/ 548640 h 1389888"/>
                        <a:gd name="connsiteX10" fmla="*/ 640080 w 795528"/>
                        <a:gd name="connsiteY10" fmla="*/ 228600 h 1389888"/>
                        <a:gd name="connsiteX11" fmla="*/ 493776 w 795528"/>
                        <a:gd name="connsiteY11" fmla="*/ 64008 h 1389888"/>
                        <a:gd name="connsiteX12" fmla="*/ 365760 w 795528"/>
                        <a:gd name="connsiteY12" fmla="*/ 0 h 1389888"/>
                        <a:gd name="connsiteX13" fmla="*/ 210312 w 795528"/>
                        <a:gd name="connsiteY13" fmla="*/ 0 h 1389888"/>
                        <a:gd name="connsiteX14" fmla="*/ 73152 w 795528"/>
                        <a:gd name="connsiteY14" fmla="*/ 36576 h 1389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795528" h="1389888">
                          <a:moveTo>
                            <a:pt x="73152" y="36576"/>
                          </a:moveTo>
                          <a:lnTo>
                            <a:pt x="27432" y="246888"/>
                          </a:lnTo>
                          <a:lnTo>
                            <a:pt x="0" y="585216"/>
                          </a:lnTo>
                          <a:lnTo>
                            <a:pt x="82296" y="868680"/>
                          </a:lnTo>
                          <a:lnTo>
                            <a:pt x="228600" y="1188720"/>
                          </a:lnTo>
                          <a:lnTo>
                            <a:pt x="438912" y="1380744"/>
                          </a:lnTo>
                          <a:lnTo>
                            <a:pt x="704088" y="1389888"/>
                          </a:lnTo>
                          <a:lnTo>
                            <a:pt x="786384" y="1225296"/>
                          </a:lnTo>
                          <a:lnTo>
                            <a:pt x="795528" y="941832"/>
                          </a:lnTo>
                          <a:lnTo>
                            <a:pt x="749808" y="548640"/>
                          </a:lnTo>
                          <a:lnTo>
                            <a:pt x="640080" y="228600"/>
                          </a:lnTo>
                          <a:lnTo>
                            <a:pt x="493776" y="64008"/>
                          </a:lnTo>
                          <a:lnTo>
                            <a:pt x="365760" y="0"/>
                          </a:lnTo>
                          <a:lnTo>
                            <a:pt x="210312" y="0"/>
                          </a:lnTo>
                          <a:lnTo>
                            <a:pt x="73152" y="36576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CB1277EB-A1B1-551E-795D-951170705C46}"/>
                </a:ext>
              </a:extLst>
            </p:cNvPr>
            <p:cNvSpPr/>
            <p:nvPr/>
          </p:nvSpPr>
          <p:spPr>
            <a:xfrm>
              <a:off x="1405177" y="508423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3F5733E5-B343-1EC4-3A7B-016DD16C7919}"/>
                </a:ext>
              </a:extLst>
            </p:cNvPr>
            <p:cNvSpPr/>
            <p:nvPr/>
          </p:nvSpPr>
          <p:spPr>
            <a:xfrm>
              <a:off x="822201" y="473242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90" name="Elipse 289">
              <a:extLst>
                <a:ext uri="{FF2B5EF4-FFF2-40B4-BE49-F238E27FC236}">
                  <a16:creationId xmlns:a16="http://schemas.microsoft.com/office/drawing/2014/main" id="{3E8CF3D0-8989-A0B6-2C82-3CB4125E4C4C}"/>
                </a:ext>
              </a:extLst>
            </p:cNvPr>
            <p:cNvSpPr/>
            <p:nvPr/>
          </p:nvSpPr>
          <p:spPr>
            <a:xfrm>
              <a:off x="822201" y="550042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D7CFF7BF-5825-8D4F-74DD-1367DD4A6108}"/>
                </a:ext>
              </a:extLst>
            </p:cNvPr>
            <p:cNvSpPr/>
            <p:nvPr/>
          </p:nvSpPr>
          <p:spPr>
            <a:xfrm>
              <a:off x="1405177" y="4478347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42C6DAAA-BECD-B5C0-515C-C5DBEC81CC13}"/>
                </a:ext>
              </a:extLst>
            </p:cNvPr>
            <p:cNvSpPr/>
            <p:nvPr/>
          </p:nvSpPr>
          <p:spPr>
            <a:xfrm>
              <a:off x="1913329" y="487686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93" name="Elipse 292">
              <a:extLst>
                <a:ext uri="{FF2B5EF4-FFF2-40B4-BE49-F238E27FC236}">
                  <a16:creationId xmlns:a16="http://schemas.microsoft.com/office/drawing/2014/main" id="{DC43A104-9A13-9FF9-B0C1-563555B7AE1B}"/>
                </a:ext>
              </a:extLst>
            </p:cNvPr>
            <p:cNvSpPr/>
            <p:nvPr/>
          </p:nvSpPr>
          <p:spPr>
            <a:xfrm>
              <a:off x="1432524" y="554613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2F582BF1-38A1-F63D-BD14-428C9BE36CE0}"/>
                </a:ext>
              </a:extLst>
            </p:cNvPr>
            <p:cNvSpPr/>
            <p:nvPr/>
          </p:nvSpPr>
          <p:spPr>
            <a:xfrm>
              <a:off x="2187144" y="531518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F6A9A6CE-0A49-6A63-AD43-649723EFF2E7}"/>
                </a:ext>
              </a:extLst>
            </p:cNvPr>
            <p:cNvSpPr/>
            <p:nvPr/>
          </p:nvSpPr>
          <p:spPr>
            <a:xfrm>
              <a:off x="1015033" y="596028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296" name="Elipse 295">
              <a:extLst>
                <a:ext uri="{FF2B5EF4-FFF2-40B4-BE49-F238E27FC236}">
                  <a16:creationId xmlns:a16="http://schemas.microsoft.com/office/drawing/2014/main" id="{48F4E2A6-EF2E-9087-8788-53E17FDEA02C}"/>
                </a:ext>
              </a:extLst>
            </p:cNvPr>
            <p:cNvSpPr/>
            <p:nvPr/>
          </p:nvSpPr>
          <p:spPr>
            <a:xfrm>
              <a:off x="1886330" y="4404537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97" name="Elipse 296">
              <a:extLst>
                <a:ext uri="{FF2B5EF4-FFF2-40B4-BE49-F238E27FC236}">
                  <a16:creationId xmlns:a16="http://schemas.microsoft.com/office/drawing/2014/main" id="{55427A91-515E-C832-5A6F-D2509260588E}"/>
                </a:ext>
              </a:extLst>
            </p:cNvPr>
            <p:cNvSpPr/>
            <p:nvPr/>
          </p:nvSpPr>
          <p:spPr>
            <a:xfrm>
              <a:off x="1651000" y="5939957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298" name="Conector recto de flecha 297">
              <a:extLst>
                <a:ext uri="{FF2B5EF4-FFF2-40B4-BE49-F238E27FC236}">
                  <a16:creationId xmlns:a16="http://schemas.microsoft.com/office/drawing/2014/main" id="{6310363D-63F1-03D8-8F84-D53AC0D8BB0C}"/>
                </a:ext>
              </a:extLst>
            </p:cNvPr>
            <p:cNvCxnSpPr>
              <a:cxnSpLocks/>
              <a:stCxn id="288" idx="0"/>
              <a:endCxn id="291" idx="4"/>
            </p:cNvCxnSpPr>
            <p:nvPr/>
          </p:nvCxnSpPr>
          <p:spPr>
            <a:xfrm flipV="1">
              <a:off x="1549177" y="4766347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Conector recto de flecha 298">
              <a:extLst>
                <a:ext uri="{FF2B5EF4-FFF2-40B4-BE49-F238E27FC236}">
                  <a16:creationId xmlns:a16="http://schemas.microsoft.com/office/drawing/2014/main" id="{63C188A9-EE94-02B5-FE80-8F20FFF783A5}"/>
                </a:ext>
              </a:extLst>
            </p:cNvPr>
            <p:cNvCxnSpPr>
              <a:cxnSpLocks/>
              <a:stCxn id="291" idx="2"/>
              <a:endCxn id="289" idx="7"/>
            </p:cNvCxnSpPr>
            <p:nvPr/>
          </p:nvCxnSpPr>
          <p:spPr>
            <a:xfrm flipH="1">
              <a:off x="1068024" y="4622347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Conector recto de flecha 299">
              <a:extLst>
                <a:ext uri="{FF2B5EF4-FFF2-40B4-BE49-F238E27FC236}">
                  <a16:creationId xmlns:a16="http://schemas.microsoft.com/office/drawing/2014/main" id="{11BF6B7F-60CC-3200-995B-12B50A249CAD}"/>
                </a:ext>
              </a:extLst>
            </p:cNvPr>
            <p:cNvCxnSpPr>
              <a:cxnSpLocks/>
              <a:stCxn id="292" idx="0"/>
              <a:endCxn id="296" idx="4"/>
            </p:cNvCxnSpPr>
            <p:nvPr/>
          </p:nvCxnSpPr>
          <p:spPr>
            <a:xfrm flipH="1" flipV="1">
              <a:off x="2030330" y="4692537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Conector recto de flecha 300">
              <a:extLst>
                <a:ext uri="{FF2B5EF4-FFF2-40B4-BE49-F238E27FC236}">
                  <a16:creationId xmlns:a16="http://schemas.microsoft.com/office/drawing/2014/main" id="{1F1AD8E0-D180-2ED9-660F-9AFF1B10F05B}"/>
                </a:ext>
              </a:extLst>
            </p:cNvPr>
            <p:cNvCxnSpPr>
              <a:cxnSpLocks/>
              <a:stCxn id="293" idx="5"/>
              <a:endCxn id="297" idx="0"/>
            </p:cNvCxnSpPr>
            <p:nvPr/>
          </p:nvCxnSpPr>
          <p:spPr>
            <a:xfrm>
              <a:off x="1678347" y="5791954"/>
              <a:ext cx="116653" cy="148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Conector recto de flecha 301">
              <a:extLst>
                <a:ext uri="{FF2B5EF4-FFF2-40B4-BE49-F238E27FC236}">
                  <a16:creationId xmlns:a16="http://schemas.microsoft.com/office/drawing/2014/main" id="{CC3DB12A-2475-EF30-3F0E-E18BE8A8EDA5}"/>
                </a:ext>
              </a:extLst>
            </p:cNvPr>
            <p:cNvCxnSpPr>
              <a:stCxn id="288" idx="4"/>
              <a:endCxn id="293" idx="0"/>
            </p:cNvCxnSpPr>
            <p:nvPr/>
          </p:nvCxnSpPr>
          <p:spPr>
            <a:xfrm>
              <a:off x="1549177" y="5372239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Conector recto de flecha 302">
              <a:extLst>
                <a:ext uri="{FF2B5EF4-FFF2-40B4-BE49-F238E27FC236}">
                  <a16:creationId xmlns:a16="http://schemas.microsoft.com/office/drawing/2014/main" id="{9B5CCB98-6AEE-F182-183B-DDF04AB8027A}"/>
                </a:ext>
              </a:extLst>
            </p:cNvPr>
            <p:cNvCxnSpPr>
              <a:stCxn id="293" idx="2"/>
              <a:endCxn id="290" idx="6"/>
            </p:cNvCxnSpPr>
            <p:nvPr/>
          </p:nvCxnSpPr>
          <p:spPr>
            <a:xfrm flipH="1" flipV="1">
              <a:off x="1110201" y="5644425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Conector recto de flecha 303">
              <a:extLst>
                <a:ext uri="{FF2B5EF4-FFF2-40B4-BE49-F238E27FC236}">
                  <a16:creationId xmlns:a16="http://schemas.microsoft.com/office/drawing/2014/main" id="{AB88B547-6492-899A-E97F-39290B45A741}"/>
                </a:ext>
              </a:extLst>
            </p:cNvPr>
            <p:cNvCxnSpPr>
              <a:cxnSpLocks/>
              <a:stCxn id="293" idx="3"/>
              <a:endCxn id="295" idx="7"/>
            </p:cNvCxnSpPr>
            <p:nvPr/>
          </p:nvCxnSpPr>
          <p:spPr>
            <a:xfrm flipH="1">
              <a:off x="1260856" y="5791954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Conector recto de flecha 304">
              <a:extLst>
                <a:ext uri="{FF2B5EF4-FFF2-40B4-BE49-F238E27FC236}">
                  <a16:creationId xmlns:a16="http://schemas.microsoft.com/office/drawing/2014/main" id="{04EA86CD-EFB1-0779-71E7-8BF602F68D3B}"/>
                </a:ext>
              </a:extLst>
            </p:cNvPr>
            <p:cNvCxnSpPr>
              <a:cxnSpLocks/>
              <a:stCxn id="291" idx="6"/>
              <a:endCxn id="292" idx="1"/>
            </p:cNvCxnSpPr>
            <p:nvPr/>
          </p:nvCxnSpPr>
          <p:spPr>
            <a:xfrm>
              <a:off x="1693177" y="4622347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Conector recto de flecha 305">
              <a:extLst>
                <a:ext uri="{FF2B5EF4-FFF2-40B4-BE49-F238E27FC236}">
                  <a16:creationId xmlns:a16="http://schemas.microsoft.com/office/drawing/2014/main" id="{F6119946-B18B-FBFA-85F0-E536055CF481}"/>
                </a:ext>
              </a:extLst>
            </p:cNvPr>
            <p:cNvCxnSpPr>
              <a:cxnSpLocks/>
              <a:stCxn id="292" idx="5"/>
              <a:endCxn id="294" idx="0"/>
            </p:cNvCxnSpPr>
            <p:nvPr/>
          </p:nvCxnSpPr>
          <p:spPr>
            <a:xfrm>
              <a:off x="2159152" y="5122686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60316990-DF5C-0DE0-5336-144611071ECD}"/>
                </a:ext>
              </a:extLst>
            </p:cNvPr>
            <p:cNvSpPr/>
            <p:nvPr/>
          </p:nvSpPr>
          <p:spPr>
            <a:xfrm>
              <a:off x="2826547" y="4293511"/>
              <a:ext cx="1975104" cy="20396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Elipse 307">
              <a:extLst>
                <a:ext uri="{FF2B5EF4-FFF2-40B4-BE49-F238E27FC236}">
                  <a16:creationId xmlns:a16="http://schemas.microsoft.com/office/drawing/2014/main" id="{039D5DF8-257D-13D4-4C5B-4FB1D88DE715}"/>
                </a:ext>
              </a:extLst>
            </p:cNvPr>
            <p:cNvSpPr/>
            <p:nvPr/>
          </p:nvSpPr>
          <p:spPr>
            <a:xfrm>
              <a:off x="3577299" y="509693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309" name="Elipse 308">
              <a:extLst>
                <a:ext uri="{FF2B5EF4-FFF2-40B4-BE49-F238E27FC236}">
                  <a16:creationId xmlns:a16="http://schemas.microsoft.com/office/drawing/2014/main" id="{79D8972D-59C0-A525-A8AC-0D888E1543B3}"/>
                </a:ext>
              </a:extLst>
            </p:cNvPr>
            <p:cNvSpPr/>
            <p:nvPr/>
          </p:nvSpPr>
          <p:spPr>
            <a:xfrm>
              <a:off x="2994323" y="474511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310" name="Elipse 309">
              <a:extLst>
                <a:ext uri="{FF2B5EF4-FFF2-40B4-BE49-F238E27FC236}">
                  <a16:creationId xmlns:a16="http://schemas.microsoft.com/office/drawing/2014/main" id="{BF1C01C7-FD61-E97C-780C-921F6E67F523}"/>
                </a:ext>
              </a:extLst>
            </p:cNvPr>
            <p:cNvSpPr/>
            <p:nvPr/>
          </p:nvSpPr>
          <p:spPr>
            <a:xfrm>
              <a:off x="2994323" y="551311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311" name="Elipse 310">
              <a:extLst>
                <a:ext uri="{FF2B5EF4-FFF2-40B4-BE49-F238E27FC236}">
                  <a16:creationId xmlns:a16="http://schemas.microsoft.com/office/drawing/2014/main" id="{162D8EA1-D9D5-ADF3-6908-80323801143D}"/>
                </a:ext>
              </a:extLst>
            </p:cNvPr>
            <p:cNvSpPr/>
            <p:nvPr/>
          </p:nvSpPr>
          <p:spPr>
            <a:xfrm>
              <a:off x="3577299" y="449103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12" name="Elipse 311">
              <a:extLst>
                <a:ext uri="{FF2B5EF4-FFF2-40B4-BE49-F238E27FC236}">
                  <a16:creationId xmlns:a16="http://schemas.microsoft.com/office/drawing/2014/main" id="{D17BBD1F-0A7F-F585-8703-BFD2929C80D3}"/>
                </a:ext>
              </a:extLst>
            </p:cNvPr>
            <p:cNvSpPr/>
            <p:nvPr/>
          </p:nvSpPr>
          <p:spPr>
            <a:xfrm>
              <a:off x="4085451" y="488955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313" name="Elipse 312">
              <a:extLst>
                <a:ext uri="{FF2B5EF4-FFF2-40B4-BE49-F238E27FC236}">
                  <a16:creationId xmlns:a16="http://schemas.microsoft.com/office/drawing/2014/main" id="{5AE63DC6-5197-DEF7-310E-DB63C52FAD5F}"/>
                </a:ext>
              </a:extLst>
            </p:cNvPr>
            <p:cNvSpPr/>
            <p:nvPr/>
          </p:nvSpPr>
          <p:spPr>
            <a:xfrm>
              <a:off x="3604646" y="555882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314" name="Elipse 313">
              <a:extLst>
                <a:ext uri="{FF2B5EF4-FFF2-40B4-BE49-F238E27FC236}">
                  <a16:creationId xmlns:a16="http://schemas.microsoft.com/office/drawing/2014/main" id="{47D03601-6B8B-B22D-654A-1F281741BF4C}"/>
                </a:ext>
              </a:extLst>
            </p:cNvPr>
            <p:cNvSpPr/>
            <p:nvPr/>
          </p:nvSpPr>
          <p:spPr>
            <a:xfrm>
              <a:off x="4359266" y="532787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315" name="Elipse 314">
              <a:extLst>
                <a:ext uri="{FF2B5EF4-FFF2-40B4-BE49-F238E27FC236}">
                  <a16:creationId xmlns:a16="http://schemas.microsoft.com/office/drawing/2014/main" id="{17CBB568-A459-AF35-916C-1DAAFCB60A68}"/>
                </a:ext>
              </a:extLst>
            </p:cNvPr>
            <p:cNvSpPr/>
            <p:nvPr/>
          </p:nvSpPr>
          <p:spPr>
            <a:xfrm>
              <a:off x="3187155" y="597297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626A26D2-25FD-DF06-778B-62C3CAD01FBB}"/>
                </a:ext>
              </a:extLst>
            </p:cNvPr>
            <p:cNvSpPr/>
            <p:nvPr/>
          </p:nvSpPr>
          <p:spPr>
            <a:xfrm>
              <a:off x="4058452" y="441722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317" name="Elipse 316">
              <a:extLst>
                <a:ext uri="{FF2B5EF4-FFF2-40B4-BE49-F238E27FC236}">
                  <a16:creationId xmlns:a16="http://schemas.microsoft.com/office/drawing/2014/main" id="{D163E1AA-B383-3E0D-7839-65B29636F6C1}"/>
                </a:ext>
              </a:extLst>
            </p:cNvPr>
            <p:cNvSpPr/>
            <p:nvPr/>
          </p:nvSpPr>
          <p:spPr>
            <a:xfrm>
              <a:off x="3823122" y="595264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318" name="Conector recto de flecha 317">
              <a:extLst>
                <a:ext uri="{FF2B5EF4-FFF2-40B4-BE49-F238E27FC236}">
                  <a16:creationId xmlns:a16="http://schemas.microsoft.com/office/drawing/2014/main" id="{F6795B53-6253-E907-DC75-0A0FC0C13BA3}"/>
                </a:ext>
              </a:extLst>
            </p:cNvPr>
            <p:cNvCxnSpPr>
              <a:cxnSpLocks/>
              <a:stCxn id="308" idx="0"/>
              <a:endCxn id="311" idx="4"/>
            </p:cNvCxnSpPr>
            <p:nvPr/>
          </p:nvCxnSpPr>
          <p:spPr>
            <a:xfrm flipV="1">
              <a:off x="3721299" y="4779038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Conector recto de flecha 318">
              <a:extLst>
                <a:ext uri="{FF2B5EF4-FFF2-40B4-BE49-F238E27FC236}">
                  <a16:creationId xmlns:a16="http://schemas.microsoft.com/office/drawing/2014/main" id="{1034F8D1-D29B-143C-E15D-FE66199BB133}"/>
                </a:ext>
              </a:extLst>
            </p:cNvPr>
            <p:cNvCxnSpPr>
              <a:cxnSpLocks/>
              <a:stCxn id="311" idx="2"/>
              <a:endCxn id="309" idx="7"/>
            </p:cNvCxnSpPr>
            <p:nvPr/>
          </p:nvCxnSpPr>
          <p:spPr>
            <a:xfrm flipH="1">
              <a:off x="3240146" y="4635038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Conector recto de flecha 319">
              <a:extLst>
                <a:ext uri="{FF2B5EF4-FFF2-40B4-BE49-F238E27FC236}">
                  <a16:creationId xmlns:a16="http://schemas.microsoft.com/office/drawing/2014/main" id="{81EADD9F-72A4-8C1F-F563-2BDE9DA8625F}"/>
                </a:ext>
              </a:extLst>
            </p:cNvPr>
            <p:cNvCxnSpPr>
              <a:cxnSpLocks/>
              <a:stCxn id="312" idx="0"/>
              <a:endCxn id="316" idx="4"/>
            </p:cNvCxnSpPr>
            <p:nvPr/>
          </p:nvCxnSpPr>
          <p:spPr>
            <a:xfrm flipH="1" flipV="1">
              <a:off x="4202452" y="4705228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Conector recto de flecha 320">
              <a:extLst>
                <a:ext uri="{FF2B5EF4-FFF2-40B4-BE49-F238E27FC236}">
                  <a16:creationId xmlns:a16="http://schemas.microsoft.com/office/drawing/2014/main" id="{1A043173-8F69-C379-AC94-9F98BF2A4BF7}"/>
                </a:ext>
              </a:extLst>
            </p:cNvPr>
            <p:cNvCxnSpPr>
              <a:cxnSpLocks/>
              <a:stCxn id="313" idx="5"/>
              <a:endCxn id="317" idx="0"/>
            </p:cNvCxnSpPr>
            <p:nvPr/>
          </p:nvCxnSpPr>
          <p:spPr>
            <a:xfrm>
              <a:off x="3850469" y="5804645"/>
              <a:ext cx="116653" cy="148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Conector recto de flecha 321">
              <a:extLst>
                <a:ext uri="{FF2B5EF4-FFF2-40B4-BE49-F238E27FC236}">
                  <a16:creationId xmlns:a16="http://schemas.microsoft.com/office/drawing/2014/main" id="{19968365-ECC8-B8D4-BF22-E7E8E3EC9E29}"/>
                </a:ext>
              </a:extLst>
            </p:cNvPr>
            <p:cNvCxnSpPr>
              <a:stCxn id="308" idx="4"/>
              <a:endCxn id="313" idx="0"/>
            </p:cNvCxnSpPr>
            <p:nvPr/>
          </p:nvCxnSpPr>
          <p:spPr>
            <a:xfrm>
              <a:off x="3721299" y="5384930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Conector recto de flecha 322">
              <a:extLst>
                <a:ext uri="{FF2B5EF4-FFF2-40B4-BE49-F238E27FC236}">
                  <a16:creationId xmlns:a16="http://schemas.microsoft.com/office/drawing/2014/main" id="{E66C7945-461A-21BD-8957-4828CB09588B}"/>
                </a:ext>
              </a:extLst>
            </p:cNvPr>
            <p:cNvCxnSpPr>
              <a:stCxn id="313" idx="2"/>
              <a:endCxn id="310" idx="6"/>
            </p:cNvCxnSpPr>
            <p:nvPr/>
          </p:nvCxnSpPr>
          <p:spPr>
            <a:xfrm flipH="1" flipV="1">
              <a:off x="3282323" y="5657116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Conector recto de flecha 323">
              <a:extLst>
                <a:ext uri="{FF2B5EF4-FFF2-40B4-BE49-F238E27FC236}">
                  <a16:creationId xmlns:a16="http://schemas.microsoft.com/office/drawing/2014/main" id="{E7413401-D6CB-97F3-6991-EB2C7111A88A}"/>
                </a:ext>
              </a:extLst>
            </p:cNvPr>
            <p:cNvCxnSpPr>
              <a:cxnSpLocks/>
              <a:stCxn id="313" idx="3"/>
              <a:endCxn id="315" idx="7"/>
            </p:cNvCxnSpPr>
            <p:nvPr/>
          </p:nvCxnSpPr>
          <p:spPr>
            <a:xfrm flipH="1">
              <a:off x="3432978" y="5804645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Conector recto de flecha 324">
              <a:extLst>
                <a:ext uri="{FF2B5EF4-FFF2-40B4-BE49-F238E27FC236}">
                  <a16:creationId xmlns:a16="http://schemas.microsoft.com/office/drawing/2014/main" id="{7FF04CDE-066B-FD3F-08C0-12921154AC60}"/>
                </a:ext>
              </a:extLst>
            </p:cNvPr>
            <p:cNvCxnSpPr>
              <a:cxnSpLocks/>
              <a:stCxn id="308" idx="6"/>
              <a:endCxn id="312" idx="3"/>
            </p:cNvCxnSpPr>
            <p:nvPr/>
          </p:nvCxnSpPr>
          <p:spPr>
            <a:xfrm flipV="1">
              <a:off x="3865299" y="5135377"/>
              <a:ext cx="262329" cy="105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Conector recto de flecha 325">
              <a:extLst>
                <a:ext uri="{FF2B5EF4-FFF2-40B4-BE49-F238E27FC236}">
                  <a16:creationId xmlns:a16="http://schemas.microsoft.com/office/drawing/2014/main" id="{C09D04F0-89AA-8361-61E8-335A70F1EB3F}"/>
                </a:ext>
              </a:extLst>
            </p:cNvPr>
            <p:cNvCxnSpPr>
              <a:cxnSpLocks/>
              <a:stCxn id="312" idx="5"/>
              <a:endCxn id="314" idx="0"/>
            </p:cNvCxnSpPr>
            <p:nvPr/>
          </p:nvCxnSpPr>
          <p:spPr>
            <a:xfrm>
              <a:off x="4331274" y="5135377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8" name="CuadroTexto 327">
            <a:extLst>
              <a:ext uri="{FF2B5EF4-FFF2-40B4-BE49-F238E27FC236}">
                <a16:creationId xmlns:a16="http://schemas.microsoft.com/office/drawing/2014/main" id="{B4ED4676-0B03-765A-D7CD-351B25F72251}"/>
              </a:ext>
            </a:extLst>
          </p:cNvPr>
          <p:cNvSpPr txBox="1"/>
          <p:nvPr/>
        </p:nvSpPr>
        <p:spPr>
          <a:xfrm>
            <a:off x="-614554" y="4279235"/>
            <a:ext cx="193880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1" dirty="0">
                <a:latin typeface="Helvetica Light" panose="020B0403020202020204"/>
              </a:rPr>
              <a:t>(b) </a:t>
            </a:r>
            <a:r>
              <a:rPr lang="es-CL" sz="1401" dirty="0" err="1">
                <a:latin typeface="Helvetica Light" panose="020B0403020202020204"/>
              </a:rPr>
              <a:t>subtree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to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root</a:t>
            </a:r>
            <a:r>
              <a:rPr lang="es-CL" sz="1401" dirty="0">
                <a:latin typeface="Helvetica Light" panose="020B0403020202020204"/>
              </a:rPr>
              <a:t> (P2)</a:t>
            </a:r>
            <a:endParaRPr lang="en-US" sz="1401" dirty="0">
              <a:latin typeface="Helvetica Light" panose="020B0403020202020204"/>
            </a:endParaRPr>
          </a:p>
        </p:txBody>
      </p:sp>
      <p:cxnSp>
        <p:nvCxnSpPr>
          <p:cNvPr id="396" name="Conector recto de flecha 395">
            <a:extLst>
              <a:ext uri="{FF2B5EF4-FFF2-40B4-BE49-F238E27FC236}">
                <a16:creationId xmlns:a16="http://schemas.microsoft.com/office/drawing/2014/main" id="{6A7BEF84-C7E4-D72E-ED02-86AF57914D2E}"/>
              </a:ext>
            </a:extLst>
          </p:cNvPr>
          <p:cNvCxnSpPr>
            <a:stCxn id="286" idx="3"/>
            <a:endCxn id="307" idx="1"/>
          </p:cNvCxnSpPr>
          <p:nvPr/>
        </p:nvCxnSpPr>
        <p:spPr>
          <a:xfrm>
            <a:off x="3501147" y="1797913"/>
            <a:ext cx="197018" cy="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6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adroTexto 327">
            <a:extLst>
              <a:ext uri="{FF2B5EF4-FFF2-40B4-BE49-F238E27FC236}">
                <a16:creationId xmlns:a16="http://schemas.microsoft.com/office/drawing/2014/main" id="{B4ED4676-0B03-765A-D7CD-351B25F72251}"/>
              </a:ext>
            </a:extLst>
          </p:cNvPr>
          <p:cNvSpPr txBox="1"/>
          <p:nvPr/>
        </p:nvSpPr>
        <p:spPr>
          <a:xfrm>
            <a:off x="-614554" y="4279235"/>
            <a:ext cx="193880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1" dirty="0">
                <a:latin typeface="Helvetica Light" panose="020B0403020202020204"/>
              </a:rPr>
              <a:t>(b) </a:t>
            </a:r>
            <a:r>
              <a:rPr lang="es-CL" sz="1401" dirty="0" err="1">
                <a:latin typeface="Helvetica Light" panose="020B0403020202020204"/>
              </a:rPr>
              <a:t>subtree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to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root</a:t>
            </a:r>
            <a:r>
              <a:rPr lang="es-CL" sz="1401" dirty="0">
                <a:latin typeface="Helvetica Light" panose="020B0403020202020204"/>
              </a:rPr>
              <a:t> (P2)</a:t>
            </a:r>
            <a:endParaRPr lang="en-US" sz="1401" dirty="0">
              <a:latin typeface="Helvetica Light" panose="020B040302020202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4C6DAC-CC5B-1755-8FAC-D15BEFA9C5DD}"/>
              </a:ext>
            </a:extLst>
          </p:cNvPr>
          <p:cNvSpPr txBox="1"/>
          <p:nvPr/>
        </p:nvSpPr>
        <p:spPr>
          <a:xfrm>
            <a:off x="2652281" y="1615559"/>
            <a:ext cx="189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Búsquedas locales</a:t>
            </a:r>
          </a:p>
        </p:txBody>
      </p:sp>
    </p:spTree>
    <p:extLst>
      <p:ext uri="{BB962C8B-B14F-4D97-AF65-F5344CB8AC3E}">
        <p14:creationId xmlns:p14="http://schemas.microsoft.com/office/powerpoint/2010/main" val="126981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adroTexto 327">
            <a:extLst>
              <a:ext uri="{FF2B5EF4-FFF2-40B4-BE49-F238E27FC236}">
                <a16:creationId xmlns:a16="http://schemas.microsoft.com/office/drawing/2014/main" id="{B4ED4676-0B03-765A-D7CD-351B25F72251}"/>
              </a:ext>
            </a:extLst>
          </p:cNvPr>
          <p:cNvSpPr txBox="1"/>
          <p:nvPr/>
        </p:nvSpPr>
        <p:spPr>
          <a:xfrm>
            <a:off x="-614554" y="4279235"/>
            <a:ext cx="193880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1" dirty="0">
                <a:latin typeface="Helvetica Light" panose="020B0403020202020204"/>
              </a:rPr>
              <a:t>(b) </a:t>
            </a:r>
            <a:r>
              <a:rPr lang="es-CL" sz="1401" dirty="0" err="1">
                <a:latin typeface="Helvetica Light" panose="020B0403020202020204"/>
              </a:rPr>
              <a:t>subtree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to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root</a:t>
            </a:r>
            <a:r>
              <a:rPr lang="es-CL" sz="1401" dirty="0">
                <a:latin typeface="Helvetica Light" panose="020B0403020202020204"/>
              </a:rPr>
              <a:t> (P2)</a:t>
            </a:r>
            <a:endParaRPr lang="en-US" sz="1401" dirty="0">
              <a:latin typeface="Helvetica Light" panose="020B0403020202020204"/>
            </a:endParaRP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8503119D-971C-572D-6199-63217923502B}"/>
              </a:ext>
            </a:extLst>
          </p:cNvPr>
          <p:cNvGrpSpPr/>
          <p:nvPr/>
        </p:nvGrpSpPr>
        <p:grpSpPr>
          <a:xfrm>
            <a:off x="428726" y="778649"/>
            <a:ext cx="1975104" cy="2047742"/>
            <a:chOff x="550646" y="1413112"/>
            <a:chExt cx="1975104" cy="2047742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038CEC9D-B0FB-3B41-871F-5E3E7777F344}"/>
                </a:ext>
              </a:extLst>
            </p:cNvPr>
            <p:cNvGrpSpPr/>
            <p:nvPr/>
          </p:nvGrpSpPr>
          <p:grpSpPr>
            <a:xfrm>
              <a:off x="550646" y="1413112"/>
              <a:ext cx="1975104" cy="2047742"/>
              <a:chOff x="5347847" y="1635859"/>
              <a:chExt cx="1975104" cy="2047742"/>
            </a:xfrm>
          </p:grpSpPr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E9A5FFAE-F54E-7ACB-26A0-F88899D3CB94}"/>
                  </a:ext>
                </a:extLst>
              </p:cNvPr>
              <p:cNvSpPr/>
              <p:nvPr/>
            </p:nvSpPr>
            <p:spPr>
              <a:xfrm>
                <a:off x="5347847" y="1635859"/>
                <a:ext cx="1975104" cy="20477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9923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9B02E488-E0C2-FAAF-D9D0-70F79D18F110}"/>
                  </a:ext>
                </a:extLst>
              </p:cNvPr>
              <p:cNvSpPr/>
              <p:nvPr/>
            </p:nvSpPr>
            <p:spPr>
              <a:xfrm>
                <a:off x="6098599" y="2381608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0</a:t>
                </a:r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C93DA0A2-05C9-C3B9-E006-6F2BE5DF15E5}"/>
                  </a:ext>
                </a:extLst>
              </p:cNvPr>
              <p:cNvSpPr/>
              <p:nvPr/>
            </p:nvSpPr>
            <p:spPr>
              <a:xfrm>
                <a:off x="5515623" y="2029792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7924CBA7-D41E-AD49-C1FE-B895D96CED59}"/>
                  </a:ext>
                </a:extLst>
              </p:cNvPr>
              <p:cNvSpPr/>
              <p:nvPr/>
            </p:nvSpPr>
            <p:spPr>
              <a:xfrm>
                <a:off x="5515623" y="2797794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DE552685-6482-9C1C-B797-23BEDBF42FAA}"/>
                  </a:ext>
                </a:extLst>
              </p:cNvPr>
              <p:cNvSpPr/>
              <p:nvPr/>
            </p:nvSpPr>
            <p:spPr>
              <a:xfrm>
                <a:off x="6098599" y="1775716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1E6E8A3B-EFE2-4B0C-BFDB-56D9FB1B1E4B}"/>
                  </a:ext>
                </a:extLst>
              </p:cNvPr>
              <p:cNvSpPr/>
              <p:nvPr/>
            </p:nvSpPr>
            <p:spPr>
              <a:xfrm>
                <a:off x="6606751" y="2174232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5</a:t>
                </a:r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2F630911-F446-3D2A-39CF-D10D0E1887FF}"/>
                  </a:ext>
                </a:extLst>
              </p:cNvPr>
              <p:cNvSpPr/>
              <p:nvPr/>
            </p:nvSpPr>
            <p:spPr>
              <a:xfrm>
                <a:off x="6125946" y="2843500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98D6E48F-235D-2A49-67F1-63BDBD927E87}"/>
                  </a:ext>
                </a:extLst>
              </p:cNvPr>
              <p:cNvSpPr/>
              <p:nvPr/>
            </p:nvSpPr>
            <p:spPr>
              <a:xfrm>
                <a:off x="6880566" y="2612554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6</a:t>
                </a:r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6E5CE6DF-C19A-BEC1-5F38-AE4449F7020D}"/>
                  </a:ext>
                </a:extLst>
              </p:cNvPr>
              <p:cNvSpPr/>
              <p:nvPr/>
            </p:nvSpPr>
            <p:spPr>
              <a:xfrm>
                <a:off x="5708455" y="3257653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7</a:t>
                </a: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F920BD69-8C1A-CCB3-850E-C22F41E8AD5B}"/>
                  </a:ext>
                </a:extLst>
              </p:cNvPr>
              <p:cNvSpPr/>
              <p:nvPr/>
            </p:nvSpPr>
            <p:spPr>
              <a:xfrm>
                <a:off x="6579752" y="1701906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8</a:t>
                </a:r>
                <a:endParaRPr lang="en-US" dirty="0">
                  <a:solidFill>
                    <a:srgbClr val="404040"/>
                  </a:solidFill>
                  <a:cs typeface="Helvetica" panose="020B0604020202020204" pitchFamily="34" charset="0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6905DC73-B2EC-DA2D-7351-ACDC1944BB8D}"/>
                  </a:ext>
                </a:extLst>
              </p:cNvPr>
              <p:cNvSpPr/>
              <p:nvPr/>
            </p:nvSpPr>
            <p:spPr>
              <a:xfrm>
                <a:off x="6344422" y="3237326"/>
                <a:ext cx="288000" cy="288000"/>
              </a:xfrm>
              <a:prstGeom prst="ellipse">
                <a:avLst/>
              </a:prstGeom>
              <a:solidFill>
                <a:schemeClr val="lt1"/>
              </a:solidFill>
              <a:ln w="19050">
                <a:solidFill>
                  <a:srgbClr val="6B0F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404040"/>
                    </a:solidFill>
                    <a:cs typeface="Helvetica" panose="020B0604020202020204" pitchFamily="34" charset="0"/>
                  </a:rPr>
                  <a:t>9</a:t>
                </a:r>
                <a:endParaRPr lang="en-US" dirty="0">
                  <a:solidFill>
                    <a:srgbClr val="404040"/>
                  </a:solidFill>
                  <a:cs typeface="Helvetica" panose="020B0604020202020204" pitchFamily="34" charset="0"/>
                </a:endParaRPr>
              </a:p>
            </p:txBody>
          </p:sp>
          <p:cxnSp>
            <p:nvCxnSpPr>
              <p:cNvPr id="60" name="Conector recto de flecha 59">
                <a:extLst>
                  <a:ext uri="{FF2B5EF4-FFF2-40B4-BE49-F238E27FC236}">
                    <a16:creationId xmlns:a16="http://schemas.microsoft.com/office/drawing/2014/main" id="{E61E7FE8-D824-6F15-DD2C-133CF1859F03}"/>
                  </a:ext>
                </a:extLst>
              </p:cNvPr>
              <p:cNvCxnSpPr>
                <a:cxnSpLocks/>
                <a:stCxn id="50" idx="0"/>
                <a:endCxn id="53" idx="4"/>
              </p:cNvCxnSpPr>
              <p:nvPr/>
            </p:nvCxnSpPr>
            <p:spPr>
              <a:xfrm flipV="1">
                <a:off x="6242599" y="2063716"/>
                <a:ext cx="0" cy="317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de flecha 60">
                <a:extLst>
                  <a:ext uri="{FF2B5EF4-FFF2-40B4-BE49-F238E27FC236}">
                    <a16:creationId xmlns:a16="http://schemas.microsoft.com/office/drawing/2014/main" id="{3D144318-24F1-344A-3AE8-AA624521330A}"/>
                  </a:ext>
                </a:extLst>
              </p:cNvPr>
              <p:cNvCxnSpPr>
                <a:cxnSpLocks/>
                <a:stCxn id="53" idx="2"/>
                <a:endCxn id="51" idx="7"/>
              </p:cNvCxnSpPr>
              <p:nvPr/>
            </p:nvCxnSpPr>
            <p:spPr>
              <a:xfrm flipH="1">
                <a:off x="5761446" y="1919716"/>
                <a:ext cx="337153" cy="1522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390EBCC2-6670-0805-FD64-7775D50549D2}"/>
                  </a:ext>
                </a:extLst>
              </p:cNvPr>
              <p:cNvCxnSpPr>
                <a:cxnSpLocks/>
                <a:stCxn id="54" idx="0"/>
                <a:endCxn id="58" idx="4"/>
              </p:cNvCxnSpPr>
              <p:nvPr/>
            </p:nvCxnSpPr>
            <p:spPr>
              <a:xfrm flipH="1" flipV="1">
                <a:off x="6723752" y="1989906"/>
                <a:ext cx="26999" cy="1843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de flecha 62">
                <a:extLst>
                  <a:ext uri="{FF2B5EF4-FFF2-40B4-BE49-F238E27FC236}">
                    <a16:creationId xmlns:a16="http://schemas.microsoft.com/office/drawing/2014/main" id="{E81A02E4-FD62-2CAA-CC5B-ABB00A2C963A}"/>
                  </a:ext>
                </a:extLst>
              </p:cNvPr>
              <p:cNvCxnSpPr>
                <a:cxnSpLocks/>
                <a:stCxn id="56" idx="3"/>
                <a:endCxn id="59" idx="7"/>
              </p:cNvCxnSpPr>
              <p:nvPr/>
            </p:nvCxnSpPr>
            <p:spPr>
              <a:xfrm flipH="1">
                <a:off x="6590245" y="2858377"/>
                <a:ext cx="332498" cy="4211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de flecha 255">
                <a:extLst>
                  <a:ext uri="{FF2B5EF4-FFF2-40B4-BE49-F238E27FC236}">
                    <a16:creationId xmlns:a16="http://schemas.microsoft.com/office/drawing/2014/main" id="{0CB87E41-8CCE-4E61-4745-2155424DADA1}"/>
                  </a:ext>
                </a:extLst>
              </p:cNvPr>
              <p:cNvCxnSpPr>
                <a:stCxn id="50" idx="4"/>
                <a:endCxn id="55" idx="0"/>
              </p:cNvCxnSpPr>
              <p:nvPr/>
            </p:nvCxnSpPr>
            <p:spPr>
              <a:xfrm>
                <a:off x="6242599" y="2669608"/>
                <a:ext cx="27347" cy="173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de flecha 256">
                <a:extLst>
                  <a:ext uri="{FF2B5EF4-FFF2-40B4-BE49-F238E27FC236}">
                    <a16:creationId xmlns:a16="http://schemas.microsoft.com/office/drawing/2014/main" id="{2ADD7025-E001-ACCA-2060-8890E69C0EF1}"/>
                  </a:ext>
                </a:extLst>
              </p:cNvPr>
              <p:cNvCxnSpPr>
                <a:stCxn id="55" idx="2"/>
                <a:endCxn id="52" idx="6"/>
              </p:cNvCxnSpPr>
              <p:nvPr/>
            </p:nvCxnSpPr>
            <p:spPr>
              <a:xfrm flipH="1" flipV="1">
                <a:off x="5803623" y="2941794"/>
                <a:ext cx="322323" cy="45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de flecha 257">
                <a:extLst>
                  <a:ext uri="{FF2B5EF4-FFF2-40B4-BE49-F238E27FC236}">
                    <a16:creationId xmlns:a16="http://schemas.microsoft.com/office/drawing/2014/main" id="{D6BEA6CA-22C5-3C2A-B90E-D95F577E80AC}"/>
                  </a:ext>
                </a:extLst>
              </p:cNvPr>
              <p:cNvCxnSpPr>
                <a:cxnSpLocks/>
                <a:stCxn id="55" idx="3"/>
                <a:endCxn id="57" idx="7"/>
              </p:cNvCxnSpPr>
              <p:nvPr/>
            </p:nvCxnSpPr>
            <p:spPr>
              <a:xfrm flipH="1">
                <a:off x="5954278" y="3089323"/>
                <a:ext cx="213845" cy="2105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de flecha 258">
                <a:extLst>
                  <a:ext uri="{FF2B5EF4-FFF2-40B4-BE49-F238E27FC236}">
                    <a16:creationId xmlns:a16="http://schemas.microsoft.com/office/drawing/2014/main" id="{BBD96D1F-5EEC-9F22-4C1A-0108CA0F423A}"/>
                  </a:ext>
                </a:extLst>
              </p:cNvPr>
              <p:cNvCxnSpPr>
                <a:cxnSpLocks/>
                <a:stCxn id="50" idx="6"/>
                <a:endCxn id="54" idx="2"/>
              </p:cNvCxnSpPr>
              <p:nvPr/>
            </p:nvCxnSpPr>
            <p:spPr>
              <a:xfrm flipV="1">
                <a:off x="6386599" y="2318232"/>
                <a:ext cx="220152" cy="2073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Conector recto de flecha 259">
                <a:extLst>
                  <a:ext uri="{FF2B5EF4-FFF2-40B4-BE49-F238E27FC236}">
                    <a16:creationId xmlns:a16="http://schemas.microsoft.com/office/drawing/2014/main" id="{7293FDCE-0F24-FF79-2DCD-FE05AC9408F5}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6852574" y="2420055"/>
                <a:ext cx="171992" cy="192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85FD7D1-C66D-3445-AFEB-8BC7307282C0}"/>
                </a:ext>
              </a:extLst>
            </p:cNvPr>
            <p:cNvSpPr/>
            <p:nvPr/>
          </p:nvSpPr>
          <p:spPr>
            <a:xfrm>
              <a:off x="1473200" y="1452880"/>
              <a:ext cx="960120" cy="1935480"/>
            </a:xfrm>
            <a:custGeom>
              <a:avLst/>
              <a:gdLst>
                <a:gd name="connsiteX0" fmla="*/ 218440 w 960120"/>
                <a:gd name="connsiteY0" fmla="*/ 76200 h 1935480"/>
                <a:gd name="connsiteX1" fmla="*/ 279400 w 960120"/>
                <a:gd name="connsiteY1" fmla="*/ 381000 h 1935480"/>
                <a:gd name="connsiteX2" fmla="*/ 248920 w 960120"/>
                <a:gd name="connsiteY2" fmla="*/ 680720 h 1935480"/>
                <a:gd name="connsiteX3" fmla="*/ 325120 w 960120"/>
                <a:gd name="connsiteY3" fmla="*/ 960120 h 1935480"/>
                <a:gd name="connsiteX4" fmla="*/ 401320 w 960120"/>
                <a:gd name="connsiteY4" fmla="*/ 1178560 h 1935480"/>
                <a:gd name="connsiteX5" fmla="*/ 381000 w 960120"/>
                <a:gd name="connsiteY5" fmla="*/ 1351280 h 1935480"/>
                <a:gd name="connsiteX6" fmla="*/ 243840 w 960120"/>
                <a:gd name="connsiteY6" fmla="*/ 1478280 h 1935480"/>
                <a:gd name="connsiteX7" fmla="*/ 71120 w 960120"/>
                <a:gd name="connsiteY7" fmla="*/ 1544320 h 1935480"/>
                <a:gd name="connsiteX8" fmla="*/ 0 w 960120"/>
                <a:gd name="connsiteY8" fmla="*/ 1671320 h 1935480"/>
                <a:gd name="connsiteX9" fmla="*/ 20320 w 960120"/>
                <a:gd name="connsiteY9" fmla="*/ 1849120 h 1935480"/>
                <a:gd name="connsiteX10" fmla="*/ 142240 w 960120"/>
                <a:gd name="connsiteY10" fmla="*/ 1935480 h 1935480"/>
                <a:gd name="connsiteX11" fmla="*/ 431800 w 960120"/>
                <a:gd name="connsiteY11" fmla="*/ 1930400 h 1935480"/>
                <a:gd name="connsiteX12" fmla="*/ 756920 w 960120"/>
                <a:gd name="connsiteY12" fmla="*/ 1701800 h 1935480"/>
                <a:gd name="connsiteX13" fmla="*/ 833120 w 960120"/>
                <a:gd name="connsiteY13" fmla="*/ 1534160 h 1935480"/>
                <a:gd name="connsiteX14" fmla="*/ 899160 w 960120"/>
                <a:gd name="connsiteY14" fmla="*/ 1371600 h 1935480"/>
                <a:gd name="connsiteX15" fmla="*/ 960120 w 960120"/>
                <a:gd name="connsiteY15" fmla="*/ 1137920 h 1935480"/>
                <a:gd name="connsiteX16" fmla="*/ 924560 w 960120"/>
                <a:gd name="connsiteY16" fmla="*/ 838200 h 1935480"/>
                <a:gd name="connsiteX17" fmla="*/ 802640 w 960120"/>
                <a:gd name="connsiteY17" fmla="*/ 751840 h 1935480"/>
                <a:gd name="connsiteX18" fmla="*/ 777240 w 960120"/>
                <a:gd name="connsiteY18" fmla="*/ 701040 h 1935480"/>
                <a:gd name="connsiteX19" fmla="*/ 736600 w 960120"/>
                <a:gd name="connsiteY19" fmla="*/ 589280 h 1935480"/>
                <a:gd name="connsiteX20" fmla="*/ 731520 w 960120"/>
                <a:gd name="connsiteY20" fmla="*/ 543560 h 1935480"/>
                <a:gd name="connsiteX21" fmla="*/ 716280 w 960120"/>
                <a:gd name="connsiteY21" fmla="*/ 462280 h 1935480"/>
                <a:gd name="connsiteX22" fmla="*/ 721360 w 960120"/>
                <a:gd name="connsiteY22" fmla="*/ 401320 h 1935480"/>
                <a:gd name="connsiteX23" fmla="*/ 746760 w 960120"/>
                <a:gd name="connsiteY23" fmla="*/ 325120 h 1935480"/>
                <a:gd name="connsiteX24" fmla="*/ 767080 w 960120"/>
                <a:gd name="connsiteY24" fmla="*/ 132080 h 1935480"/>
                <a:gd name="connsiteX25" fmla="*/ 614680 w 960120"/>
                <a:gd name="connsiteY25" fmla="*/ 15240 h 1935480"/>
                <a:gd name="connsiteX26" fmla="*/ 533400 w 960120"/>
                <a:gd name="connsiteY26" fmla="*/ 0 h 1935480"/>
                <a:gd name="connsiteX27" fmla="*/ 350520 w 960120"/>
                <a:gd name="connsiteY27" fmla="*/ 0 h 1935480"/>
                <a:gd name="connsiteX28" fmla="*/ 218440 w 960120"/>
                <a:gd name="connsiteY28" fmla="*/ 7620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60120" h="1935480" extrusionOk="0">
                  <a:moveTo>
                    <a:pt x="218440" y="76200"/>
                  </a:moveTo>
                  <a:cubicBezTo>
                    <a:pt x="220685" y="201162"/>
                    <a:pt x="267040" y="285940"/>
                    <a:pt x="279400" y="381000"/>
                  </a:cubicBezTo>
                  <a:cubicBezTo>
                    <a:pt x="270155" y="425553"/>
                    <a:pt x="260954" y="646144"/>
                    <a:pt x="248920" y="680720"/>
                  </a:cubicBezTo>
                  <a:cubicBezTo>
                    <a:pt x="251087" y="722807"/>
                    <a:pt x="315266" y="907676"/>
                    <a:pt x="325120" y="960120"/>
                  </a:cubicBezTo>
                  <a:cubicBezTo>
                    <a:pt x="355188" y="1064277"/>
                    <a:pt x="371585" y="1082635"/>
                    <a:pt x="401320" y="1178560"/>
                  </a:cubicBezTo>
                  <a:cubicBezTo>
                    <a:pt x="394412" y="1227161"/>
                    <a:pt x="384735" y="1304529"/>
                    <a:pt x="381000" y="1351280"/>
                  </a:cubicBezTo>
                  <a:cubicBezTo>
                    <a:pt x="352634" y="1389853"/>
                    <a:pt x="304671" y="1441738"/>
                    <a:pt x="243840" y="1478280"/>
                  </a:cubicBezTo>
                  <a:cubicBezTo>
                    <a:pt x="155746" y="1495542"/>
                    <a:pt x="136433" y="1530318"/>
                    <a:pt x="71120" y="1544320"/>
                  </a:cubicBezTo>
                  <a:cubicBezTo>
                    <a:pt x="38605" y="1606159"/>
                    <a:pt x="6828" y="1651804"/>
                    <a:pt x="0" y="1671320"/>
                  </a:cubicBezTo>
                  <a:cubicBezTo>
                    <a:pt x="2007" y="1733648"/>
                    <a:pt x="12643" y="1773325"/>
                    <a:pt x="20320" y="1849120"/>
                  </a:cubicBezTo>
                  <a:cubicBezTo>
                    <a:pt x="61346" y="1875515"/>
                    <a:pt x="117309" y="1915789"/>
                    <a:pt x="142240" y="1935480"/>
                  </a:cubicBezTo>
                  <a:cubicBezTo>
                    <a:pt x="261161" y="1916559"/>
                    <a:pt x="308531" y="1926722"/>
                    <a:pt x="431800" y="1930400"/>
                  </a:cubicBezTo>
                  <a:cubicBezTo>
                    <a:pt x="486587" y="1913274"/>
                    <a:pt x="730645" y="1747365"/>
                    <a:pt x="756920" y="1701800"/>
                  </a:cubicBezTo>
                  <a:cubicBezTo>
                    <a:pt x="808755" y="1627509"/>
                    <a:pt x="797293" y="1574210"/>
                    <a:pt x="833120" y="1534160"/>
                  </a:cubicBezTo>
                  <a:cubicBezTo>
                    <a:pt x="856085" y="1495296"/>
                    <a:pt x="877228" y="1421928"/>
                    <a:pt x="899160" y="1371600"/>
                  </a:cubicBezTo>
                  <a:cubicBezTo>
                    <a:pt x="917217" y="1277578"/>
                    <a:pt x="944358" y="1198360"/>
                    <a:pt x="960120" y="1137920"/>
                  </a:cubicBezTo>
                  <a:cubicBezTo>
                    <a:pt x="954001" y="1092128"/>
                    <a:pt x="961124" y="974242"/>
                    <a:pt x="924560" y="838200"/>
                  </a:cubicBezTo>
                  <a:cubicBezTo>
                    <a:pt x="897718" y="822355"/>
                    <a:pt x="861299" y="781194"/>
                    <a:pt x="802640" y="751840"/>
                  </a:cubicBezTo>
                  <a:cubicBezTo>
                    <a:pt x="774135" y="713015"/>
                    <a:pt x="779053" y="728525"/>
                    <a:pt x="777240" y="701040"/>
                  </a:cubicBezTo>
                  <a:cubicBezTo>
                    <a:pt x="776457" y="682527"/>
                    <a:pt x="746893" y="622026"/>
                    <a:pt x="736600" y="589280"/>
                  </a:cubicBezTo>
                  <a:cubicBezTo>
                    <a:pt x="735652" y="574646"/>
                    <a:pt x="735551" y="557235"/>
                    <a:pt x="731520" y="543560"/>
                  </a:cubicBezTo>
                  <a:cubicBezTo>
                    <a:pt x="727166" y="516341"/>
                    <a:pt x="716279" y="462280"/>
                    <a:pt x="716280" y="462280"/>
                  </a:cubicBezTo>
                  <a:cubicBezTo>
                    <a:pt x="721232" y="432218"/>
                    <a:pt x="715438" y="410837"/>
                    <a:pt x="721360" y="401320"/>
                  </a:cubicBezTo>
                  <a:cubicBezTo>
                    <a:pt x="748636" y="342997"/>
                    <a:pt x="738078" y="366931"/>
                    <a:pt x="746760" y="325120"/>
                  </a:cubicBezTo>
                  <a:cubicBezTo>
                    <a:pt x="741349" y="276022"/>
                    <a:pt x="776325" y="201714"/>
                    <a:pt x="767080" y="132080"/>
                  </a:cubicBezTo>
                  <a:cubicBezTo>
                    <a:pt x="732197" y="111257"/>
                    <a:pt x="676372" y="61863"/>
                    <a:pt x="614680" y="15240"/>
                  </a:cubicBezTo>
                  <a:cubicBezTo>
                    <a:pt x="597826" y="9757"/>
                    <a:pt x="555758" y="3585"/>
                    <a:pt x="533400" y="0"/>
                  </a:cubicBezTo>
                  <a:cubicBezTo>
                    <a:pt x="445127" y="11528"/>
                    <a:pt x="417250" y="10161"/>
                    <a:pt x="350520" y="0"/>
                  </a:cubicBezTo>
                  <a:cubicBezTo>
                    <a:pt x="319122" y="9114"/>
                    <a:pt x="269380" y="61325"/>
                    <a:pt x="218440" y="7620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079741721">
                    <a:custGeom>
                      <a:avLst/>
                      <a:gdLst>
                        <a:gd name="connsiteX0" fmla="*/ 218440 w 960120"/>
                        <a:gd name="connsiteY0" fmla="*/ 76200 h 1935480"/>
                        <a:gd name="connsiteX1" fmla="*/ 279400 w 960120"/>
                        <a:gd name="connsiteY1" fmla="*/ 381000 h 1935480"/>
                        <a:gd name="connsiteX2" fmla="*/ 248920 w 960120"/>
                        <a:gd name="connsiteY2" fmla="*/ 680720 h 1935480"/>
                        <a:gd name="connsiteX3" fmla="*/ 325120 w 960120"/>
                        <a:gd name="connsiteY3" fmla="*/ 960120 h 1935480"/>
                        <a:gd name="connsiteX4" fmla="*/ 401320 w 960120"/>
                        <a:gd name="connsiteY4" fmla="*/ 1178560 h 1935480"/>
                        <a:gd name="connsiteX5" fmla="*/ 381000 w 960120"/>
                        <a:gd name="connsiteY5" fmla="*/ 1351280 h 1935480"/>
                        <a:gd name="connsiteX6" fmla="*/ 243840 w 960120"/>
                        <a:gd name="connsiteY6" fmla="*/ 1478280 h 1935480"/>
                        <a:gd name="connsiteX7" fmla="*/ 71120 w 960120"/>
                        <a:gd name="connsiteY7" fmla="*/ 1544320 h 1935480"/>
                        <a:gd name="connsiteX8" fmla="*/ 0 w 960120"/>
                        <a:gd name="connsiteY8" fmla="*/ 1671320 h 1935480"/>
                        <a:gd name="connsiteX9" fmla="*/ 20320 w 960120"/>
                        <a:gd name="connsiteY9" fmla="*/ 1849120 h 1935480"/>
                        <a:gd name="connsiteX10" fmla="*/ 142240 w 960120"/>
                        <a:gd name="connsiteY10" fmla="*/ 1935480 h 1935480"/>
                        <a:gd name="connsiteX11" fmla="*/ 431800 w 960120"/>
                        <a:gd name="connsiteY11" fmla="*/ 1930400 h 1935480"/>
                        <a:gd name="connsiteX12" fmla="*/ 756920 w 960120"/>
                        <a:gd name="connsiteY12" fmla="*/ 1701800 h 1935480"/>
                        <a:gd name="connsiteX13" fmla="*/ 833120 w 960120"/>
                        <a:gd name="connsiteY13" fmla="*/ 1534160 h 1935480"/>
                        <a:gd name="connsiteX14" fmla="*/ 899160 w 960120"/>
                        <a:gd name="connsiteY14" fmla="*/ 1371600 h 1935480"/>
                        <a:gd name="connsiteX15" fmla="*/ 960120 w 960120"/>
                        <a:gd name="connsiteY15" fmla="*/ 1137920 h 1935480"/>
                        <a:gd name="connsiteX16" fmla="*/ 924560 w 960120"/>
                        <a:gd name="connsiteY16" fmla="*/ 838200 h 1935480"/>
                        <a:gd name="connsiteX17" fmla="*/ 802640 w 960120"/>
                        <a:gd name="connsiteY17" fmla="*/ 751840 h 1935480"/>
                        <a:gd name="connsiteX18" fmla="*/ 777240 w 960120"/>
                        <a:gd name="connsiteY18" fmla="*/ 701040 h 1935480"/>
                        <a:gd name="connsiteX19" fmla="*/ 736600 w 960120"/>
                        <a:gd name="connsiteY19" fmla="*/ 589280 h 1935480"/>
                        <a:gd name="connsiteX20" fmla="*/ 731520 w 960120"/>
                        <a:gd name="connsiteY20" fmla="*/ 543560 h 1935480"/>
                        <a:gd name="connsiteX21" fmla="*/ 716280 w 960120"/>
                        <a:gd name="connsiteY21" fmla="*/ 462280 h 1935480"/>
                        <a:gd name="connsiteX22" fmla="*/ 721360 w 960120"/>
                        <a:gd name="connsiteY22" fmla="*/ 401320 h 1935480"/>
                        <a:gd name="connsiteX23" fmla="*/ 746760 w 960120"/>
                        <a:gd name="connsiteY23" fmla="*/ 325120 h 1935480"/>
                        <a:gd name="connsiteX24" fmla="*/ 767080 w 960120"/>
                        <a:gd name="connsiteY24" fmla="*/ 132080 h 1935480"/>
                        <a:gd name="connsiteX25" fmla="*/ 614680 w 960120"/>
                        <a:gd name="connsiteY25" fmla="*/ 15240 h 1935480"/>
                        <a:gd name="connsiteX26" fmla="*/ 533400 w 960120"/>
                        <a:gd name="connsiteY26" fmla="*/ 0 h 1935480"/>
                        <a:gd name="connsiteX27" fmla="*/ 350520 w 960120"/>
                        <a:gd name="connsiteY27" fmla="*/ 0 h 1935480"/>
                        <a:gd name="connsiteX28" fmla="*/ 218440 w 960120"/>
                        <a:gd name="connsiteY28" fmla="*/ 76200 h 1935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960120" h="1935480">
                          <a:moveTo>
                            <a:pt x="218440" y="76200"/>
                          </a:moveTo>
                          <a:lnTo>
                            <a:pt x="279400" y="381000"/>
                          </a:lnTo>
                          <a:lnTo>
                            <a:pt x="248920" y="680720"/>
                          </a:lnTo>
                          <a:lnTo>
                            <a:pt x="325120" y="960120"/>
                          </a:lnTo>
                          <a:lnTo>
                            <a:pt x="401320" y="1178560"/>
                          </a:lnTo>
                          <a:lnTo>
                            <a:pt x="381000" y="1351280"/>
                          </a:lnTo>
                          <a:lnTo>
                            <a:pt x="243840" y="1478280"/>
                          </a:lnTo>
                          <a:lnTo>
                            <a:pt x="71120" y="1544320"/>
                          </a:lnTo>
                          <a:lnTo>
                            <a:pt x="0" y="1671320"/>
                          </a:lnTo>
                          <a:lnTo>
                            <a:pt x="20320" y="1849120"/>
                          </a:lnTo>
                          <a:lnTo>
                            <a:pt x="142240" y="1935480"/>
                          </a:lnTo>
                          <a:lnTo>
                            <a:pt x="431800" y="1930400"/>
                          </a:lnTo>
                          <a:lnTo>
                            <a:pt x="756920" y="1701800"/>
                          </a:lnTo>
                          <a:lnTo>
                            <a:pt x="833120" y="1534160"/>
                          </a:lnTo>
                          <a:lnTo>
                            <a:pt x="899160" y="1371600"/>
                          </a:lnTo>
                          <a:lnTo>
                            <a:pt x="960120" y="1137920"/>
                          </a:lnTo>
                          <a:lnTo>
                            <a:pt x="924560" y="838200"/>
                          </a:lnTo>
                          <a:lnTo>
                            <a:pt x="802640" y="751840"/>
                          </a:lnTo>
                          <a:cubicBezTo>
                            <a:pt x="774287" y="712146"/>
                            <a:pt x="777240" y="730847"/>
                            <a:pt x="777240" y="701040"/>
                          </a:cubicBezTo>
                          <a:lnTo>
                            <a:pt x="736600" y="589280"/>
                          </a:lnTo>
                          <a:cubicBezTo>
                            <a:pt x="734907" y="574040"/>
                            <a:pt x="733943" y="558701"/>
                            <a:pt x="731520" y="543560"/>
                          </a:cubicBezTo>
                          <a:cubicBezTo>
                            <a:pt x="727165" y="516341"/>
                            <a:pt x="716280" y="462280"/>
                            <a:pt x="716280" y="462280"/>
                          </a:cubicBezTo>
                          <a:lnTo>
                            <a:pt x="721360" y="401320"/>
                          </a:lnTo>
                          <a:cubicBezTo>
                            <a:pt x="745863" y="346188"/>
                            <a:pt x="738938" y="372050"/>
                            <a:pt x="746760" y="325120"/>
                          </a:cubicBezTo>
                          <a:lnTo>
                            <a:pt x="767080" y="132080"/>
                          </a:lnTo>
                          <a:lnTo>
                            <a:pt x="614680" y="15240"/>
                          </a:lnTo>
                          <a:lnTo>
                            <a:pt x="533400" y="0"/>
                          </a:lnTo>
                          <a:lnTo>
                            <a:pt x="350520" y="0"/>
                          </a:lnTo>
                          <a:lnTo>
                            <a:pt x="218440" y="7620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98029FFC-245E-D8C7-417A-48FB54A920AE}"/>
                </a:ext>
              </a:extLst>
            </p:cNvPr>
            <p:cNvSpPr/>
            <p:nvPr/>
          </p:nvSpPr>
          <p:spPr>
            <a:xfrm>
              <a:off x="629920" y="2468880"/>
              <a:ext cx="1066800" cy="919480"/>
            </a:xfrm>
            <a:custGeom>
              <a:avLst/>
              <a:gdLst>
                <a:gd name="connsiteX0" fmla="*/ 264160 w 1066800"/>
                <a:gd name="connsiteY0" fmla="*/ 35560 h 919480"/>
                <a:gd name="connsiteX1" fmla="*/ 96520 w 1066800"/>
                <a:gd name="connsiteY1" fmla="*/ 50800 h 919480"/>
                <a:gd name="connsiteX2" fmla="*/ 20320 w 1066800"/>
                <a:gd name="connsiteY2" fmla="*/ 172720 h 919480"/>
                <a:gd name="connsiteX3" fmla="*/ 0 w 1066800"/>
                <a:gd name="connsiteY3" fmla="*/ 330200 h 919480"/>
                <a:gd name="connsiteX4" fmla="*/ 81280 w 1066800"/>
                <a:gd name="connsiteY4" fmla="*/ 584200 h 919480"/>
                <a:gd name="connsiteX5" fmla="*/ 243840 w 1066800"/>
                <a:gd name="connsiteY5" fmla="*/ 833120 h 919480"/>
                <a:gd name="connsiteX6" fmla="*/ 553720 w 1066800"/>
                <a:gd name="connsiteY6" fmla="*/ 919480 h 919480"/>
                <a:gd name="connsiteX7" fmla="*/ 614680 w 1066800"/>
                <a:gd name="connsiteY7" fmla="*/ 838200 h 919480"/>
                <a:gd name="connsiteX8" fmla="*/ 695960 w 1066800"/>
                <a:gd name="connsiteY8" fmla="*/ 655320 h 919480"/>
                <a:gd name="connsiteX9" fmla="*/ 736600 w 1066800"/>
                <a:gd name="connsiteY9" fmla="*/ 533400 h 919480"/>
                <a:gd name="connsiteX10" fmla="*/ 792480 w 1066800"/>
                <a:gd name="connsiteY10" fmla="*/ 502920 h 919480"/>
                <a:gd name="connsiteX11" fmla="*/ 924560 w 1066800"/>
                <a:gd name="connsiteY11" fmla="*/ 477520 h 919480"/>
                <a:gd name="connsiteX12" fmla="*/ 1066800 w 1066800"/>
                <a:gd name="connsiteY12" fmla="*/ 355600 h 919480"/>
                <a:gd name="connsiteX13" fmla="*/ 1041400 w 1066800"/>
                <a:gd name="connsiteY13" fmla="*/ 172720 h 919480"/>
                <a:gd name="connsiteX14" fmla="*/ 934720 w 1066800"/>
                <a:gd name="connsiteY14" fmla="*/ 55880 h 919480"/>
                <a:gd name="connsiteX15" fmla="*/ 716280 w 1066800"/>
                <a:gd name="connsiteY15" fmla="*/ 0 h 919480"/>
                <a:gd name="connsiteX16" fmla="*/ 264160 w 1066800"/>
                <a:gd name="connsiteY16" fmla="*/ 35560 h 91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66800" h="919480" extrusionOk="0">
                  <a:moveTo>
                    <a:pt x="264160" y="35560"/>
                  </a:moveTo>
                  <a:cubicBezTo>
                    <a:pt x="207124" y="34205"/>
                    <a:pt x="151018" y="41092"/>
                    <a:pt x="96520" y="50800"/>
                  </a:cubicBezTo>
                  <a:cubicBezTo>
                    <a:pt x="71746" y="96603"/>
                    <a:pt x="58045" y="129471"/>
                    <a:pt x="20320" y="172720"/>
                  </a:cubicBezTo>
                  <a:cubicBezTo>
                    <a:pt x="19129" y="199381"/>
                    <a:pt x="15393" y="273585"/>
                    <a:pt x="0" y="330200"/>
                  </a:cubicBezTo>
                  <a:cubicBezTo>
                    <a:pt x="10729" y="359144"/>
                    <a:pt x="52282" y="491785"/>
                    <a:pt x="81280" y="584200"/>
                  </a:cubicBezTo>
                  <a:cubicBezTo>
                    <a:pt x="125168" y="693249"/>
                    <a:pt x="199004" y="738100"/>
                    <a:pt x="243840" y="833120"/>
                  </a:cubicBezTo>
                  <a:cubicBezTo>
                    <a:pt x="346940" y="849796"/>
                    <a:pt x="494523" y="884041"/>
                    <a:pt x="553720" y="919480"/>
                  </a:cubicBezTo>
                  <a:cubicBezTo>
                    <a:pt x="578048" y="876845"/>
                    <a:pt x="594988" y="870092"/>
                    <a:pt x="614680" y="838200"/>
                  </a:cubicBezTo>
                  <a:cubicBezTo>
                    <a:pt x="637288" y="754294"/>
                    <a:pt x="671526" y="732251"/>
                    <a:pt x="695960" y="655320"/>
                  </a:cubicBezTo>
                  <a:cubicBezTo>
                    <a:pt x="709305" y="605617"/>
                    <a:pt x="732704" y="567941"/>
                    <a:pt x="736600" y="533400"/>
                  </a:cubicBezTo>
                  <a:cubicBezTo>
                    <a:pt x="744218" y="530367"/>
                    <a:pt x="774916" y="506138"/>
                    <a:pt x="792480" y="502920"/>
                  </a:cubicBezTo>
                  <a:cubicBezTo>
                    <a:pt x="854794" y="482953"/>
                    <a:pt x="863988" y="485930"/>
                    <a:pt x="924560" y="477520"/>
                  </a:cubicBezTo>
                  <a:cubicBezTo>
                    <a:pt x="957155" y="471515"/>
                    <a:pt x="1000446" y="399379"/>
                    <a:pt x="1066800" y="355600"/>
                  </a:cubicBezTo>
                  <a:cubicBezTo>
                    <a:pt x="1044192" y="279801"/>
                    <a:pt x="1053160" y="190670"/>
                    <a:pt x="1041400" y="172720"/>
                  </a:cubicBezTo>
                  <a:cubicBezTo>
                    <a:pt x="994075" y="122655"/>
                    <a:pt x="955766" y="71948"/>
                    <a:pt x="934720" y="55880"/>
                  </a:cubicBezTo>
                  <a:cubicBezTo>
                    <a:pt x="837892" y="17104"/>
                    <a:pt x="773703" y="21766"/>
                    <a:pt x="716280" y="0"/>
                  </a:cubicBezTo>
                  <a:cubicBezTo>
                    <a:pt x="599747" y="45843"/>
                    <a:pt x="447484" y="2364"/>
                    <a:pt x="264160" y="355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4265144632">
                    <a:custGeom>
                      <a:avLst/>
                      <a:gdLst>
                        <a:gd name="connsiteX0" fmla="*/ 264160 w 1066800"/>
                        <a:gd name="connsiteY0" fmla="*/ 35560 h 919480"/>
                        <a:gd name="connsiteX1" fmla="*/ 96520 w 1066800"/>
                        <a:gd name="connsiteY1" fmla="*/ 50800 h 919480"/>
                        <a:gd name="connsiteX2" fmla="*/ 20320 w 1066800"/>
                        <a:gd name="connsiteY2" fmla="*/ 172720 h 919480"/>
                        <a:gd name="connsiteX3" fmla="*/ 0 w 1066800"/>
                        <a:gd name="connsiteY3" fmla="*/ 330200 h 919480"/>
                        <a:gd name="connsiteX4" fmla="*/ 81280 w 1066800"/>
                        <a:gd name="connsiteY4" fmla="*/ 584200 h 919480"/>
                        <a:gd name="connsiteX5" fmla="*/ 243840 w 1066800"/>
                        <a:gd name="connsiteY5" fmla="*/ 833120 h 919480"/>
                        <a:gd name="connsiteX6" fmla="*/ 553720 w 1066800"/>
                        <a:gd name="connsiteY6" fmla="*/ 919480 h 919480"/>
                        <a:gd name="connsiteX7" fmla="*/ 614680 w 1066800"/>
                        <a:gd name="connsiteY7" fmla="*/ 838200 h 919480"/>
                        <a:gd name="connsiteX8" fmla="*/ 695960 w 1066800"/>
                        <a:gd name="connsiteY8" fmla="*/ 655320 h 919480"/>
                        <a:gd name="connsiteX9" fmla="*/ 736600 w 1066800"/>
                        <a:gd name="connsiteY9" fmla="*/ 533400 h 919480"/>
                        <a:gd name="connsiteX10" fmla="*/ 792480 w 1066800"/>
                        <a:gd name="connsiteY10" fmla="*/ 502920 h 919480"/>
                        <a:gd name="connsiteX11" fmla="*/ 924560 w 1066800"/>
                        <a:gd name="connsiteY11" fmla="*/ 477520 h 919480"/>
                        <a:gd name="connsiteX12" fmla="*/ 1066800 w 1066800"/>
                        <a:gd name="connsiteY12" fmla="*/ 355600 h 919480"/>
                        <a:gd name="connsiteX13" fmla="*/ 1041400 w 1066800"/>
                        <a:gd name="connsiteY13" fmla="*/ 172720 h 919480"/>
                        <a:gd name="connsiteX14" fmla="*/ 934720 w 1066800"/>
                        <a:gd name="connsiteY14" fmla="*/ 55880 h 919480"/>
                        <a:gd name="connsiteX15" fmla="*/ 716280 w 1066800"/>
                        <a:gd name="connsiteY15" fmla="*/ 0 h 919480"/>
                        <a:gd name="connsiteX16" fmla="*/ 264160 w 1066800"/>
                        <a:gd name="connsiteY16" fmla="*/ 35560 h 919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1066800" h="919480">
                          <a:moveTo>
                            <a:pt x="264160" y="35560"/>
                          </a:moveTo>
                          <a:lnTo>
                            <a:pt x="96520" y="50800"/>
                          </a:lnTo>
                          <a:lnTo>
                            <a:pt x="20320" y="172720"/>
                          </a:lnTo>
                          <a:lnTo>
                            <a:pt x="0" y="330200"/>
                          </a:lnTo>
                          <a:lnTo>
                            <a:pt x="81280" y="584200"/>
                          </a:lnTo>
                          <a:lnTo>
                            <a:pt x="243840" y="833120"/>
                          </a:lnTo>
                          <a:lnTo>
                            <a:pt x="553720" y="919480"/>
                          </a:lnTo>
                          <a:lnTo>
                            <a:pt x="614680" y="838200"/>
                          </a:lnTo>
                          <a:lnTo>
                            <a:pt x="695960" y="655320"/>
                          </a:lnTo>
                          <a:lnTo>
                            <a:pt x="736600" y="533400"/>
                          </a:lnTo>
                          <a:lnTo>
                            <a:pt x="792480" y="502920"/>
                          </a:lnTo>
                          <a:lnTo>
                            <a:pt x="924560" y="477520"/>
                          </a:lnTo>
                          <a:lnTo>
                            <a:pt x="1066800" y="355600"/>
                          </a:lnTo>
                          <a:lnTo>
                            <a:pt x="1041400" y="172720"/>
                          </a:lnTo>
                          <a:lnTo>
                            <a:pt x="934720" y="55880"/>
                          </a:lnTo>
                          <a:lnTo>
                            <a:pt x="716280" y="0"/>
                          </a:lnTo>
                          <a:lnTo>
                            <a:pt x="264160" y="3556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880B59C2-B747-E7CC-7F2F-7A6E8ECEE83C}"/>
              </a:ext>
            </a:extLst>
          </p:cNvPr>
          <p:cNvGrpSpPr/>
          <p:nvPr/>
        </p:nvGrpSpPr>
        <p:grpSpPr>
          <a:xfrm>
            <a:off x="4770450" y="776354"/>
            <a:ext cx="1975104" cy="2047742"/>
            <a:chOff x="2708518" y="1410818"/>
            <a:chExt cx="1975104" cy="2047742"/>
          </a:xfrm>
        </p:grpSpPr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988F746F-1877-7429-23BD-6727FBD18A48}"/>
                </a:ext>
              </a:extLst>
            </p:cNvPr>
            <p:cNvSpPr/>
            <p:nvPr/>
          </p:nvSpPr>
          <p:spPr>
            <a:xfrm>
              <a:off x="2708518" y="1410818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7FD764D5-F8EE-1B1A-00C4-39E4E02DF46A}"/>
                </a:ext>
              </a:extLst>
            </p:cNvPr>
            <p:cNvSpPr/>
            <p:nvPr/>
          </p:nvSpPr>
          <p:spPr>
            <a:xfrm>
              <a:off x="3459270" y="2156567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64" name="Elipse 263">
              <a:extLst>
                <a:ext uri="{FF2B5EF4-FFF2-40B4-BE49-F238E27FC236}">
                  <a16:creationId xmlns:a16="http://schemas.microsoft.com/office/drawing/2014/main" id="{A61C38EC-EA53-9365-6036-D3A5431BCF6A}"/>
                </a:ext>
              </a:extLst>
            </p:cNvPr>
            <p:cNvSpPr/>
            <p:nvPr/>
          </p:nvSpPr>
          <p:spPr>
            <a:xfrm>
              <a:off x="2876294" y="180475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65" name="Elipse 264">
              <a:extLst>
                <a:ext uri="{FF2B5EF4-FFF2-40B4-BE49-F238E27FC236}">
                  <a16:creationId xmlns:a16="http://schemas.microsoft.com/office/drawing/2014/main" id="{2CA40621-8EF6-BA05-B666-F8D5558FABBD}"/>
                </a:ext>
              </a:extLst>
            </p:cNvPr>
            <p:cNvSpPr/>
            <p:nvPr/>
          </p:nvSpPr>
          <p:spPr>
            <a:xfrm>
              <a:off x="2876294" y="257275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66" name="Elipse 265">
              <a:extLst>
                <a:ext uri="{FF2B5EF4-FFF2-40B4-BE49-F238E27FC236}">
                  <a16:creationId xmlns:a16="http://schemas.microsoft.com/office/drawing/2014/main" id="{2CA945E2-4019-24FB-43FA-F6BBBCDE5E94}"/>
                </a:ext>
              </a:extLst>
            </p:cNvPr>
            <p:cNvSpPr/>
            <p:nvPr/>
          </p:nvSpPr>
          <p:spPr>
            <a:xfrm>
              <a:off x="3459270" y="155067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E40EE7D8-F12D-E871-1A42-DF58383926B2}"/>
                </a:ext>
              </a:extLst>
            </p:cNvPr>
            <p:cNvSpPr/>
            <p:nvPr/>
          </p:nvSpPr>
          <p:spPr>
            <a:xfrm>
              <a:off x="3967422" y="1949191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249E7868-BE37-67EE-AE23-D18B5A525463}"/>
                </a:ext>
              </a:extLst>
            </p:cNvPr>
            <p:cNvSpPr/>
            <p:nvPr/>
          </p:nvSpPr>
          <p:spPr>
            <a:xfrm>
              <a:off x="3486617" y="261845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F5DA280D-F6E3-A3B8-C2D7-D0730CAF9939}"/>
                </a:ext>
              </a:extLst>
            </p:cNvPr>
            <p:cNvSpPr/>
            <p:nvPr/>
          </p:nvSpPr>
          <p:spPr>
            <a:xfrm>
              <a:off x="4241237" y="238751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63A5F70E-02E1-7159-9642-317059ADC376}"/>
                </a:ext>
              </a:extLst>
            </p:cNvPr>
            <p:cNvSpPr/>
            <p:nvPr/>
          </p:nvSpPr>
          <p:spPr>
            <a:xfrm>
              <a:off x="3069126" y="303261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271" name="Elipse 270">
              <a:extLst>
                <a:ext uri="{FF2B5EF4-FFF2-40B4-BE49-F238E27FC236}">
                  <a16:creationId xmlns:a16="http://schemas.microsoft.com/office/drawing/2014/main" id="{D37B819C-19F8-CFF5-25D3-2B69B33B935F}"/>
                </a:ext>
              </a:extLst>
            </p:cNvPr>
            <p:cNvSpPr/>
            <p:nvPr/>
          </p:nvSpPr>
          <p:spPr>
            <a:xfrm>
              <a:off x="3940423" y="147686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72" name="Elipse 271">
              <a:extLst>
                <a:ext uri="{FF2B5EF4-FFF2-40B4-BE49-F238E27FC236}">
                  <a16:creationId xmlns:a16="http://schemas.microsoft.com/office/drawing/2014/main" id="{7497CC5C-63F4-D91B-A7FE-90D4D22179CC}"/>
                </a:ext>
              </a:extLst>
            </p:cNvPr>
            <p:cNvSpPr/>
            <p:nvPr/>
          </p:nvSpPr>
          <p:spPr>
            <a:xfrm>
              <a:off x="3705093" y="3012285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273" name="Conector recto de flecha 272">
              <a:extLst>
                <a:ext uri="{FF2B5EF4-FFF2-40B4-BE49-F238E27FC236}">
                  <a16:creationId xmlns:a16="http://schemas.microsoft.com/office/drawing/2014/main" id="{FA024E24-B390-6D89-C225-BA52A006F6FA}"/>
                </a:ext>
              </a:extLst>
            </p:cNvPr>
            <p:cNvCxnSpPr>
              <a:cxnSpLocks/>
              <a:stCxn id="263" idx="0"/>
              <a:endCxn id="266" idx="4"/>
            </p:cNvCxnSpPr>
            <p:nvPr/>
          </p:nvCxnSpPr>
          <p:spPr>
            <a:xfrm flipV="1">
              <a:off x="3603270" y="1838675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Conector recto de flecha 273">
              <a:extLst>
                <a:ext uri="{FF2B5EF4-FFF2-40B4-BE49-F238E27FC236}">
                  <a16:creationId xmlns:a16="http://schemas.microsoft.com/office/drawing/2014/main" id="{1FA288A2-0E4D-DF96-145B-DBEBE507446B}"/>
                </a:ext>
              </a:extLst>
            </p:cNvPr>
            <p:cNvCxnSpPr>
              <a:cxnSpLocks/>
              <a:stCxn id="266" idx="2"/>
              <a:endCxn id="264" idx="7"/>
            </p:cNvCxnSpPr>
            <p:nvPr/>
          </p:nvCxnSpPr>
          <p:spPr>
            <a:xfrm flipH="1">
              <a:off x="3122117" y="1694675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Conector recto de flecha 274">
              <a:extLst>
                <a:ext uri="{FF2B5EF4-FFF2-40B4-BE49-F238E27FC236}">
                  <a16:creationId xmlns:a16="http://schemas.microsoft.com/office/drawing/2014/main" id="{FA5CA4A2-32F5-6B5C-1483-B7FBAEDD2FD0}"/>
                </a:ext>
              </a:extLst>
            </p:cNvPr>
            <p:cNvCxnSpPr>
              <a:cxnSpLocks/>
              <a:stCxn id="267" idx="0"/>
              <a:endCxn id="271" idx="4"/>
            </p:cNvCxnSpPr>
            <p:nvPr/>
          </p:nvCxnSpPr>
          <p:spPr>
            <a:xfrm flipH="1" flipV="1">
              <a:off x="4084423" y="1764865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Conector recto de flecha 275">
              <a:extLst>
                <a:ext uri="{FF2B5EF4-FFF2-40B4-BE49-F238E27FC236}">
                  <a16:creationId xmlns:a16="http://schemas.microsoft.com/office/drawing/2014/main" id="{6B5CE84D-375A-C82F-CE89-169EEACE99C6}"/>
                </a:ext>
              </a:extLst>
            </p:cNvPr>
            <p:cNvCxnSpPr>
              <a:cxnSpLocks/>
              <a:stCxn id="268" idx="5"/>
              <a:endCxn id="272" idx="0"/>
            </p:cNvCxnSpPr>
            <p:nvPr/>
          </p:nvCxnSpPr>
          <p:spPr>
            <a:xfrm>
              <a:off x="3732440" y="2864282"/>
              <a:ext cx="116653" cy="14800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Conector recto de flecha 276">
              <a:extLst>
                <a:ext uri="{FF2B5EF4-FFF2-40B4-BE49-F238E27FC236}">
                  <a16:creationId xmlns:a16="http://schemas.microsoft.com/office/drawing/2014/main" id="{1EF47699-2B0E-988D-BD34-54D326307AF7}"/>
                </a:ext>
              </a:extLst>
            </p:cNvPr>
            <p:cNvCxnSpPr>
              <a:cxnSpLocks/>
              <a:stCxn id="263" idx="4"/>
              <a:endCxn id="268" idx="0"/>
            </p:cNvCxnSpPr>
            <p:nvPr/>
          </p:nvCxnSpPr>
          <p:spPr>
            <a:xfrm>
              <a:off x="3603270" y="2444567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Conector recto de flecha 277">
              <a:extLst>
                <a:ext uri="{FF2B5EF4-FFF2-40B4-BE49-F238E27FC236}">
                  <a16:creationId xmlns:a16="http://schemas.microsoft.com/office/drawing/2014/main" id="{5A7FFEAF-FFDC-4E36-0E26-7BB4E8632365}"/>
                </a:ext>
              </a:extLst>
            </p:cNvPr>
            <p:cNvCxnSpPr>
              <a:cxnSpLocks/>
              <a:stCxn id="268" idx="2"/>
              <a:endCxn id="265" idx="6"/>
            </p:cNvCxnSpPr>
            <p:nvPr/>
          </p:nvCxnSpPr>
          <p:spPr>
            <a:xfrm flipH="1" flipV="1">
              <a:off x="3164294" y="2716753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Conector recto de flecha 278">
              <a:extLst>
                <a:ext uri="{FF2B5EF4-FFF2-40B4-BE49-F238E27FC236}">
                  <a16:creationId xmlns:a16="http://schemas.microsoft.com/office/drawing/2014/main" id="{AEF8C746-32F8-6CD6-182F-3247AA858E7F}"/>
                </a:ext>
              </a:extLst>
            </p:cNvPr>
            <p:cNvCxnSpPr>
              <a:cxnSpLocks/>
              <a:stCxn id="268" idx="3"/>
              <a:endCxn id="270" idx="7"/>
            </p:cNvCxnSpPr>
            <p:nvPr/>
          </p:nvCxnSpPr>
          <p:spPr>
            <a:xfrm flipH="1">
              <a:off x="3314949" y="2864282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Conector recto de flecha 279">
              <a:extLst>
                <a:ext uri="{FF2B5EF4-FFF2-40B4-BE49-F238E27FC236}">
                  <a16:creationId xmlns:a16="http://schemas.microsoft.com/office/drawing/2014/main" id="{6BCAC7BC-A366-598E-0C05-32EF8697E93C}"/>
                </a:ext>
              </a:extLst>
            </p:cNvPr>
            <p:cNvCxnSpPr>
              <a:cxnSpLocks/>
              <a:stCxn id="263" idx="6"/>
              <a:endCxn id="267" idx="3"/>
            </p:cNvCxnSpPr>
            <p:nvPr/>
          </p:nvCxnSpPr>
          <p:spPr>
            <a:xfrm flipV="1">
              <a:off x="3747270" y="2195014"/>
              <a:ext cx="262329" cy="10555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Conector recto de flecha 280">
              <a:extLst>
                <a:ext uri="{FF2B5EF4-FFF2-40B4-BE49-F238E27FC236}">
                  <a16:creationId xmlns:a16="http://schemas.microsoft.com/office/drawing/2014/main" id="{F2471CB7-283C-177E-07B8-B3217C91D75E}"/>
                </a:ext>
              </a:extLst>
            </p:cNvPr>
            <p:cNvCxnSpPr>
              <a:cxnSpLocks/>
              <a:stCxn id="268" idx="6"/>
              <a:endCxn id="269" idx="2"/>
            </p:cNvCxnSpPr>
            <p:nvPr/>
          </p:nvCxnSpPr>
          <p:spPr>
            <a:xfrm flipV="1">
              <a:off x="3774617" y="2531513"/>
              <a:ext cx="466620" cy="230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32004D0E-FF28-0352-C92C-C13C1DCA56D1}"/>
              </a:ext>
            </a:extLst>
          </p:cNvPr>
          <p:cNvGrpSpPr/>
          <p:nvPr/>
        </p:nvGrpSpPr>
        <p:grpSpPr>
          <a:xfrm>
            <a:off x="2596983" y="776354"/>
            <a:ext cx="1975104" cy="2047742"/>
            <a:chOff x="5347847" y="1635859"/>
            <a:chExt cx="1975104" cy="2047742"/>
          </a:xfrm>
        </p:grpSpPr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04860F8-E5C1-6AB0-5616-078BF3AC8ACD}"/>
                </a:ext>
              </a:extLst>
            </p:cNvPr>
            <p:cNvSpPr/>
            <p:nvPr/>
          </p:nvSpPr>
          <p:spPr>
            <a:xfrm>
              <a:off x="5347847" y="1635859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Elipse 283">
              <a:extLst>
                <a:ext uri="{FF2B5EF4-FFF2-40B4-BE49-F238E27FC236}">
                  <a16:creationId xmlns:a16="http://schemas.microsoft.com/office/drawing/2014/main" id="{E697539D-CCF7-B075-7190-EB00318647FD}"/>
                </a:ext>
              </a:extLst>
            </p:cNvPr>
            <p:cNvSpPr/>
            <p:nvPr/>
          </p:nvSpPr>
          <p:spPr>
            <a:xfrm>
              <a:off x="6098599" y="238160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327" name="Elipse 326">
              <a:extLst>
                <a:ext uri="{FF2B5EF4-FFF2-40B4-BE49-F238E27FC236}">
                  <a16:creationId xmlns:a16="http://schemas.microsoft.com/office/drawing/2014/main" id="{D2B684B6-72E7-25D1-FDB5-5A2F0316B405}"/>
                </a:ext>
              </a:extLst>
            </p:cNvPr>
            <p:cNvSpPr/>
            <p:nvPr/>
          </p:nvSpPr>
          <p:spPr>
            <a:xfrm>
              <a:off x="5515623" y="202979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329" name="Elipse 328">
              <a:extLst>
                <a:ext uri="{FF2B5EF4-FFF2-40B4-BE49-F238E27FC236}">
                  <a16:creationId xmlns:a16="http://schemas.microsoft.com/office/drawing/2014/main" id="{65B7C78B-C11A-7876-9E15-C96EC842B31E}"/>
                </a:ext>
              </a:extLst>
            </p:cNvPr>
            <p:cNvSpPr/>
            <p:nvPr/>
          </p:nvSpPr>
          <p:spPr>
            <a:xfrm>
              <a:off x="5515623" y="279779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330" name="Elipse 329">
              <a:extLst>
                <a:ext uri="{FF2B5EF4-FFF2-40B4-BE49-F238E27FC236}">
                  <a16:creationId xmlns:a16="http://schemas.microsoft.com/office/drawing/2014/main" id="{772BB560-A050-93BF-ACBB-46777672DAC6}"/>
                </a:ext>
              </a:extLst>
            </p:cNvPr>
            <p:cNvSpPr/>
            <p:nvPr/>
          </p:nvSpPr>
          <p:spPr>
            <a:xfrm>
              <a:off x="6098599" y="177571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331" name="Elipse 330">
              <a:extLst>
                <a:ext uri="{FF2B5EF4-FFF2-40B4-BE49-F238E27FC236}">
                  <a16:creationId xmlns:a16="http://schemas.microsoft.com/office/drawing/2014/main" id="{2AD8AF2B-E8F4-83C3-303E-10D62B91CB46}"/>
                </a:ext>
              </a:extLst>
            </p:cNvPr>
            <p:cNvSpPr/>
            <p:nvPr/>
          </p:nvSpPr>
          <p:spPr>
            <a:xfrm>
              <a:off x="6606751" y="217423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332" name="Elipse 331">
              <a:extLst>
                <a:ext uri="{FF2B5EF4-FFF2-40B4-BE49-F238E27FC236}">
                  <a16:creationId xmlns:a16="http://schemas.microsoft.com/office/drawing/2014/main" id="{D86BA690-892D-C4CB-7462-661FA8E6CAD7}"/>
                </a:ext>
              </a:extLst>
            </p:cNvPr>
            <p:cNvSpPr/>
            <p:nvPr/>
          </p:nvSpPr>
          <p:spPr>
            <a:xfrm>
              <a:off x="6125946" y="284350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333" name="Elipse 332">
              <a:extLst>
                <a:ext uri="{FF2B5EF4-FFF2-40B4-BE49-F238E27FC236}">
                  <a16:creationId xmlns:a16="http://schemas.microsoft.com/office/drawing/2014/main" id="{FB3D3CDD-FF40-D735-7060-80B3ECF0058F}"/>
                </a:ext>
              </a:extLst>
            </p:cNvPr>
            <p:cNvSpPr/>
            <p:nvPr/>
          </p:nvSpPr>
          <p:spPr>
            <a:xfrm>
              <a:off x="6880566" y="261255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334" name="Elipse 333">
              <a:extLst>
                <a:ext uri="{FF2B5EF4-FFF2-40B4-BE49-F238E27FC236}">
                  <a16:creationId xmlns:a16="http://schemas.microsoft.com/office/drawing/2014/main" id="{3BF298E3-F1AC-0485-82DC-C2B272B6C4AC}"/>
                </a:ext>
              </a:extLst>
            </p:cNvPr>
            <p:cNvSpPr/>
            <p:nvPr/>
          </p:nvSpPr>
          <p:spPr>
            <a:xfrm>
              <a:off x="5708455" y="3257653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335" name="Elipse 334">
              <a:extLst>
                <a:ext uri="{FF2B5EF4-FFF2-40B4-BE49-F238E27FC236}">
                  <a16:creationId xmlns:a16="http://schemas.microsoft.com/office/drawing/2014/main" id="{3D1844A8-8D74-E1C2-59F0-4EDD5A9B05B8}"/>
                </a:ext>
              </a:extLst>
            </p:cNvPr>
            <p:cNvSpPr/>
            <p:nvPr/>
          </p:nvSpPr>
          <p:spPr>
            <a:xfrm>
              <a:off x="6579752" y="170190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336" name="Elipse 335">
              <a:extLst>
                <a:ext uri="{FF2B5EF4-FFF2-40B4-BE49-F238E27FC236}">
                  <a16:creationId xmlns:a16="http://schemas.microsoft.com/office/drawing/2014/main" id="{B0BD11A0-7C41-594C-BF04-71944D1A35A8}"/>
                </a:ext>
              </a:extLst>
            </p:cNvPr>
            <p:cNvSpPr/>
            <p:nvPr/>
          </p:nvSpPr>
          <p:spPr>
            <a:xfrm>
              <a:off x="6344422" y="323732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337" name="Conector recto de flecha 336">
              <a:extLst>
                <a:ext uri="{FF2B5EF4-FFF2-40B4-BE49-F238E27FC236}">
                  <a16:creationId xmlns:a16="http://schemas.microsoft.com/office/drawing/2014/main" id="{D29E6708-C745-7452-1F91-DFFC628E9DEA}"/>
                </a:ext>
              </a:extLst>
            </p:cNvPr>
            <p:cNvCxnSpPr>
              <a:cxnSpLocks/>
              <a:stCxn id="284" idx="0"/>
              <a:endCxn id="330" idx="4"/>
            </p:cNvCxnSpPr>
            <p:nvPr/>
          </p:nvCxnSpPr>
          <p:spPr>
            <a:xfrm flipV="1">
              <a:off x="6242599" y="2063716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Conector recto de flecha 337">
              <a:extLst>
                <a:ext uri="{FF2B5EF4-FFF2-40B4-BE49-F238E27FC236}">
                  <a16:creationId xmlns:a16="http://schemas.microsoft.com/office/drawing/2014/main" id="{66404F35-15F6-637F-2F9D-9EFCF86D29A3}"/>
                </a:ext>
              </a:extLst>
            </p:cNvPr>
            <p:cNvCxnSpPr>
              <a:cxnSpLocks/>
              <a:stCxn id="330" idx="2"/>
              <a:endCxn id="327" idx="7"/>
            </p:cNvCxnSpPr>
            <p:nvPr/>
          </p:nvCxnSpPr>
          <p:spPr>
            <a:xfrm flipH="1">
              <a:off x="5761446" y="1919716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Conector recto de flecha 338">
              <a:extLst>
                <a:ext uri="{FF2B5EF4-FFF2-40B4-BE49-F238E27FC236}">
                  <a16:creationId xmlns:a16="http://schemas.microsoft.com/office/drawing/2014/main" id="{124F328C-D15D-4D5A-A3B3-DB4D72BCD778}"/>
                </a:ext>
              </a:extLst>
            </p:cNvPr>
            <p:cNvCxnSpPr>
              <a:cxnSpLocks/>
              <a:stCxn id="331" idx="0"/>
              <a:endCxn id="335" idx="4"/>
            </p:cNvCxnSpPr>
            <p:nvPr/>
          </p:nvCxnSpPr>
          <p:spPr>
            <a:xfrm flipH="1" flipV="1">
              <a:off x="6723752" y="1989906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Conector recto de flecha 339">
              <a:extLst>
                <a:ext uri="{FF2B5EF4-FFF2-40B4-BE49-F238E27FC236}">
                  <a16:creationId xmlns:a16="http://schemas.microsoft.com/office/drawing/2014/main" id="{5922EE20-4982-ED9A-5177-752E9586E641}"/>
                </a:ext>
              </a:extLst>
            </p:cNvPr>
            <p:cNvCxnSpPr>
              <a:cxnSpLocks/>
              <a:stCxn id="333" idx="3"/>
              <a:endCxn id="336" idx="7"/>
            </p:cNvCxnSpPr>
            <p:nvPr/>
          </p:nvCxnSpPr>
          <p:spPr>
            <a:xfrm flipH="1">
              <a:off x="6590245" y="2858377"/>
              <a:ext cx="332498" cy="42112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Conector recto de flecha 340">
              <a:extLst>
                <a:ext uri="{FF2B5EF4-FFF2-40B4-BE49-F238E27FC236}">
                  <a16:creationId xmlns:a16="http://schemas.microsoft.com/office/drawing/2014/main" id="{56D90DF4-8E0C-D9AD-9154-5C7D0AB4CC58}"/>
                </a:ext>
              </a:extLst>
            </p:cNvPr>
            <p:cNvCxnSpPr>
              <a:stCxn id="284" idx="4"/>
              <a:endCxn id="332" idx="0"/>
            </p:cNvCxnSpPr>
            <p:nvPr/>
          </p:nvCxnSpPr>
          <p:spPr>
            <a:xfrm>
              <a:off x="6242599" y="2669608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Conector recto de flecha 341">
              <a:extLst>
                <a:ext uri="{FF2B5EF4-FFF2-40B4-BE49-F238E27FC236}">
                  <a16:creationId xmlns:a16="http://schemas.microsoft.com/office/drawing/2014/main" id="{52E130EB-D26C-754E-5612-8000E8CE8B38}"/>
                </a:ext>
              </a:extLst>
            </p:cNvPr>
            <p:cNvCxnSpPr>
              <a:stCxn id="332" idx="2"/>
              <a:endCxn id="329" idx="6"/>
            </p:cNvCxnSpPr>
            <p:nvPr/>
          </p:nvCxnSpPr>
          <p:spPr>
            <a:xfrm flipH="1" flipV="1">
              <a:off x="5803623" y="2941794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Conector recto de flecha 342">
              <a:extLst>
                <a:ext uri="{FF2B5EF4-FFF2-40B4-BE49-F238E27FC236}">
                  <a16:creationId xmlns:a16="http://schemas.microsoft.com/office/drawing/2014/main" id="{BF2F98B9-7C97-3182-79B9-5434AAFCEC31}"/>
                </a:ext>
              </a:extLst>
            </p:cNvPr>
            <p:cNvCxnSpPr>
              <a:cxnSpLocks/>
              <a:stCxn id="332" idx="3"/>
              <a:endCxn id="334" idx="7"/>
            </p:cNvCxnSpPr>
            <p:nvPr/>
          </p:nvCxnSpPr>
          <p:spPr>
            <a:xfrm flipH="1">
              <a:off x="5954278" y="3089323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Conector recto de flecha 343">
              <a:extLst>
                <a:ext uri="{FF2B5EF4-FFF2-40B4-BE49-F238E27FC236}">
                  <a16:creationId xmlns:a16="http://schemas.microsoft.com/office/drawing/2014/main" id="{C13B3C01-0DDA-354F-AA9C-BAA06B0AEA22}"/>
                </a:ext>
              </a:extLst>
            </p:cNvPr>
            <p:cNvCxnSpPr>
              <a:cxnSpLocks/>
              <a:stCxn id="284" idx="6"/>
              <a:endCxn id="331" idx="2"/>
            </p:cNvCxnSpPr>
            <p:nvPr/>
          </p:nvCxnSpPr>
          <p:spPr>
            <a:xfrm flipV="1">
              <a:off x="6386599" y="2318232"/>
              <a:ext cx="220152" cy="20737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Conector recto de flecha 344">
              <a:extLst>
                <a:ext uri="{FF2B5EF4-FFF2-40B4-BE49-F238E27FC236}">
                  <a16:creationId xmlns:a16="http://schemas.microsoft.com/office/drawing/2014/main" id="{ADE0C91D-1F29-B15C-7B1D-B61AA7382CC9}"/>
                </a:ext>
              </a:extLst>
            </p:cNvPr>
            <p:cNvCxnSpPr>
              <a:cxnSpLocks/>
              <a:stCxn id="331" idx="5"/>
              <a:endCxn id="333" idx="0"/>
            </p:cNvCxnSpPr>
            <p:nvPr/>
          </p:nvCxnSpPr>
          <p:spPr>
            <a:xfrm>
              <a:off x="6852574" y="2420055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7" name="Forma libre: forma 346">
            <a:extLst>
              <a:ext uri="{FF2B5EF4-FFF2-40B4-BE49-F238E27FC236}">
                <a16:creationId xmlns:a16="http://schemas.microsoft.com/office/drawing/2014/main" id="{EFB1D18C-ABF4-F993-B153-7DEEE49F746B}"/>
              </a:ext>
            </a:extLst>
          </p:cNvPr>
          <p:cNvSpPr/>
          <p:nvPr/>
        </p:nvSpPr>
        <p:spPr>
          <a:xfrm>
            <a:off x="2682240" y="804193"/>
            <a:ext cx="1804416" cy="1969008"/>
          </a:xfrm>
          <a:custGeom>
            <a:avLst/>
            <a:gdLst>
              <a:gd name="connsiteX0" fmla="*/ 1011936 w 1804416"/>
              <a:gd name="connsiteY0" fmla="*/ 536448 h 1969008"/>
              <a:gd name="connsiteX1" fmla="*/ 554736 w 1804416"/>
              <a:gd name="connsiteY1" fmla="*/ 682752 h 1969008"/>
              <a:gd name="connsiteX2" fmla="*/ 134112 w 1804416"/>
              <a:gd name="connsiteY2" fmla="*/ 975360 h 1969008"/>
              <a:gd name="connsiteX3" fmla="*/ 0 w 1804416"/>
              <a:gd name="connsiteY3" fmla="*/ 1316736 h 1969008"/>
              <a:gd name="connsiteX4" fmla="*/ 60960 w 1804416"/>
              <a:gd name="connsiteY4" fmla="*/ 1731264 h 1969008"/>
              <a:gd name="connsiteX5" fmla="*/ 310896 w 1804416"/>
              <a:gd name="connsiteY5" fmla="*/ 1969008 h 1969008"/>
              <a:gd name="connsiteX6" fmla="*/ 707136 w 1804416"/>
              <a:gd name="connsiteY6" fmla="*/ 1969008 h 1969008"/>
              <a:gd name="connsiteX7" fmla="*/ 1286256 w 1804416"/>
              <a:gd name="connsiteY7" fmla="*/ 1871472 h 1969008"/>
              <a:gd name="connsiteX8" fmla="*/ 1621536 w 1804416"/>
              <a:gd name="connsiteY8" fmla="*/ 1444752 h 1969008"/>
              <a:gd name="connsiteX9" fmla="*/ 1804416 w 1804416"/>
              <a:gd name="connsiteY9" fmla="*/ 1091184 h 1969008"/>
              <a:gd name="connsiteX10" fmla="*/ 1749552 w 1804416"/>
              <a:gd name="connsiteY10" fmla="*/ 737616 h 1969008"/>
              <a:gd name="connsiteX11" fmla="*/ 1591056 w 1804416"/>
              <a:gd name="connsiteY11" fmla="*/ 256032 h 1969008"/>
              <a:gd name="connsiteX12" fmla="*/ 1481328 w 1804416"/>
              <a:gd name="connsiteY12" fmla="*/ 54864 h 1969008"/>
              <a:gd name="connsiteX13" fmla="*/ 1395984 w 1804416"/>
              <a:gd name="connsiteY13" fmla="*/ 18288 h 1969008"/>
              <a:gd name="connsiteX14" fmla="*/ 1298448 w 1804416"/>
              <a:gd name="connsiteY14" fmla="*/ 0 h 1969008"/>
              <a:gd name="connsiteX15" fmla="*/ 1091184 w 1804416"/>
              <a:gd name="connsiteY15" fmla="*/ 42672 h 1969008"/>
              <a:gd name="connsiteX16" fmla="*/ 1036320 w 1804416"/>
              <a:gd name="connsiteY16" fmla="*/ 213360 h 1969008"/>
              <a:gd name="connsiteX17" fmla="*/ 1011936 w 1804416"/>
              <a:gd name="connsiteY17" fmla="*/ 536448 h 1969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04416" h="1969008">
                <a:moveTo>
                  <a:pt x="1011936" y="536448"/>
                </a:moveTo>
                <a:lnTo>
                  <a:pt x="554736" y="682752"/>
                </a:lnTo>
                <a:lnTo>
                  <a:pt x="134112" y="975360"/>
                </a:lnTo>
                <a:lnTo>
                  <a:pt x="0" y="1316736"/>
                </a:lnTo>
                <a:lnTo>
                  <a:pt x="60960" y="1731264"/>
                </a:lnTo>
                <a:lnTo>
                  <a:pt x="310896" y="1969008"/>
                </a:lnTo>
                <a:lnTo>
                  <a:pt x="707136" y="1969008"/>
                </a:lnTo>
                <a:lnTo>
                  <a:pt x="1286256" y="1871472"/>
                </a:lnTo>
                <a:lnTo>
                  <a:pt x="1621536" y="1444752"/>
                </a:lnTo>
                <a:lnTo>
                  <a:pt x="1804416" y="1091184"/>
                </a:lnTo>
                <a:lnTo>
                  <a:pt x="1749552" y="737616"/>
                </a:lnTo>
                <a:lnTo>
                  <a:pt x="1591056" y="256032"/>
                </a:lnTo>
                <a:lnTo>
                  <a:pt x="1481328" y="54864"/>
                </a:lnTo>
                <a:lnTo>
                  <a:pt x="1395984" y="18288"/>
                </a:lnTo>
                <a:lnTo>
                  <a:pt x="1298448" y="0"/>
                </a:lnTo>
                <a:lnTo>
                  <a:pt x="1091184" y="42672"/>
                </a:lnTo>
                <a:lnTo>
                  <a:pt x="1036320" y="213360"/>
                </a:lnTo>
                <a:lnTo>
                  <a:pt x="1011936" y="536448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Conector recto de flecha 347">
            <a:extLst>
              <a:ext uri="{FF2B5EF4-FFF2-40B4-BE49-F238E27FC236}">
                <a16:creationId xmlns:a16="http://schemas.microsoft.com/office/drawing/2014/main" id="{0AEBF222-B38D-B66E-D6BE-22B80F7BDCD1}"/>
              </a:ext>
            </a:extLst>
          </p:cNvPr>
          <p:cNvCxnSpPr>
            <a:cxnSpLocks/>
            <a:stCxn id="49" idx="3"/>
            <a:endCxn id="283" idx="1"/>
          </p:cNvCxnSpPr>
          <p:nvPr/>
        </p:nvCxnSpPr>
        <p:spPr>
          <a:xfrm flipV="1">
            <a:off x="2403830" y="1800225"/>
            <a:ext cx="193153" cy="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onector recto de flecha 348">
            <a:extLst>
              <a:ext uri="{FF2B5EF4-FFF2-40B4-BE49-F238E27FC236}">
                <a16:creationId xmlns:a16="http://schemas.microsoft.com/office/drawing/2014/main" id="{5F88F514-7542-81B6-4FCF-F925F4AFC288}"/>
              </a:ext>
            </a:extLst>
          </p:cNvPr>
          <p:cNvCxnSpPr>
            <a:cxnSpLocks/>
            <a:stCxn id="283" idx="3"/>
            <a:endCxn id="262" idx="1"/>
          </p:cNvCxnSpPr>
          <p:nvPr/>
        </p:nvCxnSpPr>
        <p:spPr>
          <a:xfrm>
            <a:off x="4572087" y="1800225"/>
            <a:ext cx="19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0" name="Diagrama de flujo: conector 349">
            <a:extLst>
              <a:ext uri="{FF2B5EF4-FFF2-40B4-BE49-F238E27FC236}">
                <a16:creationId xmlns:a16="http://schemas.microsoft.com/office/drawing/2014/main" id="{F14B4AB8-D9FE-58E5-58B0-0F7B79784F8B}"/>
              </a:ext>
            </a:extLst>
          </p:cNvPr>
          <p:cNvSpPr/>
          <p:nvPr/>
        </p:nvSpPr>
        <p:spPr>
          <a:xfrm>
            <a:off x="1055680" y="2119697"/>
            <a:ext cx="70169" cy="74496"/>
          </a:xfrm>
          <a:prstGeom prst="flowChartConnector">
            <a:avLst/>
          </a:prstGeom>
          <a:solidFill>
            <a:srgbClr val="992323"/>
          </a:solidFill>
          <a:ln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Diagrama de flujo: conector 350">
            <a:extLst>
              <a:ext uri="{FF2B5EF4-FFF2-40B4-BE49-F238E27FC236}">
                <a16:creationId xmlns:a16="http://schemas.microsoft.com/office/drawing/2014/main" id="{E7272A12-F0E9-EF2A-47FD-70AF360215A5}"/>
              </a:ext>
            </a:extLst>
          </p:cNvPr>
          <p:cNvSpPr/>
          <p:nvPr/>
        </p:nvSpPr>
        <p:spPr>
          <a:xfrm>
            <a:off x="1844114" y="1824595"/>
            <a:ext cx="70169" cy="74496"/>
          </a:xfrm>
          <a:prstGeom prst="flowChartConnector">
            <a:avLst/>
          </a:prstGeom>
          <a:solidFill>
            <a:srgbClr val="992323"/>
          </a:solidFill>
          <a:ln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Diagrama de flujo: conector 351">
            <a:extLst>
              <a:ext uri="{FF2B5EF4-FFF2-40B4-BE49-F238E27FC236}">
                <a16:creationId xmlns:a16="http://schemas.microsoft.com/office/drawing/2014/main" id="{CF743020-8834-AE80-FEA6-1F0D349AE4CE}"/>
              </a:ext>
            </a:extLst>
          </p:cNvPr>
          <p:cNvSpPr/>
          <p:nvPr/>
        </p:nvSpPr>
        <p:spPr>
          <a:xfrm>
            <a:off x="1121383" y="1269558"/>
            <a:ext cx="70169" cy="74496"/>
          </a:xfrm>
          <a:prstGeom prst="flowChartConnector">
            <a:avLst/>
          </a:prstGeom>
          <a:solidFill>
            <a:srgbClr val="992323"/>
          </a:solidFill>
          <a:ln>
            <a:solidFill>
              <a:srgbClr val="6B0F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Conector: curvado 352">
            <a:extLst>
              <a:ext uri="{FF2B5EF4-FFF2-40B4-BE49-F238E27FC236}">
                <a16:creationId xmlns:a16="http://schemas.microsoft.com/office/drawing/2014/main" id="{C5E61F51-07ED-BEBA-D224-B0014FD2231A}"/>
              </a:ext>
            </a:extLst>
          </p:cNvPr>
          <p:cNvCxnSpPr>
            <a:cxnSpLocks/>
            <a:stCxn id="350" idx="5"/>
            <a:endCxn id="351" idx="5"/>
          </p:cNvCxnSpPr>
          <p:nvPr/>
        </p:nvCxnSpPr>
        <p:spPr>
          <a:xfrm rot="5400000" flipH="1" flipV="1">
            <a:off x="1362239" y="1641515"/>
            <a:ext cx="295102" cy="788434"/>
          </a:xfrm>
          <a:prstGeom prst="curvedConnector3">
            <a:avLst>
              <a:gd name="adj1" fmla="val -5534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7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adroTexto 327">
            <a:extLst>
              <a:ext uri="{FF2B5EF4-FFF2-40B4-BE49-F238E27FC236}">
                <a16:creationId xmlns:a16="http://schemas.microsoft.com/office/drawing/2014/main" id="{B4ED4676-0B03-765A-D7CD-351B25F72251}"/>
              </a:ext>
            </a:extLst>
          </p:cNvPr>
          <p:cNvSpPr txBox="1"/>
          <p:nvPr/>
        </p:nvSpPr>
        <p:spPr>
          <a:xfrm>
            <a:off x="-614554" y="4279235"/>
            <a:ext cx="193880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1" dirty="0">
                <a:latin typeface="Helvetica Light" panose="020B0403020202020204"/>
              </a:rPr>
              <a:t>(b) </a:t>
            </a:r>
            <a:r>
              <a:rPr lang="es-CL" sz="1401" dirty="0" err="1">
                <a:latin typeface="Helvetica Light" panose="020B0403020202020204"/>
              </a:rPr>
              <a:t>subtree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to</a:t>
            </a:r>
            <a:r>
              <a:rPr lang="es-CL" sz="1401" dirty="0">
                <a:latin typeface="Helvetica Light" panose="020B0403020202020204"/>
              </a:rPr>
              <a:t> </a:t>
            </a:r>
            <a:r>
              <a:rPr lang="es-CL" sz="1401" dirty="0" err="1">
                <a:latin typeface="Helvetica Light" panose="020B0403020202020204"/>
              </a:rPr>
              <a:t>root</a:t>
            </a:r>
            <a:r>
              <a:rPr lang="es-CL" sz="1401" dirty="0">
                <a:latin typeface="Helvetica Light" panose="020B0403020202020204"/>
              </a:rPr>
              <a:t> (P2)</a:t>
            </a:r>
            <a:endParaRPr lang="en-US" sz="1401" dirty="0">
              <a:latin typeface="Helvetica Light" panose="020B0403020202020204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82F7FFA-1A2A-2DEE-EB91-11601790C0B5}"/>
              </a:ext>
            </a:extLst>
          </p:cNvPr>
          <p:cNvGrpSpPr/>
          <p:nvPr/>
        </p:nvGrpSpPr>
        <p:grpSpPr>
          <a:xfrm>
            <a:off x="1528769" y="776354"/>
            <a:ext cx="4143361" cy="2047742"/>
            <a:chOff x="6269832" y="1633125"/>
            <a:chExt cx="4143361" cy="2047742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523376B-B3F6-774B-1CFD-81E1F116673E}"/>
                </a:ext>
              </a:extLst>
            </p:cNvPr>
            <p:cNvSpPr/>
            <p:nvPr/>
          </p:nvSpPr>
          <p:spPr>
            <a:xfrm>
              <a:off x="6269832" y="1633125"/>
              <a:ext cx="1975104" cy="2047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9EB5313-2818-DE42-8465-3D46F52B13E7}"/>
                </a:ext>
              </a:extLst>
            </p:cNvPr>
            <p:cNvSpPr/>
            <p:nvPr/>
          </p:nvSpPr>
          <p:spPr>
            <a:xfrm>
              <a:off x="7020584" y="237887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57F5DDA-00E8-90CE-034C-2EA5A971AF46}"/>
                </a:ext>
              </a:extLst>
            </p:cNvPr>
            <p:cNvSpPr/>
            <p:nvPr/>
          </p:nvSpPr>
          <p:spPr>
            <a:xfrm>
              <a:off x="6437608" y="202705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865D021-95C6-E8C4-A8E2-97387803FD84}"/>
                </a:ext>
              </a:extLst>
            </p:cNvPr>
            <p:cNvSpPr/>
            <p:nvPr/>
          </p:nvSpPr>
          <p:spPr>
            <a:xfrm>
              <a:off x="6437608" y="279506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EFF9943-4171-9220-7CFA-1DB81C889B99}"/>
                </a:ext>
              </a:extLst>
            </p:cNvPr>
            <p:cNvSpPr/>
            <p:nvPr/>
          </p:nvSpPr>
          <p:spPr>
            <a:xfrm>
              <a:off x="7020584" y="177298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6354ABB-89F5-E7FE-36C0-3F080B416DB5}"/>
                </a:ext>
              </a:extLst>
            </p:cNvPr>
            <p:cNvSpPr/>
            <p:nvPr/>
          </p:nvSpPr>
          <p:spPr>
            <a:xfrm>
              <a:off x="7528736" y="217149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10B6530-B4F4-5474-E31B-CE6C76928737}"/>
                </a:ext>
              </a:extLst>
            </p:cNvPr>
            <p:cNvSpPr/>
            <p:nvPr/>
          </p:nvSpPr>
          <p:spPr>
            <a:xfrm>
              <a:off x="7047931" y="284076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3AC21F4-3CDF-E0B2-BAAF-8A4E5CB7407A}"/>
                </a:ext>
              </a:extLst>
            </p:cNvPr>
            <p:cNvSpPr/>
            <p:nvPr/>
          </p:nvSpPr>
          <p:spPr>
            <a:xfrm>
              <a:off x="7802551" y="260982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1BB2F70-73D3-1BC7-2BEE-EBA7D991CF4A}"/>
                </a:ext>
              </a:extLst>
            </p:cNvPr>
            <p:cNvSpPr/>
            <p:nvPr/>
          </p:nvSpPr>
          <p:spPr>
            <a:xfrm>
              <a:off x="6630440" y="325491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DE0EAEA-8850-B9A4-6ABD-049DB79081FE}"/>
                </a:ext>
              </a:extLst>
            </p:cNvPr>
            <p:cNvSpPr/>
            <p:nvPr/>
          </p:nvSpPr>
          <p:spPr>
            <a:xfrm>
              <a:off x="7501737" y="169917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60E75C6-25C4-2CE6-9AF3-7E787594E41B}"/>
                </a:ext>
              </a:extLst>
            </p:cNvPr>
            <p:cNvSpPr/>
            <p:nvPr/>
          </p:nvSpPr>
          <p:spPr>
            <a:xfrm>
              <a:off x="7266407" y="323459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0639AA85-08BE-2B7A-EACB-A9408752FAE6}"/>
                </a:ext>
              </a:extLst>
            </p:cNvPr>
            <p:cNvCxnSpPr>
              <a:cxnSpLocks/>
              <a:stCxn id="4" idx="0"/>
              <a:endCxn id="7" idx="4"/>
            </p:cNvCxnSpPr>
            <p:nvPr/>
          </p:nvCxnSpPr>
          <p:spPr>
            <a:xfrm flipV="1">
              <a:off x="7164584" y="2060982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4300710C-87A3-693F-D0B4-C46707B6628B}"/>
                </a:ext>
              </a:extLst>
            </p:cNvPr>
            <p:cNvCxnSpPr>
              <a:cxnSpLocks/>
              <a:stCxn id="7" idx="2"/>
              <a:endCxn id="5" idx="7"/>
            </p:cNvCxnSpPr>
            <p:nvPr/>
          </p:nvCxnSpPr>
          <p:spPr>
            <a:xfrm flipH="1">
              <a:off x="6683431" y="1916982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FFA12851-2532-9F71-E63B-0F508DEBECE9}"/>
                </a:ext>
              </a:extLst>
            </p:cNvPr>
            <p:cNvCxnSpPr>
              <a:cxnSpLocks/>
              <a:stCxn id="8" idx="0"/>
              <a:endCxn id="12" idx="4"/>
            </p:cNvCxnSpPr>
            <p:nvPr/>
          </p:nvCxnSpPr>
          <p:spPr>
            <a:xfrm flipH="1" flipV="1">
              <a:off x="7645737" y="1987172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D559B56B-186F-0ED3-6F4D-F65F69857547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7410407" y="2459498"/>
              <a:ext cx="262329" cy="77509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D0376126-C467-3EF9-749E-71E6D783FD17}"/>
                </a:ext>
              </a:extLst>
            </p:cNvPr>
            <p:cNvCxnSpPr>
              <a:stCxn id="4" idx="4"/>
              <a:endCxn id="9" idx="0"/>
            </p:cNvCxnSpPr>
            <p:nvPr/>
          </p:nvCxnSpPr>
          <p:spPr>
            <a:xfrm>
              <a:off x="7164584" y="2666874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7D070D18-38EE-1698-6813-BD6E4EB607FD}"/>
                </a:ext>
              </a:extLst>
            </p:cNvPr>
            <p:cNvCxnSpPr>
              <a:stCxn id="9" idx="2"/>
              <a:endCxn id="6" idx="6"/>
            </p:cNvCxnSpPr>
            <p:nvPr/>
          </p:nvCxnSpPr>
          <p:spPr>
            <a:xfrm flipH="1" flipV="1">
              <a:off x="6725608" y="2939060"/>
              <a:ext cx="322323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F1DF936E-2203-3760-398C-B18B3B64A1CC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6876263" y="3086589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A4C641F1-6AB5-73AA-5BD4-C174CB8B8F18}"/>
                </a:ext>
              </a:extLst>
            </p:cNvPr>
            <p:cNvCxnSpPr>
              <a:cxnSpLocks/>
              <a:stCxn id="7" idx="6"/>
              <a:endCxn id="8" idx="1"/>
            </p:cNvCxnSpPr>
            <p:nvPr/>
          </p:nvCxnSpPr>
          <p:spPr>
            <a:xfrm>
              <a:off x="7308584" y="1916982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AC797E61-8E9F-BEA4-D85F-C4EDC3CB9C29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7774559" y="2417321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7728DA8-2DCF-D37D-C83D-BF3D001D964E}"/>
                </a:ext>
              </a:extLst>
            </p:cNvPr>
            <p:cNvSpPr/>
            <p:nvPr/>
          </p:nvSpPr>
          <p:spPr>
            <a:xfrm>
              <a:off x="8438089" y="1633125"/>
              <a:ext cx="1975104" cy="2047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9923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A6087E2-0A48-FA39-4336-AC7F0F8B30EA}"/>
                </a:ext>
              </a:extLst>
            </p:cNvPr>
            <p:cNvSpPr/>
            <p:nvPr/>
          </p:nvSpPr>
          <p:spPr>
            <a:xfrm>
              <a:off x="9188841" y="2378874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0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CD228D8-1BBC-0EC3-2169-3EF10F6D1327}"/>
                </a:ext>
              </a:extLst>
            </p:cNvPr>
            <p:cNvSpPr/>
            <p:nvPr/>
          </p:nvSpPr>
          <p:spPr>
            <a:xfrm>
              <a:off x="8605865" y="202705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2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F6C4E23-A8C4-5F81-B308-06356C102C6F}"/>
                </a:ext>
              </a:extLst>
            </p:cNvPr>
            <p:cNvSpPr/>
            <p:nvPr/>
          </p:nvSpPr>
          <p:spPr>
            <a:xfrm>
              <a:off x="8605865" y="279506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3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13186BF-80A0-C156-332F-868B14E7FA9E}"/>
                </a:ext>
              </a:extLst>
            </p:cNvPr>
            <p:cNvSpPr/>
            <p:nvPr/>
          </p:nvSpPr>
          <p:spPr>
            <a:xfrm>
              <a:off x="9188841" y="177298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1</a:t>
              </a: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8B68172-52A4-38D0-8633-359C7A98F70C}"/>
                </a:ext>
              </a:extLst>
            </p:cNvPr>
            <p:cNvSpPr/>
            <p:nvPr/>
          </p:nvSpPr>
          <p:spPr>
            <a:xfrm>
              <a:off x="9696993" y="2171498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5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619EE72-ACB9-B1F8-CA81-F7B742AA9422}"/>
                </a:ext>
              </a:extLst>
            </p:cNvPr>
            <p:cNvSpPr/>
            <p:nvPr/>
          </p:nvSpPr>
          <p:spPr>
            <a:xfrm>
              <a:off x="9216188" y="2840766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4</a:t>
              </a: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8E9E85B-8C7B-64A4-BFF1-0B2CB2CE1CC8}"/>
                </a:ext>
              </a:extLst>
            </p:cNvPr>
            <p:cNvSpPr/>
            <p:nvPr/>
          </p:nvSpPr>
          <p:spPr>
            <a:xfrm>
              <a:off x="9970808" y="2609820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6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4508C64-164A-14AD-F265-783CE15E2EDC}"/>
                </a:ext>
              </a:extLst>
            </p:cNvPr>
            <p:cNvSpPr/>
            <p:nvPr/>
          </p:nvSpPr>
          <p:spPr>
            <a:xfrm>
              <a:off x="8798697" y="3254919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cs typeface="Helvetica" panose="020B0604020202020204" pitchFamily="34" charset="0"/>
                </a:rPr>
                <a:t>7</a:t>
              </a: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4461C63-E2F5-9091-B956-BE225162DFD4}"/>
                </a:ext>
              </a:extLst>
            </p:cNvPr>
            <p:cNvSpPr/>
            <p:nvPr/>
          </p:nvSpPr>
          <p:spPr>
            <a:xfrm>
              <a:off x="9669994" y="169917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8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BB1960C-1D3D-E613-FB52-F08CBCA661B5}"/>
                </a:ext>
              </a:extLst>
            </p:cNvPr>
            <p:cNvSpPr/>
            <p:nvPr/>
          </p:nvSpPr>
          <p:spPr>
            <a:xfrm>
              <a:off x="9434664" y="3234592"/>
              <a:ext cx="288000" cy="288000"/>
            </a:xfrm>
            <a:prstGeom prst="ellipse">
              <a:avLst/>
            </a:prstGeom>
            <a:solidFill>
              <a:schemeClr val="lt1"/>
            </a:solidFill>
            <a:ln w="19050">
              <a:solidFill>
                <a:srgbClr val="6B0F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404040"/>
                  </a:solidFill>
                  <a:cs typeface="Helvetica" panose="020B0604020202020204" pitchFamily="34" charset="0"/>
                </a:rPr>
                <a:t>9</a:t>
              </a:r>
              <a:endParaRPr lang="en-US" dirty="0">
                <a:solidFill>
                  <a:srgbClr val="404040"/>
                </a:solidFill>
                <a:cs typeface="Helvetica" panose="020B0604020202020204" pitchFamily="34" charset="0"/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B39F8EF7-11F0-C119-C6D4-FF92B61D2C38}"/>
                </a:ext>
              </a:extLst>
            </p:cNvPr>
            <p:cNvCxnSpPr>
              <a:cxnSpLocks/>
              <a:stCxn id="24" idx="0"/>
              <a:endCxn id="27" idx="4"/>
            </p:cNvCxnSpPr>
            <p:nvPr/>
          </p:nvCxnSpPr>
          <p:spPr>
            <a:xfrm flipV="1">
              <a:off x="9332841" y="2060982"/>
              <a:ext cx="0" cy="31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454E7360-9A39-2EAD-1CB3-3B51EB6906AD}"/>
                </a:ext>
              </a:extLst>
            </p:cNvPr>
            <p:cNvCxnSpPr>
              <a:cxnSpLocks/>
              <a:stCxn id="27" idx="2"/>
              <a:endCxn id="25" idx="7"/>
            </p:cNvCxnSpPr>
            <p:nvPr/>
          </p:nvCxnSpPr>
          <p:spPr>
            <a:xfrm flipH="1">
              <a:off x="8851688" y="1916982"/>
              <a:ext cx="337153" cy="15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CE959CED-AF1A-ABAC-8D4E-FBB9821A5D0E}"/>
                </a:ext>
              </a:extLst>
            </p:cNvPr>
            <p:cNvCxnSpPr>
              <a:cxnSpLocks/>
              <a:stCxn id="28" idx="0"/>
              <a:endCxn id="32" idx="4"/>
            </p:cNvCxnSpPr>
            <p:nvPr/>
          </p:nvCxnSpPr>
          <p:spPr>
            <a:xfrm flipH="1" flipV="1">
              <a:off x="9813994" y="1987172"/>
              <a:ext cx="26999" cy="18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BABAD45A-1A81-38BB-55D3-64587F6C6290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>
            <a:xfrm flipH="1">
              <a:off x="9680487" y="2855643"/>
              <a:ext cx="332498" cy="4211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17A3B2B-4FA1-142A-F3F2-C53033D5C633}"/>
                </a:ext>
              </a:extLst>
            </p:cNvPr>
            <p:cNvCxnSpPr>
              <a:cxnSpLocks/>
              <a:stCxn id="27" idx="6"/>
              <a:endCxn id="28" idx="1"/>
            </p:cNvCxnSpPr>
            <p:nvPr/>
          </p:nvCxnSpPr>
          <p:spPr>
            <a:xfrm>
              <a:off x="9476841" y="1916982"/>
              <a:ext cx="262329" cy="296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1EB3DCCB-CAB6-B6A3-0483-0C45AD969744}"/>
                </a:ext>
              </a:extLst>
            </p:cNvPr>
            <p:cNvCxnSpPr>
              <a:cxnSpLocks/>
              <a:stCxn id="28" idx="5"/>
              <a:endCxn id="30" idx="0"/>
            </p:cNvCxnSpPr>
            <p:nvPr/>
          </p:nvCxnSpPr>
          <p:spPr>
            <a:xfrm>
              <a:off x="9942816" y="2417321"/>
              <a:ext cx="171992" cy="192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C5D9436C-AEB5-9B63-AB04-474B8D13D7D9}"/>
                </a:ext>
              </a:extLst>
            </p:cNvPr>
            <p:cNvCxnSpPr>
              <a:endCxn id="26" idx="7"/>
            </p:cNvCxnSpPr>
            <p:nvPr/>
          </p:nvCxnSpPr>
          <p:spPr>
            <a:xfrm flipH="1" flipV="1">
              <a:off x="8893865" y="2939060"/>
              <a:ext cx="294976" cy="45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D07C1AD9-DF2D-0E5A-AC05-0AD28C7604FF}"/>
                </a:ext>
              </a:extLst>
            </p:cNvPr>
            <p:cNvCxnSpPr>
              <a:stCxn id="29" idx="3"/>
              <a:endCxn id="31" idx="7"/>
            </p:cNvCxnSpPr>
            <p:nvPr/>
          </p:nvCxnSpPr>
          <p:spPr>
            <a:xfrm flipH="1">
              <a:off x="9044520" y="3086589"/>
              <a:ext cx="213845" cy="21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238A6F36-7302-7A5C-6311-F6EFF6F96FED}"/>
                </a:ext>
              </a:extLst>
            </p:cNvPr>
            <p:cNvCxnSpPr>
              <a:stCxn id="24" idx="4"/>
              <a:endCxn id="29" idx="0"/>
            </p:cNvCxnSpPr>
            <p:nvPr/>
          </p:nvCxnSpPr>
          <p:spPr>
            <a:xfrm>
              <a:off x="9332841" y="2666874"/>
              <a:ext cx="27347" cy="1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E1E2686-CB1B-95A1-CA58-AB4E1F88A646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3503873" y="1800225"/>
            <a:ext cx="19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62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179</Words>
  <Application>Microsoft Office PowerPoint</Application>
  <PresentationFormat>Personalizado</PresentationFormat>
  <Paragraphs>146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Ignacio Reyes Polanco</dc:creator>
  <cp:lastModifiedBy>Pablo Ignacio Reyes Polanco</cp:lastModifiedBy>
  <cp:revision>1</cp:revision>
  <dcterms:created xsi:type="dcterms:W3CDTF">2023-11-21T21:34:33Z</dcterms:created>
  <dcterms:modified xsi:type="dcterms:W3CDTF">2023-11-21T21:42:14Z</dcterms:modified>
</cp:coreProperties>
</file>