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2" d="100"/>
          <a:sy n="102" d="100"/>
        </p:scale>
        <p:origin x="9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E294D-04F0-4B0B-BB78-1DDA8658C1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D03DAE-1889-42E2-A99F-7B7C0175FF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Insightful conclusions</a:t>
          </a:r>
          <a:endParaRPr lang="en-US"/>
        </a:p>
      </dgm:t>
    </dgm:pt>
    <dgm:pt modelId="{ED24F947-4967-42F4-9B0A-46268E916025}" type="parTrans" cxnId="{30C6009B-A964-4931-A07B-1D7ECFF54FC8}">
      <dgm:prSet/>
      <dgm:spPr/>
      <dgm:t>
        <a:bodyPr/>
        <a:lstStyle/>
        <a:p>
          <a:endParaRPr lang="en-US"/>
        </a:p>
      </dgm:t>
    </dgm:pt>
    <dgm:pt modelId="{B0E7D2BB-891B-4AF5-89CD-C6981C214FD1}" type="sibTrans" cxnId="{30C6009B-A964-4931-A07B-1D7ECFF54FC8}">
      <dgm:prSet/>
      <dgm:spPr/>
      <dgm:t>
        <a:bodyPr/>
        <a:lstStyle/>
        <a:p>
          <a:endParaRPr lang="en-US"/>
        </a:p>
      </dgm:t>
    </dgm:pt>
    <dgm:pt modelId="{59D86450-80AA-4E02-97CA-94A61BE6CE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Clarity of the dataset after the cleaning</a:t>
          </a:r>
          <a:endParaRPr lang="en-US"/>
        </a:p>
      </dgm:t>
    </dgm:pt>
    <dgm:pt modelId="{B3076321-4790-4B92-B724-4110A4C8E468}" type="parTrans" cxnId="{622E67B1-A1F5-4BCE-BD72-62316C5213B0}">
      <dgm:prSet/>
      <dgm:spPr/>
      <dgm:t>
        <a:bodyPr/>
        <a:lstStyle/>
        <a:p>
          <a:endParaRPr lang="en-US"/>
        </a:p>
      </dgm:t>
    </dgm:pt>
    <dgm:pt modelId="{188879D8-42B6-4DA7-ADCA-B377C347BD4F}" type="sibTrans" cxnId="{622E67B1-A1F5-4BCE-BD72-62316C5213B0}">
      <dgm:prSet/>
      <dgm:spPr/>
      <dgm:t>
        <a:bodyPr/>
        <a:lstStyle/>
        <a:p>
          <a:endParaRPr lang="en-US"/>
        </a:p>
      </dgm:t>
    </dgm:pt>
    <dgm:pt modelId="{FF1248DE-216D-4947-86AA-BAB135995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regression model had a decent performance, it could be use to predict tuition costs</a:t>
          </a:r>
        </a:p>
      </dgm:t>
    </dgm:pt>
    <dgm:pt modelId="{EBE1CB3E-7FDA-4D4D-89A7-819EB048BC65}" type="parTrans" cxnId="{AFAB0857-D9F8-46BE-B297-EBC2BAF84E2C}">
      <dgm:prSet/>
      <dgm:spPr/>
      <dgm:t>
        <a:bodyPr/>
        <a:lstStyle/>
        <a:p>
          <a:endParaRPr lang="en-US"/>
        </a:p>
      </dgm:t>
    </dgm:pt>
    <dgm:pt modelId="{7962A993-9C2A-4B90-BF21-EC1769F9B6C9}" type="sibTrans" cxnId="{AFAB0857-D9F8-46BE-B297-EBC2BAF84E2C}">
      <dgm:prSet/>
      <dgm:spPr/>
      <dgm:t>
        <a:bodyPr/>
        <a:lstStyle/>
        <a:p>
          <a:endParaRPr lang="en-US"/>
        </a:p>
      </dgm:t>
    </dgm:pt>
    <dgm:pt modelId="{A2B24F65-312F-4CB2-BBC5-0BDCA09AB489}" type="pres">
      <dgm:prSet presAssocID="{22AE294D-04F0-4B0B-BB78-1DDA8658C19F}" presName="root" presStyleCnt="0">
        <dgm:presLayoutVars>
          <dgm:dir/>
          <dgm:resizeHandles val="exact"/>
        </dgm:presLayoutVars>
      </dgm:prSet>
      <dgm:spPr/>
    </dgm:pt>
    <dgm:pt modelId="{CAC2162A-AA04-402C-8595-B69345E96CF2}" type="pres">
      <dgm:prSet presAssocID="{9CD03DAE-1889-42E2-A99F-7B7C0175FFD1}" presName="compNode" presStyleCnt="0"/>
      <dgm:spPr/>
    </dgm:pt>
    <dgm:pt modelId="{C7ED613D-EF90-4DF8-9FA1-8265030FB12C}" type="pres">
      <dgm:prSet presAssocID="{9CD03DAE-1889-42E2-A99F-7B7C0175FF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co"/>
        </a:ext>
      </dgm:extLst>
    </dgm:pt>
    <dgm:pt modelId="{859F9926-A25F-464D-81CD-50EC6F246725}" type="pres">
      <dgm:prSet presAssocID="{9CD03DAE-1889-42E2-A99F-7B7C0175FFD1}" presName="spaceRect" presStyleCnt="0"/>
      <dgm:spPr/>
    </dgm:pt>
    <dgm:pt modelId="{2118B450-965E-4BD9-B056-BB30394AEC51}" type="pres">
      <dgm:prSet presAssocID="{9CD03DAE-1889-42E2-A99F-7B7C0175FFD1}" presName="textRect" presStyleLbl="revTx" presStyleIdx="0" presStyleCnt="3">
        <dgm:presLayoutVars>
          <dgm:chMax val="1"/>
          <dgm:chPref val="1"/>
        </dgm:presLayoutVars>
      </dgm:prSet>
      <dgm:spPr/>
    </dgm:pt>
    <dgm:pt modelId="{6956D196-96DE-4356-8A44-FCA0074B6163}" type="pres">
      <dgm:prSet presAssocID="{B0E7D2BB-891B-4AF5-89CD-C6981C214FD1}" presName="sibTrans" presStyleCnt="0"/>
      <dgm:spPr/>
    </dgm:pt>
    <dgm:pt modelId="{8D44B494-B1A7-46AF-9CBF-722993A8CA50}" type="pres">
      <dgm:prSet presAssocID="{59D86450-80AA-4E02-97CA-94A61BE6CEF0}" presName="compNode" presStyleCnt="0"/>
      <dgm:spPr/>
    </dgm:pt>
    <dgm:pt modelId="{16C5FD8C-530F-4D89-BAA5-5A8DF1FEC636}" type="pres">
      <dgm:prSet presAssocID="{59D86450-80AA-4E02-97CA-94A61BE6CE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17C9165-DAA5-480E-97C2-9E36AEC40EB5}" type="pres">
      <dgm:prSet presAssocID="{59D86450-80AA-4E02-97CA-94A61BE6CEF0}" presName="spaceRect" presStyleCnt="0"/>
      <dgm:spPr/>
    </dgm:pt>
    <dgm:pt modelId="{E06A1E88-C869-41F7-9DA6-A847D326DFE6}" type="pres">
      <dgm:prSet presAssocID="{59D86450-80AA-4E02-97CA-94A61BE6CEF0}" presName="textRect" presStyleLbl="revTx" presStyleIdx="1" presStyleCnt="3">
        <dgm:presLayoutVars>
          <dgm:chMax val="1"/>
          <dgm:chPref val="1"/>
        </dgm:presLayoutVars>
      </dgm:prSet>
      <dgm:spPr/>
    </dgm:pt>
    <dgm:pt modelId="{ED53A178-BF4D-4D32-8397-F800F73B2ACA}" type="pres">
      <dgm:prSet presAssocID="{188879D8-42B6-4DA7-ADCA-B377C347BD4F}" presName="sibTrans" presStyleCnt="0"/>
      <dgm:spPr/>
    </dgm:pt>
    <dgm:pt modelId="{2AD3CB38-5BF4-467E-8B0E-D3E4648EDD05}" type="pres">
      <dgm:prSet presAssocID="{FF1248DE-216D-4947-86AA-BAB135995AD8}" presName="compNode" presStyleCnt="0"/>
      <dgm:spPr/>
    </dgm:pt>
    <dgm:pt modelId="{94097620-48EE-43E4-B58C-AFBF774CDCAC}" type="pres">
      <dgm:prSet presAssocID="{FF1248DE-216D-4947-86AA-BAB135995A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8F8A27E0-3C9D-4780-8237-03246A7CF34E}" type="pres">
      <dgm:prSet presAssocID="{FF1248DE-216D-4947-86AA-BAB135995AD8}" presName="spaceRect" presStyleCnt="0"/>
      <dgm:spPr/>
    </dgm:pt>
    <dgm:pt modelId="{4CC0A94D-EC23-4227-829F-F6F98BC707E4}" type="pres">
      <dgm:prSet presAssocID="{FF1248DE-216D-4947-86AA-BAB135995A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B4D706-1A94-5C44-896E-FE5B63E30409}" type="presOf" srcId="{59D86450-80AA-4E02-97CA-94A61BE6CEF0}" destId="{E06A1E88-C869-41F7-9DA6-A847D326DFE6}" srcOrd="0" destOrd="0" presId="urn:microsoft.com/office/officeart/2018/2/layout/IconLabelList"/>
    <dgm:cxn modelId="{FE442856-067F-3740-8BF7-2ADEB3C3C27F}" type="presOf" srcId="{22AE294D-04F0-4B0B-BB78-1DDA8658C19F}" destId="{A2B24F65-312F-4CB2-BBC5-0BDCA09AB489}" srcOrd="0" destOrd="0" presId="urn:microsoft.com/office/officeart/2018/2/layout/IconLabelList"/>
    <dgm:cxn modelId="{AFAB0857-D9F8-46BE-B297-EBC2BAF84E2C}" srcId="{22AE294D-04F0-4B0B-BB78-1DDA8658C19F}" destId="{FF1248DE-216D-4947-86AA-BAB135995AD8}" srcOrd="2" destOrd="0" parTransId="{EBE1CB3E-7FDA-4D4D-89A7-819EB048BC65}" sibTransId="{7962A993-9C2A-4B90-BF21-EC1769F9B6C9}"/>
    <dgm:cxn modelId="{30C6009B-A964-4931-A07B-1D7ECFF54FC8}" srcId="{22AE294D-04F0-4B0B-BB78-1DDA8658C19F}" destId="{9CD03DAE-1889-42E2-A99F-7B7C0175FFD1}" srcOrd="0" destOrd="0" parTransId="{ED24F947-4967-42F4-9B0A-46268E916025}" sibTransId="{B0E7D2BB-891B-4AF5-89CD-C6981C214FD1}"/>
    <dgm:cxn modelId="{A31C95A8-F944-FD4F-8454-7CBDDC3081CC}" type="presOf" srcId="{FF1248DE-216D-4947-86AA-BAB135995AD8}" destId="{4CC0A94D-EC23-4227-829F-F6F98BC707E4}" srcOrd="0" destOrd="0" presId="urn:microsoft.com/office/officeart/2018/2/layout/IconLabelList"/>
    <dgm:cxn modelId="{622E67B1-A1F5-4BCE-BD72-62316C5213B0}" srcId="{22AE294D-04F0-4B0B-BB78-1DDA8658C19F}" destId="{59D86450-80AA-4E02-97CA-94A61BE6CEF0}" srcOrd="1" destOrd="0" parTransId="{B3076321-4790-4B92-B724-4110A4C8E468}" sibTransId="{188879D8-42B6-4DA7-ADCA-B377C347BD4F}"/>
    <dgm:cxn modelId="{209B7CEB-6291-3546-93A0-6F0F02D8E80E}" type="presOf" srcId="{9CD03DAE-1889-42E2-A99F-7B7C0175FFD1}" destId="{2118B450-965E-4BD9-B056-BB30394AEC51}" srcOrd="0" destOrd="0" presId="urn:microsoft.com/office/officeart/2018/2/layout/IconLabelList"/>
    <dgm:cxn modelId="{618D5C2D-E51D-1E49-B3D5-F2A2413A2E69}" type="presParOf" srcId="{A2B24F65-312F-4CB2-BBC5-0BDCA09AB489}" destId="{CAC2162A-AA04-402C-8595-B69345E96CF2}" srcOrd="0" destOrd="0" presId="urn:microsoft.com/office/officeart/2018/2/layout/IconLabelList"/>
    <dgm:cxn modelId="{6084FD11-0929-5A41-953F-81C1C56606E0}" type="presParOf" srcId="{CAC2162A-AA04-402C-8595-B69345E96CF2}" destId="{C7ED613D-EF90-4DF8-9FA1-8265030FB12C}" srcOrd="0" destOrd="0" presId="urn:microsoft.com/office/officeart/2018/2/layout/IconLabelList"/>
    <dgm:cxn modelId="{9C57D51B-FA54-9844-8D64-5403ABC36DEF}" type="presParOf" srcId="{CAC2162A-AA04-402C-8595-B69345E96CF2}" destId="{859F9926-A25F-464D-81CD-50EC6F246725}" srcOrd="1" destOrd="0" presId="urn:microsoft.com/office/officeart/2018/2/layout/IconLabelList"/>
    <dgm:cxn modelId="{AE3EC7EC-D95B-5246-80F1-99E69E7A45C2}" type="presParOf" srcId="{CAC2162A-AA04-402C-8595-B69345E96CF2}" destId="{2118B450-965E-4BD9-B056-BB30394AEC51}" srcOrd="2" destOrd="0" presId="urn:microsoft.com/office/officeart/2018/2/layout/IconLabelList"/>
    <dgm:cxn modelId="{0A35ABFA-022E-7E47-AFD2-B4E1BD065334}" type="presParOf" srcId="{A2B24F65-312F-4CB2-BBC5-0BDCA09AB489}" destId="{6956D196-96DE-4356-8A44-FCA0074B6163}" srcOrd="1" destOrd="0" presId="urn:microsoft.com/office/officeart/2018/2/layout/IconLabelList"/>
    <dgm:cxn modelId="{E6ED76D9-8A6B-2D42-B462-511EB3900525}" type="presParOf" srcId="{A2B24F65-312F-4CB2-BBC5-0BDCA09AB489}" destId="{8D44B494-B1A7-46AF-9CBF-722993A8CA50}" srcOrd="2" destOrd="0" presId="urn:microsoft.com/office/officeart/2018/2/layout/IconLabelList"/>
    <dgm:cxn modelId="{17FE389E-591A-804D-936A-1193AF92FA24}" type="presParOf" srcId="{8D44B494-B1A7-46AF-9CBF-722993A8CA50}" destId="{16C5FD8C-530F-4D89-BAA5-5A8DF1FEC636}" srcOrd="0" destOrd="0" presId="urn:microsoft.com/office/officeart/2018/2/layout/IconLabelList"/>
    <dgm:cxn modelId="{B63DD1D8-7514-BE4D-9CDE-A9C696EBD091}" type="presParOf" srcId="{8D44B494-B1A7-46AF-9CBF-722993A8CA50}" destId="{B17C9165-DAA5-480E-97C2-9E36AEC40EB5}" srcOrd="1" destOrd="0" presId="urn:microsoft.com/office/officeart/2018/2/layout/IconLabelList"/>
    <dgm:cxn modelId="{D3FFADBF-E7C3-8B43-AC0C-D9CB0B447EB6}" type="presParOf" srcId="{8D44B494-B1A7-46AF-9CBF-722993A8CA50}" destId="{E06A1E88-C869-41F7-9DA6-A847D326DFE6}" srcOrd="2" destOrd="0" presId="urn:microsoft.com/office/officeart/2018/2/layout/IconLabelList"/>
    <dgm:cxn modelId="{BF32CB56-B2C8-5E4D-B1E8-FD5662D00817}" type="presParOf" srcId="{A2B24F65-312F-4CB2-BBC5-0BDCA09AB489}" destId="{ED53A178-BF4D-4D32-8397-F800F73B2ACA}" srcOrd="3" destOrd="0" presId="urn:microsoft.com/office/officeart/2018/2/layout/IconLabelList"/>
    <dgm:cxn modelId="{DFE2F6B1-8C47-744C-98DF-413A660B44F6}" type="presParOf" srcId="{A2B24F65-312F-4CB2-BBC5-0BDCA09AB489}" destId="{2AD3CB38-5BF4-467E-8B0E-D3E4648EDD05}" srcOrd="4" destOrd="0" presId="urn:microsoft.com/office/officeart/2018/2/layout/IconLabelList"/>
    <dgm:cxn modelId="{559F4617-C98C-B34B-851A-42EA56FEB5C9}" type="presParOf" srcId="{2AD3CB38-5BF4-467E-8B0E-D3E4648EDD05}" destId="{94097620-48EE-43E4-B58C-AFBF774CDCAC}" srcOrd="0" destOrd="0" presId="urn:microsoft.com/office/officeart/2018/2/layout/IconLabelList"/>
    <dgm:cxn modelId="{7628D9E8-72EB-4E44-A9E5-EC81B9A6C237}" type="presParOf" srcId="{2AD3CB38-5BF4-467E-8B0E-D3E4648EDD05}" destId="{8F8A27E0-3C9D-4780-8237-03246A7CF34E}" srcOrd="1" destOrd="0" presId="urn:microsoft.com/office/officeart/2018/2/layout/IconLabelList"/>
    <dgm:cxn modelId="{8A6ABCFE-1299-A24C-9778-27D15BC8133E}" type="presParOf" srcId="{2AD3CB38-5BF4-467E-8B0E-D3E4648EDD05}" destId="{4CC0A94D-EC23-4227-829F-F6F98BC707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E294D-04F0-4B0B-BB78-1DDA8658C1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CD03DAE-1889-42E2-A99F-7B7C0175FFD1}">
      <dgm:prSet custT="1"/>
      <dgm:spPr/>
      <dgm:t>
        <a:bodyPr/>
        <a:lstStyle/>
        <a:p>
          <a:r>
            <a:rPr lang="es-MX" sz="1400" dirty="0"/>
            <a:t>Not a lot of intormation, we didn't have enough data for the model</a:t>
          </a:r>
        </a:p>
        <a:p>
          <a:endParaRPr lang="en-US" sz="1100" dirty="0"/>
        </a:p>
      </dgm:t>
    </dgm:pt>
    <dgm:pt modelId="{ED24F947-4967-42F4-9B0A-46268E916025}" type="parTrans" cxnId="{30C6009B-A964-4931-A07B-1D7ECFF54FC8}">
      <dgm:prSet/>
      <dgm:spPr/>
      <dgm:t>
        <a:bodyPr/>
        <a:lstStyle/>
        <a:p>
          <a:endParaRPr lang="en-US"/>
        </a:p>
      </dgm:t>
    </dgm:pt>
    <dgm:pt modelId="{B0E7D2BB-891B-4AF5-89CD-C6981C214FD1}" type="sibTrans" cxnId="{30C6009B-A964-4931-A07B-1D7ECFF54FC8}">
      <dgm:prSet/>
      <dgm:spPr/>
      <dgm:t>
        <a:bodyPr/>
        <a:lstStyle/>
        <a:p>
          <a:endParaRPr lang="en-US"/>
        </a:p>
      </dgm:t>
    </dgm:pt>
    <dgm:pt modelId="{59D86450-80AA-4E02-97CA-94A61BE6CEF0}">
      <dgm:prSet custT="1"/>
      <dgm:spPr/>
      <dgm:t>
        <a:bodyPr/>
        <a:lstStyle/>
        <a:p>
          <a:r>
            <a:rPr lang="es-MX" sz="1400" dirty="0"/>
            <a:t>We only have data of the US, adding more countries could make our work much better</a:t>
          </a:r>
        </a:p>
        <a:p>
          <a:endParaRPr lang="en-US" sz="1100" dirty="0"/>
        </a:p>
      </dgm:t>
    </dgm:pt>
    <dgm:pt modelId="{B3076321-4790-4B92-B724-4110A4C8E468}" type="parTrans" cxnId="{622E67B1-A1F5-4BCE-BD72-62316C5213B0}">
      <dgm:prSet/>
      <dgm:spPr/>
      <dgm:t>
        <a:bodyPr/>
        <a:lstStyle/>
        <a:p>
          <a:endParaRPr lang="en-US"/>
        </a:p>
      </dgm:t>
    </dgm:pt>
    <dgm:pt modelId="{188879D8-42B6-4DA7-ADCA-B377C347BD4F}" type="sibTrans" cxnId="{622E67B1-A1F5-4BCE-BD72-62316C5213B0}">
      <dgm:prSet/>
      <dgm:spPr/>
      <dgm:t>
        <a:bodyPr/>
        <a:lstStyle/>
        <a:p>
          <a:endParaRPr lang="en-US"/>
        </a:p>
      </dgm:t>
    </dgm:pt>
    <dgm:pt modelId="{FF1248DE-216D-4947-86AA-BAB135995AD8}">
      <dgm:prSet custT="1"/>
      <dgm:spPr/>
      <dgm:t>
        <a:bodyPr/>
        <a:lstStyle/>
        <a:p>
          <a:r>
            <a:rPr lang="es-MX" sz="1400" dirty="0"/>
            <a:t>We assumed the average wage as wage without college, in order to have a better result, we will need to find data on average wages of people without a university degree</a:t>
          </a:r>
        </a:p>
        <a:p>
          <a:endParaRPr lang="en-US" sz="1100" dirty="0"/>
        </a:p>
      </dgm:t>
    </dgm:pt>
    <dgm:pt modelId="{EBE1CB3E-7FDA-4D4D-89A7-819EB048BC65}" type="parTrans" cxnId="{AFAB0857-D9F8-46BE-B297-EBC2BAF84E2C}">
      <dgm:prSet/>
      <dgm:spPr/>
      <dgm:t>
        <a:bodyPr/>
        <a:lstStyle/>
        <a:p>
          <a:endParaRPr lang="en-US"/>
        </a:p>
      </dgm:t>
    </dgm:pt>
    <dgm:pt modelId="{7962A993-9C2A-4B90-BF21-EC1769F9B6C9}" type="sibTrans" cxnId="{AFAB0857-D9F8-46BE-B297-EBC2BAF84E2C}">
      <dgm:prSet/>
      <dgm:spPr/>
      <dgm:t>
        <a:bodyPr/>
        <a:lstStyle/>
        <a:p>
          <a:endParaRPr lang="en-US"/>
        </a:p>
      </dgm:t>
    </dgm:pt>
    <dgm:pt modelId="{A2B24F65-312F-4CB2-BBC5-0BDCA09AB489}" type="pres">
      <dgm:prSet presAssocID="{22AE294D-04F0-4B0B-BB78-1DDA8658C19F}" presName="root" presStyleCnt="0">
        <dgm:presLayoutVars>
          <dgm:dir/>
          <dgm:resizeHandles val="exact"/>
        </dgm:presLayoutVars>
      </dgm:prSet>
      <dgm:spPr/>
    </dgm:pt>
    <dgm:pt modelId="{CAC2162A-AA04-402C-8595-B69345E96CF2}" type="pres">
      <dgm:prSet presAssocID="{9CD03DAE-1889-42E2-A99F-7B7C0175FFD1}" presName="compNode" presStyleCnt="0"/>
      <dgm:spPr/>
    </dgm:pt>
    <dgm:pt modelId="{C7ED613D-EF90-4DF8-9FA1-8265030FB12C}" type="pres">
      <dgm:prSet presAssocID="{9CD03DAE-1889-42E2-A99F-7B7C0175FF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  <dgm:pt modelId="{859F9926-A25F-464D-81CD-50EC6F246725}" type="pres">
      <dgm:prSet presAssocID="{9CD03DAE-1889-42E2-A99F-7B7C0175FFD1}" presName="spaceRect" presStyleCnt="0"/>
      <dgm:spPr/>
    </dgm:pt>
    <dgm:pt modelId="{2118B450-965E-4BD9-B056-BB30394AEC51}" type="pres">
      <dgm:prSet presAssocID="{9CD03DAE-1889-42E2-A99F-7B7C0175FFD1}" presName="textRect" presStyleLbl="revTx" presStyleIdx="0" presStyleCnt="3">
        <dgm:presLayoutVars>
          <dgm:chMax val="1"/>
          <dgm:chPref val="1"/>
        </dgm:presLayoutVars>
      </dgm:prSet>
      <dgm:spPr/>
    </dgm:pt>
    <dgm:pt modelId="{6956D196-96DE-4356-8A44-FCA0074B6163}" type="pres">
      <dgm:prSet presAssocID="{B0E7D2BB-891B-4AF5-89CD-C6981C214FD1}" presName="sibTrans" presStyleCnt="0"/>
      <dgm:spPr/>
    </dgm:pt>
    <dgm:pt modelId="{8D44B494-B1A7-46AF-9CBF-722993A8CA50}" type="pres">
      <dgm:prSet presAssocID="{59D86450-80AA-4E02-97CA-94A61BE6CEF0}" presName="compNode" presStyleCnt="0"/>
      <dgm:spPr/>
    </dgm:pt>
    <dgm:pt modelId="{16C5FD8C-530F-4D89-BAA5-5A8DF1FEC636}" type="pres">
      <dgm:prSet presAssocID="{59D86450-80AA-4E02-97CA-94A61BE6CEF0}" presName="iconRect" presStyleLbl="node1" presStyleIdx="1" presStyleCnt="3" custScaleX="1938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B17C9165-DAA5-480E-97C2-9E36AEC40EB5}" type="pres">
      <dgm:prSet presAssocID="{59D86450-80AA-4E02-97CA-94A61BE6CEF0}" presName="spaceRect" presStyleCnt="0"/>
      <dgm:spPr/>
    </dgm:pt>
    <dgm:pt modelId="{E06A1E88-C869-41F7-9DA6-A847D326DFE6}" type="pres">
      <dgm:prSet presAssocID="{59D86450-80AA-4E02-97CA-94A61BE6CEF0}" presName="textRect" presStyleLbl="revTx" presStyleIdx="1" presStyleCnt="3">
        <dgm:presLayoutVars>
          <dgm:chMax val="1"/>
          <dgm:chPref val="1"/>
        </dgm:presLayoutVars>
      </dgm:prSet>
      <dgm:spPr/>
    </dgm:pt>
    <dgm:pt modelId="{ED53A178-BF4D-4D32-8397-F800F73B2ACA}" type="pres">
      <dgm:prSet presAssocID="{188879D8-42B6-4DA7-ADCA-B377C347BD4F}" presName="sibTrans" presStyleCnt="0"/>
      <dgm:spPr/>
    </dgm:pt>
    <dgm:pt modelId="{2AD3CB38-5BF4-467E-8B0E-D3E4648EDD05}" type="pres">
      <dgm:prSet presAssocID="{FF1248DE-216D-4947-86AA-BAB135995AD8}" presName="compNode" presStyleCnt="0"/>
      <dgm:spPr/>
    </dgm:pt>
    <dgm:pt modelId="{94097620-48EE-43E4-B58C-AFBF774CDCAC}" type="pres">
      <dgm:prSet presAssocID="{FF1248DE-216D-4947-86AA-BAB135995AD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F8A27E0-3C9D-4780-8237-03246A7CF34E}" type="pres">
      <dgm:prSet presAssocID="{FF1248DE-216D-4947-86AA-BAB135995AD8}" presName="spaceRect" presStyleCnt="0"/>
      <dgm:spPr/>
    </dgm:pt>
    <dgm:pt modelId="{4CC0A94D-EC23-4227-829F-F6F98BC707E4}" type="pres">
      <dgm:prSet presAssocID="{FF1248DE-216D-4947-86AA-BAB135995A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B4D706-1A94-5C44-896E-FE5B63E30409}" type="presOf" srcId="{59D86450-80AA-4E02-97CA-94A61BE6CEF0}" destId="{E06A1E88-C869-41F7-9DA6-A847D326DFE6}" srcOrd="0" destOrd="0" presId="urn:microsoft.com/office/officeart/2018/2/layout/IconLabelList"/>
    <dgm:cxn modelId="{FE442856-067F-3740-8BF7-2ADEB3C3C27F}" type="presOf" srcId="{22AE294D-04F0-4B0B-BB78-1DDA8658C19F}" destId="{A2B24F65-312F-4CB2-BBC5-0BDCA09AB489}" srcOrd="0" destOrd="0" presId="urn:microsoft.com/office/officeart/2018/2/layout/IconLabelList"/>
    <dgm:cxn modelId="{AFAB0857-D9F8-46BE-B297-EBC2BAF84E2C}" srcId="{22AE294D-04F0-4B0B-BB78-1DDA8658C19F}" destId="{FF1248DE-216D-4947-86AA-BAB135995AD8}" srcOrd="2" destOrd="0" parTransId="{EBE1CB3E-7FDA-4D4D-89A7-819EB048BC65}" sibTransId="{7962A993-9C2A-4B90-BF21-EC1769F9B6C9}"/>
    <dgm:cxn modelId="{30C6009B-A964-4931-A07B-1D7ECFF54FC8}" srcId="{22AE294D-04F0-4B0B-BB78-1DDA8658C19F}" destId="{9CD03DAE-1889-42E2-A99F-7B7C0175FFD1}" srcOrd="0" destOrd="0" parTransId="{ED24F947-4967-42F4-9B0A-46268E916025}" sibTransId="{B0E7D2BB-891B-4AF5-89CD-C6981C214FD1}"/>
    <dgm:cxn modelId="{A31C95A8-F944-FD4F-8454-7CBDDC3081CC}" type="presOf" srcId="{FF1248DE-216D-4947-86AA-BAB135995AD8}" destId="{4CC0A94D-EC23-4227-829F-F6F98BC707E4}" srcOrd="0" destOrd="0" presId="urn:microsoft.com/office/officeart/2018/2/layout/IconLabelList"/>
    <dgm:cxn modelId="{622E67B1-A1F5-4BCE-BD72-62316C5213B0}" srcId="{22AE294D-04F0-4B0B-BB78-1DDA8658C19F}" destId="{59D86450-80AA-4E02-97CA-94A61BE6CEF0}" srcOrd="1" destOrd="0" parTransId="{B3076321-4790-4B92-B724-4110A4C8E468}" sibTransId="{188879D8-42B6-4DA7-ADCA-B377C347BD4F}"/>
    <dgm:cxn modelId="{209B7CEB-6291-3546-93A0-6F0F02D8E80E}" type="presOf" srcId="{9CD03DAE-1889-42E2-A99F-7B7C0175FFD1}" destId="{2118B450-965E-4BD9-B056-BB30394AEC51}" srcOrd="0" destOrd="0" presId="urn:microsoft.com/office/officeart/2018/2/layout/IconLabelList"/>
    <dgm:cxn modelId="{618D5C2D-E51D-1E49-B3D5-F2A2413A2E69}" type="presParOf" srcId="{A2B24F65-312F-4CB2-BBC5-0BDCA09AB489}" destId="{CAC2162A-AA04-402C-8595-B69345E96CF2}" srcOrd="0" destOrd="0" presId="urn:microsoft.com/office/officeart/2018/2/layout/IconLabelList"/>
    <dgm:cxn modelId="{6084FD11-0929-5A41-953F-81C1C56606E0}" type="presParOf" srcId="{CAC2162A-AA04-402C-8595-B69345E96CF2}" destId="{C7ED613D-EF90-4DF8-9FA1-8265030FB12C}" srcOrd="0" destOrd="0" presId="urn:microsoft.com/office/officeart/2018/2/layout/IconLabelList"/>
    <dgm:cxn modelId="{9C57D51B-FA54-9844-8D64-5403ABC36DEF}" type="presParOf" srcId="{CAC2162A-AA04-402C-8595-B69345E96CF2}" destId="{859F9926-A25F-464D-81CD-50EC6F246725}" srcOrd="1" destOrd="0" presId="urn:microsoft.com/office/officeart/2018/2/layout/IconLabelList"/>
    <dgm:cxn modelId="{AE3EC7EC-D95B-5246-80F1-99E69E7A45C2}" type="presParOf" srcId="{CAC2162A-AA04-402C-8595-B69345E96CF2}" destId="{2118B450-965E-4BD9-B056-BB30394AEC51}" srcOrd="2" destOrd="0" presId="urn:microsoft.com/office/officeart/2018/2/layout/IconLabelList"/>
    <dgm:cxn modelId="{0A35ABFA-022E-7E47-AFD2-B4E1BD065334}" type="presParOf" srcId="{A2B24F65-312F-4CB2-BBC5-0BDCA09AB489}" destId="{6956D196-96DE-4356-8A44-FCA0074B6163}" srcOrd="1" destOrd="0" presId="urn:microsoft.com/office/officeart/2018/2/layout/IconLabelList"/>
    <dgm:cxn modelId="{E6ED76D9-8A6B-2D42-B462-511EB3900525}" type="presParOf" srcId="{A2B24F65-312F-4CB2-BBC5-0BDCA09AB489}" destId="{8D44B494-B1A7-46AF-9CBF-722993A8CA50}" srcOrd="2" destOrd="0" presId="urn:microsoft.com/office/officeart/2018/2/layout/IconLabelList"/>
    <dgm:cxn modelId="{17FE389E-591A-804D-936A-1193AF92FA24}" type="presParOf" srcId="{8D44B494-B1A7-46AF-9CBF-722993A8CA50}" destId="{16C5FD8C-530F-4D89-BAA5-5A8DF1FEC636}" srcOrd="0" destOrd="0" presId="urn:microsoft.com/office/officeart/2018/2/layout/IconLabelList"/>
    <dgm:cxn modelId="{B63DD1D8-7514-BE4D-9CDE-A9C696EBD091}" type="presParOf" srcId="{8D44B494-B1A7-46AF-9CBF-722993A8CA50}" destId="{B17C9165-DAA5-480E-97C2-9E36AEC40EB5}" srcOrd="1" destOrd="0" presId="urn:microsoft.com/office/officeart/2018/2/layout/IconLabelList"/>
    <dgm:cxn modelId="{D3FFADBF-E7C3-8B43-AC0C-D9CB0B447EB6}" type="presParOf" srcId="{8D44B494-B1A7-46AF-9CBF-722993A8CA50}" destId="{E06A1E88-C869-41F7-9DA6-A847D326DFE6}" srcOrd="2" destOrd="0" presId="urn:microsoft.com/office/officeart/2018/2/layout/IconLabelList"/>
    <dgm:cxn modelId="{BF32CB56-B2C8-5E4D-B1E8-FD5662D00817}" type="presParOf" srcId="{A2B24F65-312F-4CB2-BBC5-0BDCA09AB489}" destId="{ED53A178-BF4D-4D32-8397-F800F73B2ACA}" srcOrd="3" destOrd="0" presId="urn:microsoft.com/office/officeart/2018/2/layout/IconLabelList"/>
    <dgm:cxn modelId="{DFE2F6B1-8C47-744C-98DF-413A660B44F6}" type="presParOf" srcId="{A2B24F65-312F-4CB2-BBC5-0BDCA09AB489}" destId="{2AD3CB38-5BF4-467E-8B0E-D3E4648EDD05}" srcOrd="4" destOrd="0" presId="urn:microsoft.com/office/officeart/2018/2/layout/IconLabelList"/>
    <dgm:cxn modelId="{559F4617-C98C-B34B-851A-42EA56FEB5C9}" type="presParOf" srcId="{2AD3CB38-5BF4-467E-8B0E-D3E4648EDD05}" destId="{94097620-48EE-43E4-B58C-AFBF774CDCAC}" srcOrd="0" destOrd="0" presId="urn:microsoft.com/office/officeart/2018/2/layout/IconLabelList"/>
    <dgm:cxn modelId="{7628D9E8-72EB-4E44-A9E5-EC81B9A6C237}" type="presParOf" srcId="{2AD3CB38-5BF4-467E-8B0E-D3E4648EDD05}" destId="{8F8A27E0-3C9D-4780-8237-03246A7CF34E}" srcOrd="1" destOrd="0" presId="urn:microsoft.com/office/officeart/2018/2/layout/IconLabelList"/>
    <dgm:cxn modelId="{8A6ABCFE-1299-A24C-9778-27D15BC8133E}" type="presParOf" srcId="{2AD3CB38-5BF4-467E-8B0E-D3E4648EDD05}" destId="{4CC0A94D-EC23-4227-829F-F6F98BC707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613D-EF90-4DF8-9FA1-8265030FB12C}">
      <dsp:nvSpPr>
        <dsp:cNvPr id="0" name=""/>
        <dsp:cNvSpPr/>
      </dsp:nvSpPr>
      <dsp:spPr>
        <a:xfrm>
          <a:off x="983493" y="709818"/>
          <a:ext cx="1260604" cy="1260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8B450-965E-4BD9-B056-BB30394AEC51}">
      <dsp:nvSpPr>
        <dsp:cNvPr id="0" name=""/>
        <dsp:cNvSpPr/>
      </dsp:nvSpPr>
      <dsp:spPr>
        <a:xfrm>
          <a:off x="213124" y="2319990"/>
          <a:ext cx="280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Insightful conclusions</a:t>
          </a:r>
          <a:endParaRPr lang="en-US" sz="1600" kern="1200"/>
        </a:p>
      </dsp:txBody>
      <dsp:txXfrm>
        <a:off x="213124" y="2319990"/>
        <a:ext cx="2801343" cy="720000"/>
      </dsp:txXfrm>
    </dsp:sp>
    <dsp:sp modelId="{16C5FD8C-530F-4D89-BAA5-5A8DF1FEC636}">
      <dsp:nvSpPr>
        <dsp:cNvPr id="0" name=""/>
        <dsp:cNvSpPr/>
      </dsp:nvSpPr>
      <dsp:spPr>
        <a:xfrm>
          <a:off x="4275072" y="709818"/>
          <a:ext cx="1260604" cy="1260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1E88-C869-41F7-9DA6-A847D326DFE6}">
      <dsp:nvSpPr>
        <dsp:cNvPr id="0" name=""/>
        <dsp:cNvSpPr/>
      </dsp:nvSpPr>
      <dsp:spPr>
        <a:xfrm>
          <a:off x="3504703" y="2319990"/>
          <a:ext cx="280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Clarity of the dataset after the cleaning</a:t>
          </a:r>
          <a:endParaRPr lang="en-US" sz="1600" kern="1200"/>
        </a:p>
      </dsp:txBody>
      <dsp:txXfrm>
        <a:off x="3504703" y="2319990"/>
        <a:ext cx="2801343" cy="720000"/>
      </dsp:txXfrm>
    </dsp:sp>
    <dsp:sp modelId="{94097620-48EE-43E4-B58C-AFBF774CDCAC}">
      <dsp:nvSpPr>
        <dsp:cNvPr id="0" name=""/>
        <dsp:cNvSpPr/>
      </dsp:nvSpPr>
      <dsp:spPr>
        <a:xfrm>
          <a:off x="7566651" y="709818"/>
          <a:ext cx="1260604" cy="1260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A94D-EC23-4227-829F-F6F98BC707E4}">
      <dsp:nvSpPr>
        <dsp:cNvPr id="0" name=""/>
        <dsp:cNvSpPr/>
      </dsp:nvSpPr>
      <dsp:spPr>
        <a:xfrm>
          <a:off x="6796282" y="2319990"/>
          <a:ext cx="280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regression model had a decent performance, it could be use to predict tuition costs</a:t>
          </a:r>
        </a:p>
      </dsp:txBody>
      <dsp:txXfrm>
        <a:off x="6796282" y="2319990"/>
        <a:ext cx="280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613D-EF90-4DF8-9FA1-8265030FB12C}">
      <dsp:nvSpPr>
        <dsp:cNvPr id="0" name=""/>
        <dsp:cNvSpPr/>
      </dsp:nvSpPr>
      <dsp:spPr>
        <a:xfrm>
          <a:off x="1066124" y="420021"/>
          <a:ext cx="1274906" cy="1274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8B450-965E-4BD9-B056-BB30394AEC51}">
      <dsp:nvSpPr>
        <dsp:cNvPr id="0" name=""/>
        <dsp:cNvSpPr/>
      </dsp:nvSpPr>
      <dsp:spPr>
        <a:xfrm>
          <a:off x="287015" y="2118532"/>
          <a:ext cx="2833124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Not a lot of intormation, we didn't have enough data for the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87015" y="2118532"/>
        <a:ext cx="2833124" cy="1123593"/>
      </dsp:txXfrm>
    </dsp:sp>
    <dsp:sp modelId="{16C5FD8C-530F-4D89-BAA5-5A8DF1FEC636}">
      <dsp:nvSpPr>
        <dsp:cNvPr id="0" name=""/>
        <dsp:cNvSpPr/>
      </dsp:nvSpPr>
      <dsp:spPr>
        <a:xfrm>
          <a:off x="3796649" y="420021"/>
          <a:ext cx="2471698" cy="127490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1E88-C869-41F7-9DA6-A847D326DFE6}">
      <dsp:nvSpPr>
        <dsp:cNvPr id="0" name=""/>
        <dsp:cNvSpPr/>
      </dsp:nvSpPr>
      <dsp:spPr>
        <a:xfrm>
          <a:off x="3615936" y="2118532"/>
          <a:ext cx="2833124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We only have data of the US, adding more countries could make our work much better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15936" y="2118532"/>
        <a:ext cx="2833124" cy="1123593"/>
      </dsp:txXfrm>
    </dsp:sp>
    <dsp:sp modelId="{94097620-48EE-43E4-B58C-AFBF774CDCAC}">
      <dsp:nvSpPr>
        <dsp:cNvPr id="0" name=""/>
        <dsp:cNvSpPr/>
      </dsp:nvSpPr>
      <dsp:spPr>
        <a:xfrm>
          <a:off x="7723967" y="420021"/>
          <a:ext cx="1274906" cy="1274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A94D-EC23-4227-829F-F6F98BC707E4}">
      <dsp:nvSpPr>
        <dsp:cNvPr id="0" name=""/>
        <dsp:cNvSpPr/>
      </dsp:nvSpPr>
      <dsp:spPr>
        <a:xfrm>
          <a:off x="6944858" y="2118532"/>
          <a:ext cx="2833124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We assumed the average wage as wage without college, in order to have a better result, we will need to find data on average wages of people without a university degree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944858" y="2118532"/>
        <a:ext cx="2833124" cy="112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6:50:5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17:29:5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11,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6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5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0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0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9F81F3A2-AC38-FD40-34CC-5F6A4BA80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F960F-66E9-77F7-AB81-8AD6044B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72" y="1601124"/>
            <a:ext cx="3353466" cy="1160742"/>
          </a:xfrm>
        </p:spPr>
        <p:txBody>
          <a:bodyPr anchor="b">
            <a:normAutofit/>
          </a:bodyPr>
          <a:lstStyle/>
          <a:p>
            <a:r>
              <a:rPr lang="es-ES" dirty="0"/>
              <a:t>Data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997CB-8A0B-8536-394E-02941C23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38" y="3262716"/>
            <a:ext cx="3237885" cy="825890"/>
          </a:xfrm>
        </p:spPr>
        <p:txBody>
          <a:bodyPr>
            <a:normAutofit fontScale="92500"/>
          </a:bodyPr>
          <a:lstStyle/>
          <a:p>
            <a:r>
              <a:rPr lang="es-ES" sz="1800" dirty="0"/>
              <a:t>Pablo Rivera </a:t>
            </a:r>
            <a:r>
              <a:rPr lang="es-ES" sz="1800" dirty="0" err="1"/>
              <a:t>Sanchez</a:t>
            </a:r>
            <a:r>
              <a:rPr lang="es-ES" sz="1800" dirty="0"/>
              <a:t> &amp; Beltrán Zamorano Martínez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EED19-0400-A9F4-60FA-0877CFCD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s-ES"/>
              <a:t>Questions</a:t>
            </a:r>
            <a:endParaRPr lang="es-E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7F85517-733A-41E5-A589-87D747826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11" r="2" b="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960B3-DEAF-9152-2ABF-04B725CA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: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worth</a:t>
            </a:r>
            <a:r>
              <a:rPr lang="es-ES" dirty="0"/>
              <a:t> as an </a:t>
            </a:r>
            <a:r>
              <a:rPr lang="es-ES" dirty="0" err="1"/>
              <a:t>investment</a:t>
            </a:r>
            <a:r>
              <a:rPr lang="es-ES" dirty="0"/>
              <a:t>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s-ES" dirty="0"/>
              <a:t>Will </a:t>
            </a:r>
            <a:r>
              <a:rPr lang="es-ES" dirty="0" err="1"/>
              <a:t>it</a:t>
            </a:r>
            <a:r>
              <a:rPr lang="es-ES" dirty="0"/>
              <a:t> be </a:t>
            </a:r>
            <a:r>
              <a:rPr lang="es-ES" dirty="0" err="1"/>
              <a:t>worth</a:t>
            </a:r>
            <a:r>
              <a:rPr lang="es-ES" dirty="0"/>
              <a:t> in the future?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560070" lvl="1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224F11-03C9-AD33-A617-9C111D3E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6" y="4450906"/>
            <a:ext cx="3952875" cy="21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C0E3A-131F-6B29-DE0E-24CFE26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1" y="609601"/>
            <a:ext cx="6177722" cy="1216024"/>
          </a:xfrm>
        </p:spPr>
        <p:txBody>
          <a:bodyPr>
            <a:normAutofit/>
          </a:bodyPr>
          <a:lstStyle/>
          <a:p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A7E2E07-708C-131D-A97D-84DF2E50A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31" r="26363" b="1"/>
          <a:stretch/>
        </p:blipFill>
        <p:spPr>
          <a:xfrm>
            <a:off x="730714" y="1104900"/>
            <a:ext cx="3378129" cy="505206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3ECF7-005F-7FBC-F510-1D718FA9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760" y="1825626"/>
            <a:ext cx="6503643" cy="40899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1800" dirty="0" err="1"/>
              <a:t>Secondary</a:t>
            </a:r>
            <a:r>
              <a:rPr lang="es-ES" sz="1800" dirty="0"/>
              <a:t> </a:t>
            </a:r>
            <a:r>
              <a:rPr lang="es-ES" sz="1800" dirty="0" err="1"/>
              <a:t>questions</a:t>
            </a:r>
            <a:endParaRPr lang="es-ES" sz="1800" dirty="0"/>
          </a:p>
          <a:p>
            <a:pPr marL="0" indent="0">
              <a:lnSpc>
                <a:spcPct val="90000"/>
              </a:lnSpc>
              <a:buNone/>
            </a:pPr>
            <a:endParaRPr lang="es-ES" sz="1400" dirty="0"/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s-ES" sz="1400" dirty="0"/>
              <a:t>Are </a:t>
            </a:r>
            <a:r>
              <a:rPr lang="es-ES" sz="1400" dirty="0" err="1"/>
              <a:t>tuitions</a:t>
            </a:r>
            <a:r>
              <a:rPr lang="es-ES" sz="1400" dirty="0"/>
              <a:t> </a:t>
            </a:r>
            <a:r>
              <a:rPr lang="es-ES" sz="1400" dirty="0" err="1"/>
              <a:t>getting</a:t>
            </a:r>
            <a:r>
              <a:rPr lang="es-ES" sz="1400" dirty="0"/>
              <a:t> too </a:t>
            </a:r>
            <a:r>
              <a:rPr lang="es-ES" sz="1400" dirty="0" err="1"/>
              <a:t>high</a:t>
            </a:r>
            <a:r>
              <a:rPr lang="es-ES" sz="1400" dirty="0"/>
              <a:t>? Are they </a:t>
            </a:r>
            <a:r>
              <a:rPr lang="es-ES" sz="1400" dirty="0" err="1"/>
              <a:t>growing</a:t>
            </a:r>
            <a:r>
              <a:rPr lang="es-ES" sz="1400" dirty="0"/>
              <a:t> </a:t>
            </a:r>
            <a:r>
              <a:rPr lang="es-ES" sz="1400" dirty="0" err="1"/>
              <a:t>exponentially</a:t>
            </a:r>
            <a:r>
              <a:rPr lang="es-ES" sz="1400" dirty="0"/>
              <a:t>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Are salaries growing at the same rate as tuitions?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Is there a difference between private and public universities?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Does the rank of the university matter when it comes to potential salary?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Studying in a high tuition university grants you a higher salary?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Is there a relation between the tuition and the rank of the university?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What is the percentage of students that pay the full tuition or have no scholarship?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Are there significant benefits in doing a 4-year degree instead of a 2-year degree? What are the differences?</a:t>
            </a:r>
          </a:p>
          <a:p>
            <a:pPr marL="56007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56007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Roboto" panose="02000000000000000000" pitchFamily="2" charset="0"/>
            </a:endParaRPr>
          </a:p>
          <a:p>
            <a:pPr marL="56007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Roboto" panose="020B0604020202020204" pitchFamily="2" charset="0"/>
            </a:endParaRPr>
          </a:p>
          <a:p>
            <a:pPr marL="56007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s-ES" sz="1400" dirty="0"/>
          </a:p>
          <a:p>
            <a:pPr marL="56007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s-ES" sz="1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2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-1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847864-F4A3-46EE-8E90-74B574BCD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322" y="0"/>
            <a:ext cx="12235981" cy="2089832"/>
          </a:xfrm>
          <a:custGeom>
            <a:avLst/>
            <a:gdLst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81461 w 12206660"/>
              <a:gd name="connsiteY30" fmla="*/ 2010786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52667 w 12206660"/>
              <a:gd name="connsiteY50" fmla="*/ 1929678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6016"/>
              <a:gd name="connsiteX1" fmla="*/ 12206660 w 12206660"/>
              <a:gd name="connsiteY1" fmla="*/ 0 h 2106016"/>
              <a:gd name="connsiteX2" fmla="*/ 12206660 w 12206660"/>
              <a:gd name="connsiteY2" fmla="*/ 1315165 h 2106016"/>
              <a:gd name="connsiteX3" fmla="*/ 12130964 w 12206660"/>
              <a:gd name="connsiteY3" fmla="*/ 1339850 h 2106016"/>
              <a:gd name="connsiteX4" fmla="*/ 11958545 w 12206660"/>
              <a:gd name="connsiteY4" fmla="*/ 1411821 h 2106016"/>
              <a:gd name="connsiteX5" fmla="*/ 11828206 w 12206660"/>
              <a:gd name="connsiteY5" fmla="*/ 1542042 h 2106016"/>
              <a:gd name="connsiteX6" fmla="*/ 11687543 w 12206660"/>
              <a:gd name="connsiteY6" fmla="*/ 1595775 h 2106016"/>
              <a:gd name="connsiteX7" fmla="*/ 11628936 w 12206660"/>
              <a:gd name="connsiteY7" fmla="*/ 1656443 h 2106016"/>
              <a:gd name="connsiteX8" fmla="*/ 11545833 w 12206660"/>
              <a:gd name="connsiteY8" fmla="*/ 1697459 h 2106016"/>
              <a:gd name="connsiteX9" fmla="*/ 11445870 w 12206660"/>
              <a:gd name="connsiteY9" fmla="*/ 1703056 h 2106016"/>
              <a:gd name="connsiteX10" fmla="*/ 11090520 w 12206660"/>
              <a:gd name="connsiteY10" fmla="*/ 1686262 h 2106016"/>
              <a:gd name="connsiteX11" fmla="*/ 10590357 w 12206660"/>
              <a:gd name="connsiteY11" fmla="*/ 1734739 h 2106016"/>
              <a:gd name="connsiteX12" fmla="*/ 10427550 w 12206660"/>
              <a:gd name="connsiteY12" fmla="*/ 1723283 h 2106016"/>
              <a:gd name="connsiteX13" fmla="*/ 10221962 w 12206660"/>
              <a:gd name="connsiteY13" fmla="*/ 1770606 h 2106016"/>
              <a:gd name="connsiteX14" fmla="*/ 9600512 w 12206660"/>
              <a:gd name="connsiteY14" fmla="*/ 1813153 h 2106016"/>
              <a:gd name="connsiteX15" fmla="*/ 9529106 w 12206660"/>
              <a:gd name="connsiteY15" fmla="*/ 1850439 h 2106016"/>
              <a:gd name="connsiteX16" fmla="*/ 9271842 w 12206660"/>
              <a:gd name="connsiteY16" fmla="*/ 1875315 h 2106016"/>
              <a:gd name="connsiteX17" fmla="*/ 9225506 w 12206660"/>
              <a:gd name="connsiteY17" fmla="*/ 1881941 h 2106016"/>
              <a:gd name="connsiteX18" fmla="*/ 9100281 w 12206660"/>
              <a:gd name="connsiteY18" fmla="*/ 1884656 h 2106016"/>
              <a:gd name="connsiteX19" fmla="*/ 8900390 w 12206660"/>
              <a:gd name="connsiteY19" fmla="*/ 1911736 h 2106016"/>
              <a:gd name="connsiteX20" fmla="*/ 8805076 w 12206660"/>
              <a:gd name="connsiteY20" fmla="*/ 1930950 h 2106016"/>
              <a:gd name="connsiteX21" fmla="*/ 8660979 w 12206660"/>
              <a:gd name="connsiteY21" fmla="*/ 1986491 h 2106016"/>
              <a:gd name="connsiteX22" fmla="*/ 8439350 w 12206660"/>
              <a:gd name="connsiteY22" fmla="*/ 1997254 h 2106016"/>
              <a:gd name="connsiteX23" fmla="*/ 8432642 w 12206660"/>
              <a:gd name="connsiteY23" fmla="*/ 1997810 h 2106016"/>
              <a:gd name="connsiteX24" fmla="*/ 8371517 w 12206660"/>
              <a:gd name="connsiteY24" fmla="*/ 1983592 h 2106016"/>
              <a:gd name="connsiteX25" fmla="*/ 8346496 w 12206660"/>
              <a:gd name="connsiteY25" fmla="*/ 1985898 h 2106016"/>
              <a:gd name="connsiteX26" fmla="*/ 8173419 w 12206660"/>
              <a:gd name="connsiteY26" fmla="*/ 1980061 h 2106016"/>
              <a:gd name="connsiteX27" fmla="*/ 7988001 w 12206660"/>
              <a:gd name="connsiteY27" fmla="*/ 1993298 h 2106016"/>
              <a:gd name="connsiteX28" fmla="*/ 7762847 w 12206660"/>
              <a:gd name="connsiteY28" fmla="*/ 1983378 h 2106016"/>
              <a:gd name="connsiteX29" fmla="*/ 7649590 w 12206660"/>
              <a:gd name="connsiteY29" fmla="*/ 1995082 h 2106016"/>
              <a:gd name="connsiteX30" fmla="*/ 7391485 w 12206660"/>
              <a:gd name="connsiteY30" fmla="*/ 1990689 h 2106016"/>
              <a:gd name="connsiteX31" fmla="*/ 7182125 w 12206660"/>
              <a:gd name="connsiteY31" fmla="*/ 1986276 h 2106016"/>
              <a:gd name="connsiteX32" fmla="*/ 7137063 w 12206660"/>
              <a:gd name="connsiteY32" fmla="*/ 1966342 h 2106016"/>
              <a:gd name="connsiteX33" fmla="*/ 6975664 w 12206660"/>
              <a:gd name="connsiteY33" fmla="*/ 1941415 h 2106016"/>
              <a:gd name="connsiteX34" fmla="*/ 6918157 w 12206660"/>
              <a:gd name="connsiteY34" fmla="*/ 1949114 h 2106016"/>
              <a:gd name="connsiteX35" fmla="*/ 6742119 w 12206660"/>
              <a:gd name="connsiteY35" fmla="*/ 1913977 h 2106016"/>
              <a:gd name="connsiteX36" fmla="*/ 6446722 w 12206660"/>
              <a:gd name="connsiteY36" fmla="*/ 1929799 h 2106016"/>
              <a:gd name="connsiteX37" fmla="*/ 6215683 w 12206660"/>
              <a:gd name="connsiteY37" fmla="*/ 1932752 h 2106016"/>
              <a:gd name="connsiteX38" fmla="*/ 6043801 w 12206660"/>
              <a:gd name="connsiteY38" fmla="*/ 1935488 h 2106016"/>
              <a:gd name="connsiteX39" fmla="*/ 5990268 w 12206660"/>
              <a:gd name="connsiteY39" fmla="*/ 1924208 h 2106016"/>
              <a:gd name="connsiteX40" fmla="*/ 5916174 w 12206660"/>
              <a:gd name="connsiteY40" fmla="*/ 1925627 h 2106016"/>
              <a:gd name="connsiteX41" fmla="*/ 5837671 w 12206660"/>
              <a:gd name="connsiteY41" fmla="*/ 1928614 h 2106016"/>
              <a:gd name="connsiteX42" fmla="*/ 5778111 w 12206660"/>
              <a:gd name="connsiteY42" fmla="*/ 1927598 h 2106016"/>
              <a:gd name="connsiteX43" fmla="*/ 5793501 w 12206660"/>
              <a:gd name="connsiteY43" fmla="*/ 1925689 h 2106016"/>
              <a:gd name="connsiteX44" fmla="*/ 5763512 w 12206660"/>
              <a:gd name="connsiteY44" fmla="*/ 1927350 h 2106016"/>
              <a:gd name="connsiteX45" fmla="*/ 5778111 w 12206660"/>
              <a:gd name="connsiteY45" fmla="*/ 1927598 h 2106016"/>
              <a:gd name="connsiteX46" fmla="*/ 5707844 w 12206660"/>
              <a:gd name="connsiteY46" fmla="*/ 1936318 h 2106016"/>
              <a:gd name="connsiteX47" fmla="*/ 5635699 w 12206660"/>
              <a:gd name="connsiteY47" fmla="*/ 1918775 h 2106016"/>
              <a:gd name="connsiteX48" fmla="*/ 5552028 w 12206660"/>
              <a:gd name="connsiteY48" fmla="*/ 1921042 h 2106016"/>
              <a:gd name="connsiteX49" fmla="*/ 5356773 w 12206660"/>
              <a:gd name="connsiteY49" fmla="*/ 1922802 h 2106016"/>
              <a:gd name="connsiteX50" fmla="*/ 5152667 w 12206660"/>
              <a:gd name="connsiteY50" fmla="*/ 1929678 h 2106016"/>
              <a:gd name="connsiteX51" fmla="*/ 5033716 w 12206660"/>
              <a:gd name="connsiteY51" fmla="*/ 1936212 h 2106016"/>
              <a:gd name="connsiteX52" fmla="*/ 4950107 w 12206660"/>
              <a:gd name="connsiteY52" fmla="*/ 1943113 h 2106016"/>
              <a:gd name="connsiteX53" fmla="*/ 4884929 w 12206660"/>
              <a:gd name="connsiteY53" fmla="*/ 1968857 h 2106016"/>
              <a:gd name="connsiteX54" fmla="*/ 4823229 w 12206660"/>
              <a:gd name="connsiteY54" fmla="*/ 1997913 h 2106016"/>
              <a:gd name="connsiteX55" fmla="*/ 4817440 w 12206660"/>
              <a:gd name="connsiteY55" fmla="*/ 1998572 h 2106016"/>
              <a:gd name="connsiteX56" fmla="*/ 4812500 w 12206660"/>
              <a:gd name="connsiteY56" fmla="*/ 1995382 h 2106016"/>
              <a:gd name="connsiteX57" fmla="*/ 4797658 w 12206660"/>
              <a:gd name="connsiteY57" fmla="*/ 2001605 h 2106016"/>
              <a:gd name="connsiteX58" fmla="*/ 4736224 w 12206660"/>
              <a:gd name="connsiteY58" fmla="*/ 2011282 h 2106016"/>
              <a:gd name="connsiteX59" fmla="*/ 4727725 w 12206660"/>
              <a:gd name="connsiteY59" fmla="*/ 2023413 h 2106016"/>
              <a:gd name="connsiteX60" fmla="*/ 4709088 w 12206660"/>
              <a:gd name="connsiteY60" fmla="*/ 2032088 h 2106016"/>
              <a:gd name="connsiteX61" fmla="*/ 4651499 w 12206660"/>
              <a:gd name="connsiteY61" fmla="*/ 2030726 h 2106016"/>
              <a:gd name="connsiteX62" fmla="*/ 4567628 w 12206660"/>
              <a:gd name="connsiteY62" fmla="*/ 2060047 h 2106016"/>
              <a:gd name="connsiteX63" fmla="*/ 4383708 w 12206660"/>
              <a:gd name="connsiteY63" fmla="*/ 2066118 h 2106016"/>
              <a:gd name="connsiteX64" fmla="*/ 4303173 w 12206660"/>
              <a:gd name="connsiteY64" fmla="*/ 2069280 h 2106016"/>
              <a:gd name="connsiteX65" fmla="*/ 4273747 w 12206660"/>
              <a:gd name="connsiteY65" fmla="*/ 2072119 h 2106016"/>
              <a:gd name="connsiteX66" fmla="*/ 4222473 w 12206660"/>
              <a:gd name="connsiteY66" fmla="*/ 2069712 h 2106016"/>
              <a:gd name="connsiteX67" fmla="*/ 4219526 w 12206660"/>
              <a:gd name="connsiteY67" fmla="*/ 2065381 h 2106016"/>
              <a:gd name="connsiteX68" fmla="*/ 4154454 w 12206660"/>
              <a:gd name="connsiteY68" fmla="*/ 2073653 h 2106016"/>
              <a:gd name="connsiteX69" fmla="*/ 4137325 w 12206660"/>
              <a:gd name="connsiteY69" fmla="*/ 2071476 h 2106016"/>
              <a:gd name="connsiteX70" fmla="*/ 4131292 w 12206660"/>
              <a:gd name="connsiteY70" fmla="*/ 2073038 h 2106016"/>
              <a:gd name="connsiteX71" fmla="*/ 4126289 w 12206660"/>
              <a:gd name="connsiteY71" fmla="*/ 2070072 h 2106016"/>
              <a:gd name="connsiteX72" fmla="*/ 4035752 w 12206660"/>
              <a:gd name="connsiteY72" fmla="*/ 2050461 h 2106016"/>
              <a:gd name="connsiteX73" fmla="*/ 4042929 w 12206660"/>
              <a:gd name="connsiteY73" fmla="*/ 2058060 h 2106016"/>
              <a:gd name="connsiteX74" fmla="*/ 4006345 w 12206660"/>
              <a:gd name="connsiteY74" fmla="*/ 2060685 h 2106016"/>
              <a:gd name="connsiteX75" fmla="*/ 4003002 w 12206660"/>
              <a:gd name="connsiteY75" fmla="*/ 2064449 h 2106016"/>
              <a:gd name="connsiteX76" fmla="*/ 3961828 w 12206660"/>
              <a:gd name="connsiteY76" fmla="*/ 2056928 h 2106016"/>
              <a:gd name="connsiteX77" fmla="*/ 3918758 w 12206660"/>
              <a:gd name="connsiteY77" fmla="*/ 2059343 h 2106016"/>
              <a:gd name="connsiteX78" fmla="*/ 3864386 w 12206660"/>
              <a:gd name="connsiteY78" fmla="*/ 2068800 h 2106016"/>
              <a:gd name="connsiteX79" fmla="*/ 3641656 w 12206660"/>
              <a:gd name="connsiteY79" fmla="*/ 2096939 h 2106016"/>
              <a:gd name="connsiteX80" fmla="*/ 3503443 w 12206660"/>
              <a:gd name="connsiteY80" fmla="*/ 2089832 h 2106016"/>
              <a:gd name="connsiteX81" fmla="*/ 3408303 w 12206660"/>
              <a:gd name="connsiteY81" fmla="*/ 2089456 h 2106016"/>
              <a:gd name="connsiteX82" fmla="*/ 3222720 w 12206660"/>
              <a:gd name="connsiteY82" fmla="*/ 2078146 h 2106016"/>
              <a:gd name="connsiteX83" fmla="*/ 3033055 w 12206660"/>
              <a:gd name="connsiteY83" fmla="*/ 2043338 h 2106016"/>
              <a:gd name="connsiteX84" fmla="*/ 2631240 w 12206660"/>
              <a:gd name="connsiteY84" fmla="*/ 2012594 h 2106016"/>
              <a:gd name="connsiteX85" fmla="*/ 2211074 w 12206660"/>
              <a:gd name="connsiteY85" fmla="*/ 1887295 h 2106016"/>
              <a:gd name="connsiteX86" fmla="*/ 2125611 w 12206660"/>
              <a:gd name="connsiteY86" fmla="*/ 1860133 h 2106016"/>
              <a:gd name="connsiteX87" fmla="*/ 1963340 w 12206660"/>
              <a:gd name="connsiteY87" fmla="*/ 1832202 h 2106016"/>
              <a:gd name="connsiteX88" fmla="*/ 1962517 w 12206660"/>
              <a:gd name="connsiteY88" fmla="*/ 1832186 h 2106016"/>
              <a:gd name="connsiteX89" fmla="*/ 1962517 w 12206660"/>
              <a:gd name="connsiteY89" fmla="*/ 1815487 h 2106016"/>
              <a:gd name="connsiteX90" fmla="*/ 1827774 w 12206660"/>
              <a:gd name="connsiteY90" fmla="*/ 1827188 h 2106016"/>
              <a:gd name="connsiteX91" fmla="*/ 1660603 w 12206660"/>
              <a:gd name="connsiteY91" fmla="*/ 1783672 h 2106016"/>
              <a:gd name="connsiteX92" fmla="*/ 1567951 w 12206660"/>
              <a:gd name="connsiteY92" fmla="*/ 1742322 h 2106016"/>
              <a:gd name="connsiteX93" fmla="*/ 1490867 w 12206660"/>
              <a:gd name="connsiteY93" fmla="*/ 1726322 h 2106016"/>
              <a:gd name="connsiteX94" fmla="*/ 1378607 w 12206660"/>
              <a:gd name="connsiteY94" fmla="*/ 1730659 h 2106016"/>
              <a:gd name="connsiteX95" fmla="*/ 1259059 w 12206660"/>
              <a:gd name="connsiteY95" fmla="*/ 1734123 h 2106016"/>
              <a:gd name="connsiteX96" fmla="*/ 1251708 w 12206660"/>
              <a:gd name="connsiteY96" fmla="*/ 1733300 h 2106016"/>
              <a:gd name="connsiteX97" fmla="*/ 1169557 w 12206660"/>
              <a:gd name="connsiteY97" fmla="*/ 1736344 h 2106016"/>
              <a:gd name="connsiteX98" fmla="*/ 1138122 w 12206660"/>
              <a:gd name="connsiteY98" fmla="*/ 1734568 h 2106016"/>
              <a:gd name="connsiteX99" fmla="*/ 1076067 w 12206660"/>
              <a:gd name="connsiteY99" fmla="*/ 1736148 h 2106016"/>
              <a:gd name="connsiteX100" fmla="*/ 1066824 w 12206660"/>
              <a:gd name="connsiteY100" fmla="*/ 1736310 h 2106016"/>
              <a:gd name="connsiteX101" fmla="*/ 1007448 w 12206660"/>
              <a:gd name="connsiteY101" fmla="*/ 1732081 h 2106016"/>
              <a:gd name="connsiteX102" fmla="*/ 1003361 w 12206660"/>
              <a:gd name="connsiteY102" fmla="*/ 1733082 h 2106016"/>
              <a:gd name="connsiteX103" fmla="*/ 968322 w 12206660"/>
              <a:gd name="connsiteY103" fmla="*/ 1731263 h 2106016"/>
              <a:gd name="connsiteX104" fmla="*/ 962548 w 12206660"/>
              <a:gd name="connsiteY104" fmla="*/ 1728988 h 2106016"/>
              <a:gd name="connsiteX105" fmla="*/ 953408 w 12206660"/>
              <a:gd name="connsiteY105" fmla="*/ 1730488 h 2106016"/>
              <a:gd name="connsiteX106" fmla="*/ 908128 w 12206660"/>
              <a:gd name="connsiteY106" fmla="*/ 1728137 h 2106016"/>
              <a:gd name="connsiteX107" fmla="*/ 833588 w 12206660"/>
              <a:gd name="connsiteY107" fmla="*/ 1733553 h 2106016"/>
              <a:gd name="connsiteX108" fmla="*/ 830914 w 12206660"/>
              <a:gd name="connsiteY108" fmla="*/ 1733122 h 2106016"/>
              <a:gd name="connsiteX109" fmla="*/ 830312 w 12206660"/>
              <a:gd name="connsiteY109" fmla="*/ 1732888 h 2106016"/>
              <a:gd name="connsiteX110" fmla="*/ 776294 w 12206660"/>
              <a:gd name="connsiteY110" fmla="*/ 1707489 h 2106016"/>
              <a:gd name="connsiteX111" fmla="*/ 737216 w 12206660"/>
              <a:gd name="connsiteY111" fmla="*/ 1716025 h 2106016"/>
              <a:gd name="connsiteX112" fmla="*/ 735209 w 12206660"/>
              <a:gd name="connsiteY112" fmla="*/ 1717708 h 2106016"/>
              <a:gd name="connsiteX113" fmla="*/ 665774 w 12206660"/>
              <a:gd name="connsiteY113" fmla="*/ 1706526 h 2106016"/>
              <a:gd name="connsiteX114" fmla="*/ 549236 w 12206660"/>
              <a:gd name="connsiteY114" fmla="*/ 1682697 h 2106016"/>
              <a:gd name="connsiteX115" fmla="*/ 513999 w 12206660"/>
              <a:gd name="connsiteY115" fmla="*/ 1692982 h 2106016"/>
              <a:gd name="connsiteX116" fmla="*/ 503342 w 12206660"/>
              <a:gd name="connsiteY116" fmla="*/ 1698273 h 2106016"/>
              <a:gd name="connsiteX117" fmla="*/ 494296 w 12206660"/>
              <a:gd name="connsiteY117" fmla="*/ 1695520 h 2106016"/>
              <a:gd name="connsiteX118" fmla="*/ 325092 w 12206660"/>
              <a:gd name="connsiteY118" fmla="*/ 1640644 h 2106016"/>
              <a:gd name="connsiteX119" fmla="*/ 198138 w 12206660"/>
              <a:gd name="connsiteY119" fmla="*/ 1617751 h 2106016"/>
              <a:gd name="connsiteX120" fmla="*/ 86098 w 12206660"/>
              <a:gd name="connsiteY120" fmla="*/ 1607932 h 2106016"/>
              <a:gd name="connsiteX121" fmla="*/ 44184 w 12206660"/>
              <a:gd name="connsiteY121" fmla="*/ 1607313 h 2106016"/>
              <a:gd name="connsiteX122" fmla="*/ 13371 w 12206660"/>
              <a:gd name="connsiteY122" fmla="*/ 1610350 h 2106016"/>
              <a:gd name="connsiteX123" fmla="*/ 0 w 12206660"/>
              <a:gd name="connsiteY123" fmla="*/ 1610510 h 2106016"/>
              <a:gd name="connsiteX124" fmla="*/ 0 w 12206660"/>
              <a:gd name="connsiteY124" fmla="*/ 0 h 2106016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64386 w 12206660"/>
              <a:gd name="connsiteY78" fmla="*/ 2068800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0821 w 12206660"/>
              <a:gd name="connsiteY8" fmla="*/ 1687410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06660" h="2089832">
                <a:moveTo>
                  <a:pt x="0" y="0"/>
                </a:moveTo>
                <a:lnTo>
                  <a:pt x="12206660" y="0"/>
                </a:lnTo>
                <a:lnTo>
                  <a:pt x="12206660" y="1315165"/>
                </a:lnTo>
                <a:lnTo>
                  <a:pt x="12130964" y="1339850"/>
                </a:lnTo>
                <a:cubicBezTo>
                  <a:pt x="12049844" y="1368584"/>
                  <a:pt x="11978566" y="1398138"/>
                  <a:pt x="11958545" y="1411821"/>
                </a:cubicBezTo>
                <a:cubicBezTo>
                  <a:pt x="11905735" y="1457082"/>
                  <a:pt x="11863461" y="1481330"/>
                  <a:pt x="11828206" y="1542042"/>
                </a:cubicBezTo>
                <a:cubicBezTo>
                  <a:pt x="11780983" y="1585588"/>
                  <a:pt x="11721535" y="1526468"/>
                  <a:pt x="11687543" y="1595775"/>
                </a:cubicBezTo>
                <a:cubicBezTo>
                  <a:pt x="11680219" y="1610549"/>
                  <a:pt x="11659571" y="1660349"/>
                  <a:pt x="11628936" y="1656443"/>
                </a:cubicBezTo>
                <a:cubicBezTo>
                  <a:pt x="11608933" y="1655722"/>
                  <a:pt x="11528482" y="1670779"/>
                  <a:pt x="11540821" y="1687410"/>
                </a:cubicBezTo>
                <a:cubicBezTo>
                  <a:pt x="11511091" y="1687718"/>
                  <a:pt x="11490848" y="1698222"/>
                  <a:pt x="11415798" y="1698031"/>
                </a:cubicBezTo>
                <a:cubicBezTo>
                  <a:pt x="11340748" y="1697840"/>
                  <a:pt x="11228093" y="1680144"/>
                  <a:pt x="11090520" y="1686262"/>
                </a:cubicBezTo>
                <a:cubicBezTo>
                  <a:pt x="10952947" y="1692380"/>
                  <a:pt x="10677108" y="1725189"/>
                  <a:pt x="10590357" y="1734739"/>
                </a:cubicBezTo>
                <a:cubicBezTo>
                  <a:pt x="10479862" y="1740909"/>
                  <a:pt x="10498751" y="1740668"/>
                  <a:pt x="10422538" y="1753428"/>
                </a:cubicBezTo>
                <a:cubicBezTo>
                  <a:pt x="10352846" y="1764055"/>
                  <a:pt x="10338918" y="1758140"/>
                  <a:pt x="10221962" y="1770606"/>
                </a:cubicBezTo>
                <a:cubicBezTo>
                  <a:pt x="10105006" y="1783072"/>
                  <a:pt x="9861674" y="1795903"/>
                  <a:pt x="9720803" y="1828225"/>
                </a:cubicBezTo>
                <a:cubicBezTo>
                  <a:pt x="9681830" y="1836379"/>
                  <a:pt x="9603933" y="1842591"/>
                  <a:pt x="9529106" y="1850439"/>
                </a:cubicBezTo>
                <a:lnTo>
                  <a:pt x="9271842" y="1875315"/>
                </a:lnTo>
                <a:cubicBezTo>
                  <a:pt x="9251337" y="1868815"/>
                  <a:pt x="9237727" y="1873554"/>
                  <a:pt x="9225506" y="1881941"/>
                </a:cubicBezTo>
                <a:cubicBezTo>
                  <a:pt x="9182369" y="1882796"/>
                  <a:pt x="9146807" y="1876912"/>
                  <a:pt x="9100281" y="1884656"/>
                </a:cubicBezTo>
                <a:cubicBezTo>
                  <a:pt x="9047357" y="1898404"/>
                  <a:pt x="8949592" y="1898533"/>
                  <a:pt x="8900390" y="1911736"/>
                </a:cubicBezTo>
                <a:cubicBezTo>
                  <a:pt x="8825295" y="1899084"/>
                  <a:pt x="8914464" y="1928006"/>
                  <a:pt x="8805076" y="1930950"/>
                </a:cubicBezTo>
                <a:cubicBezTo>
                  <a:pt x="8765174" y="1943409"/>
                  <a:pt x="8721934" y="1984222"/>
                  <a:pt x="8660979" y="1986491"/>
                </a:cubicBezTo>
                <a:cubicBezTo>
                  <a:pt x="8602753" y="1987765"/>
                  <a:pt x="8477406" y="1995367"/>
                  <a:pt x="8439350" y="1997254"/>
                </a:cubicBezTo>
                <a:lnTo>
                  <a:pt x="8432642" y="1997810"/>
                </a:lnTo>
                <a:lnTo>
                  <a:pt x="8371517" y="1983592"/>
                </a:lnTo>
                <a:cubicBezTo>
                  <a:pt x="8371116" y="1989443"/>
                  <a:pt x="8352711" y="1991134"/>
                  <a:pt x="8346496" y="1985898"/>
                </a:cubicBezTo>
                <a:cubicBezTo>
                  <a:pt x="8211490" y="1956671"/>
                  <a:pt x="8253345" y="2017838"/>
                  <a:pt x="8173419" y="1980061"/>
                </a:cubicBezTo>
                <a:cubicBezTo>
                  <a:pt x="8102364" y="1981256"/>
                  <a:pt x="8056430" y="1992745"/>
                  <a:pt x="7988001" y="1993298"/>
                </a:cubicBezTo>
                <a:cubicBezTo>
                  <a:pt x="7919572" y="1993850"/>
                  <a:pt x="7831450" y="1986315"/>
                  <a:pt x="7762847" y="1983378"/>
                </a:cubicBezTo>
                <a:cubicBezTo>
                  <a:pt x="7676445" y="1988871"/>
                  <a:pt x="7700537" y="1989416"/>
                  <a:pt x="7649590" y="1995082"/>
                </a:cubicBezTo>
                <a:cubicBezTo>
                  <a:pt x="7484054" y="1988210"/>
                  <a:pt x="7496574" y="1991454"/>
                  <a:pt x="7391485" y="1990689"/>
                </a:cubicBezTo>
                <a:cubicBezTo>
                  <a:pt x="7341789" y="1981968"/>
                  <a:pt x="7239415" y="1984259"/>
                  <a:pt x="7182125" y="1986276"/>
                </a:cubicBezTo>
                <a:cubicBezTo>
                  <a:pt x="7143672" y="1980104"/>
                  <a:pt x="7168701" y="1971722"/>
                  <a:pt x="7137063" y="1966342"/>
                </a:cubicBezTo>
                <a:lnTo>
                  <a:pt x="6975664" y="1941415"/>
                </a:lnTo>
                <a:cubicBezTo>
                  <a:pt x="6953214" y="1946683"/>
                  <a:pt x="6974413" y="1945314"/>
                  <a:pt x="6918157" y="1949114"/>
                </a:cubicBezTo>
                <a:lnTo>
                  <a:pt x="6742119" y="1913977"/>
                </a:lnTo>
                <a:cubicBezTo>
                  <a:pt x="6663546" y="1910758"/>
                  <a:pt x="6536985" y="1922279"/>
                  <a:pt x="6446722" y="1929799"/>
                </a:cubicBezTo>
                <a:cubicBezTo>
                  <a:pt x="6363082" y="1936011"/>
                  <a:pt x="6300652" y="1937662"/>
                  <a:pt x="6215683" y="1932752"/>
                </a:cubicBezTo>
                <a:cubicBezTo>
                  <a:pt x="6135386" y="1951629"/>
                  <a:pt x="6113507" y="1941944"/>
                  <a:pt x="6043801" y="1935488"/>
                </a:cubicBezTo>
                <a:lnTo>
                  <a:pt x="5990268" y="1924208"/>
                </a:lnTo>
                <a:lnTo>
                  <a:pt x="5916174" y="1925627"/>
                </a:lnTo>
                <a:cubicBezTo>
                  <a:pt x="5911135" y="1926967"/>
                  <a:pt x="5874040" y="1928145"/>
                  <a:pt x="5837671" y="1928614"/>
                </a:cubicBezTo>
                <a:lnTo>
                  <a:pt x="5778111" y="1927598"/>
                </a:lnTo>
                <a:lnTo>
                  <a:pt x="5793501" y="1925689"/>
                </a:lnTo>
                <a:lnTo>
                  <a:pt x="5763512" y="1927350"/>
                </a:lnTo>
                <a:lnTo>
                  <a:pt x="5778111" y="1927598"/>
                </a:lnTo>
                <a:lnTo>
                  <a:pt x="5707844" y="1936318"/>
                </a:lnTo>
                <a:cubicBezTo>
                  <a:pt x="5687210" y="1935714"/>
                  <a:pt x="5661668" y="1921321"/>
                  <a:pt x="5635699" y="1918775"/>
                </a:cubicBezTo>
                <a:cubicBezTo>
                  <a:pt x="5609730" y="1916229"/>
                  <a:pt x="5582762" y="1937040"/>
                  <a:pt x="5552028" y="1921042"/>
                </a:cubicBezTo>
                <a:cubicBezTo>
                  <a:pt x="5497186" y="1917525"/>
                  <a:pt x="5423333" y="1921363"/>
                  <a:pt x="5356773" y="1922802"/>
                </a:cubicBezTo>
                <a:cubicBezTo>
                  <a:pt x="5290213" y="1924241"/>
                  <a:pt x="5206510" y="1927443"/>
                  <a:pt x="5152667" y="1929678"/>
                </a:cubicBezTo>
                <a:cubicBezTo>
                  <a:pt x="5098824" y="1931913"/>
                  <a:pt x="5041012" y="1933656"/>
                  <a:pt x="5033716" y="1936212"/>
                </a:cubicBezTo>
                <a:lnTo>
                  <a:pt x="4950107" y="1943113"/>
                </a:lnTo>
                <a:lnTo>
                  <a:pt x="4884929" y="1968857"/>
                </a:lnTo>
                <a:lnTo>
                  <a:pt x="4823229" y="1997913"/>
                </a:lnTo>
                <a:lnTo>
                  <a:pt x="4817440" y="1998572"/>
                </a:lnTo>
                <a:lnTo>
                  <a:pt x="4812500" y="1995382"/>
                </a:lnTo>
                <a:lnTo>
                  <a:pt x="4797658" y="2001605"/>
                </a:lnTo>
                <a:cubicBezTo>
                  <a:pt x="4777831" y="2009503"/>
                  <a:pt x="4758099" y="2015169"/>
                  <a:pt x="4736224" y="2011282"/>
                </a:cubicBezTo>
                <a:cubicBezTo>
                  <a:pt x="4734094" y="2015936"/>
                  <a:pt x="4731176" y="2019922"/>
                  <a:pt x="4727725" y="2023413"/>
                </a:cubicBezTo>
                <a:lnTo>
                  <a:pt x="4709088" y="2032088"/>
                </a:lnTo>
                <a:lnTo>
                  <a:pt x="4651499" y="2030726"/>
                </a:lnTo>
                <a:lnTo>
                  <a:pt x="4537556" y="2055023"/>
                </a:lnTo>
                <a:cubicBezTo>
                  <a:pt x="4484739" y="2059827"/>
                  <a:pt x="4427784" y="2064579"/>
                  <a:pt x="4383708" y="2066118"/>
                </a:cubicBezTo>
                <a:cubicBezTo>
                  <a:pt x="4353920" y="2067891"/>
                  <a:pt x="4329392" y="2061399"/>
                  <a:pt x="4303173" y="2069280"/>
                </a:cubicBezTo>
                <a:cubicBezTo>
                  <a:pt x="4293943" y="2063482"/>
                  <a:pt x="4284682" y="2061561"/>
                  <a:pt x="4273747" y="2072119"/>
                </a:cubicBezTo>
                <a:cubicBezTo>
                  <a:pt x="4246391" y="2070950"/>
                  <a:pt x="4241864" y="2057406"/>
                  <a:pt x="4222473" y="2069712"/>
                </a:cubicBezTo>
                <a:lnTo>
                  <a:pt x="4219526" y="2065381"/>
                </a:lnTo>
                <a:lnTo>
                  <a:pt x="4154454" y="2073653"/>
                </a:lnTo>
                <a:lnTo>
                  <a:pt x="4137325" y="2071476"/>
                </a:lnTo>
                <a:lnTo>
                  <a:pt x="4131292" y="2073038"/>
                </a:lnTo>
                <a:lnTo>
                  <a:pt x="4126289" y="2070072"/>
                </a:lnTo>
                <a:lnTo>
                  <a:pt x="4035752" y="2050461"/>
                </a:lnTo>
                <a:lnTo>
                  <a:pt x="4042929" y="2058060"/>
                </a:lnTo>
                <a:lnTo>
                  <a:pt x="4006345" y="2060685"/>
                </a:lnTo>
                <a:lnTo>
                  <a:pt x="4003002" y="2064449"/>
                </a:lnTo>
                <a:cubicBezTo>
                  <a:pt x="3999655" y="2066832"/>
                  <a:pt x="3968758" y="2058232"/>
                  <a:pt x="3961828" y="2056928"/>
                </a:cubicBezTo>
                <a:lnTo>
                  <a:pt x="3918758" y="2059343"/>
                </a:lnTo>
                <a:lnTo>
                  <a:pt x="3819277" y="2078849"/>
                </a:lnTo>
                <a:cubicBezTo>
                  <a:pt x="3761760" y="2086758"/>
                  <a:pt x="3735145" y="2065885"/>
                  <a:pt x="3651680" y="2076843"/>
                </a:cubicBezTo>
                <a:cubicBezTo>
                  <a:pt x="3601423" y="2106033"/>
                  <a:pt x="3557501" y="2074202"/>
                  <a:pt x="3503443" y="2089832"/>
                </a:cubicBezTo>
                <a:lnTo>
                  <a:pt x="3408303" y="2089456"/>
                </a:lnTo>
                <a:lnTo>
                  <a:pt x="3222720" y="2078146"/>
                </a:lnTo>
                <a:cubicBezTo>
                  <a:pt x="3159116" y="2066745"/>
                  <a:pt x="3131635" y="2054263"/>
                  <a:pt x="3033055" y="2043338"/>
                </a:cubicBezTo>
                <a:cubicBezTo>
                  <a:pt x="2934476" y="2032412"/>
                  <a:pt x="2742893" y="2042122"/>
                  <a:pt x="2631240" y="2012594"/>
                </a:cubicBezTo>
                <a:cubicBezTo>
                  <a:pt x="2499291" y="1983293"/>
                  <a:pt x="2290298" y="1915998"/>
                  <a:pt x="2211074" y="1887295"/>
                </a:cubicBezTo>
                <a:cubicBezTo>
                  <a:pt x="2198474" y="1880203"/>
                  <a:pt x="2137429" y="1864515"/>
                  <a:pt x="2125611" y="1860133"/>
                </a:cubicBezTo>
                <a:cubicBezTo>
                  <a:pt x="2052522" y="1872174"/>
                  <a:pt x="2014115" y="1839344"/>
                  <a:pt x="1963340" y="1832202"/>
                </a:cubicBezTo>
                <a:lnTo>
                  <a:pt x="1962517" y="1832186"/>
                </a:lnTo>
                <a:lnTo>
                  <a:pt x="1962517" y="1815487"/>
                </a:lnTo>
                <a:cubicBezTo>
                  <a:pt x="1952321" y="1793319"/>
                  <a:pt x="1882179" y="1834280"/>
                  <a:pt x="1827774" y="1827188"/>
                </a:cubicBezTo>
                <a:cubicBezTo>
                  <a:pt x="1756695" y="1791590"/>
                  <a:pt x="1710718" y="1797220"/>
                  <a:pt x="1660603" y="1783672"/>
                </a:cubicBezTo>
                <a:cubicBezTo>
                  <a:pt x="1614918" y="1781725"/>
                  <a:pt x="1633195" y="1736125"/>
                  <a:pt x="1567951" y="1742322"/>
                </a:cubicBezTo>
                <a:cubicBezTo>
                  <a:pt x="1541719" y="1728096"/>
                  <a:pt x="1522424" y="1728264"/>
                  <a:pt x="1490867" y="1726322"/>
                </a:cubicBezTo>
                <a:cubicBezTo>
                  <a:pt x="1459310" y="1724378"/>
                  <a:pt x="1417672" y="1729347"/>
                  <a:pt x="1378607" y="1730659"/>
                </a:cubicBezTo>
                <a:lnTo>
                  <a:pt x="1259059" y="1734123"/>
                </a:lnTo>
                <a:lnTo>
                  <a:pt x="1251708" y="1733300"/>
                </a:lnTo>
                <a:cubicBezTo>
                  <a:pt x="1241512" y="1732098"/>
                  <a:pt x="1178890" y="1738289"/>
                  <a:pt x="1169557" y="1736344"/>
                </a:cubicBezTo>
                <a:cubicBezTo>
                  <a:pt x="1152995" y="1740076"/>
                  <a:pt x="1144530" y="1735657"/>
                  <a:pt x="1138122" y="1734568"/>
                </a:cubicBezTo>
                <a:lnTo>
                  <a:pt x="1076067" y="1736148"/>
                </a:lnTo>
                <a:lnTo>
                  <a:pt x="1066824" y="1736310"/>
                </a:lnTo>
                <a:cubicBezTo>
                  <a:pt x="1046405" y="1736892"/>
                  <a:pt x="1026850" y="1736579"/>
                  <a:pt x="1007448" y="1732081"/>
                </a:cubicBezTo>
                <a:lnTo>
                  <a:pt x="1003361" y="1733082"/>
                </a:lnTo>
                <a:lnTo>
                  <a:pt x="968322" y="1731263"/>
                </a:lnTo>
                <a:lnTo>
                  <a:pt x="962548" y="1728988"/>
                </a:lnTo>
                <a:lnTo>
                  <a:pt x="953408" y="1730488"/>
                </a:lnTo>
                <a:lnTo>
                  <a:pt x="908128" y="1728137"/>
                </a:lnTo>
                <a:lnTo>
                  <a:pt x="833588" y="1733553"/>
                </a:lnTo>
                <a:lnTo>
                  <a:pt x="830914" y="1733122"/>
                </a:lnTo>
                <a:lnTo>
                  <a:pt x="830312" y="1732888"/>
                </a:lnTo>
                <a:cubicBezTo>
                  <a:pt x="812585" y="1728775"/>
                  <a:pt x="793177" y="1709154"/>
                  <a:pt x="776294" y="1707489"/>
                </a:cubicBezTo>
                <a:cubicBezTo>
                  <a:pt x="783045" y="1721750"/>
                  <a:pt x="752474" y="1713767"/>
                  <a:pt x="737216" y="1716025"/>
                </a:cubicBezTo>
                <a:lnTo>
                  <a:pt x="735209" y="1717708"/>
                </a:lnTo>
                <a:lnTo>
                  <a:pt x="665774" y="1706526"/>
                </a:lnTo>
                <a:cubicBezTo>
                  <a:pt x="629167" y="1700466"/>
                  <a:pt x="577757" y="1683353"/>
                  <a:pt x="549236" y="1682697"/>
                </a:cubicBezTo>
                <a:cubicBezTo>
                  <a:pt x="536463" y="1693849"/>
                  <a:pt x="529766" y="1688009"/>
                  <a:pt x="513999" y="1692982"/>
                </a:cubicBezTo>
                <a:lnTo>
                  <a:pt x="503342" y="1698273"/>
                </a:lnTo>
                <a:lnTo>
                  <a:pt x="494296" y="1695520"/>
                </a:lnTo>
                <a:cubicBezTo>
                  <a:pt x="441138" y="1678279"/>
                  <a:pt x="372542" y="1653931"/>
                  <a:pt x="325092" y="1640644"/>
                </a:cubicBezTo>
                <a:cubicBezTo>
                  <a:pt x="296559" y="1635201"/>
                  <a:pt x="237971" y="1623204"/>
                  <a:pt x="198138" y="1617751"/>
                </a:cubicBezTo>
                <a:cubicBezTo>
                  <a:pt x="174017" y="1619461"/>
                  <a:pt x="105910" y="1626673"/>
                  <a:pt x="86098" y="1607932"/>
                </a:cubicBezTo>
                <a:cubicBezTo>
                  <a:pt x="84939" y="1623697"/>
                  <a:pt x="57324" y="1596632"/>
                  <a:pt x="44184" y="1607313"/>
                </a:cubicBezTo>
                <a:cubicBezTo>
                  <a:pt x="35034" y="1616579"/>
                  <a:pt x="24524" y="1610527"/>
                  <a:pt x="13371" y="1610350"/>
                </a:cubicBezTo>
                <a:lnTo>
                  <a:pt x="0" y="161051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31C8E-4A54-C523-65C7-6A0222C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0" y="259341"/>
            <a:ext cx="9778053" cy="124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Some interesting results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583CAF-073B-0968-98B1-4D0532584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" y="2349173"/>
            <a:ext cx="3674686" cy="2480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6A1594-EC47-5ADE-C2E7-4D6F1A9DF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53" y="2382171"/>
            <a:ext cx="3772491" cy="24804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098849-F1DC-BEA4-BAF2-AF0A8AB53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6" y="2382171"/>
            <a:ext cx="3772492" cy="26313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758D95-A605-471B-A882-C9D3263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6174494"/>
            <a:ext cx="12235980" cy="683507"/>
          </a:xfrm>
          <a:custGeom>
            <a:avLst/>
            <a:gdLst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53630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58217 w 12235980"/>
              <a:gd name="connsiteY9" fmla="*/ 118903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31273 w 12235980"/>
              <a:gd name="connsiteY104" fmla="*/ 38887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81128 w 12235980"/>
              <a:gd name="connsiteY1" fmla="*/ 54696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075841 w 12235980"/>
              <a:gd name="connsiteY0" fmla="*/ 24678 h 701173"/>
              <a:gd name="connsiteX1" fmla="*/ 4181128 w 12235980"/>
              <a:gd name="connsiteY1" fmla="*/ 29064 h 701173"/>
              <a:gd name="connsiteX2" fmla="*/ 4498483 w 12235980"/>
              <a:gd name="connsiteY2" fmla="*/ 2732 h 701173"/>
              <a:gd name="connsiteX3" fmla="*/ 4669677 w 12235980"/>
              <a:gd name="connsiteY3" fmla="*/ 31412 h 701173"/>
              <a:gd name="connsiteX4" fmla="*/ 4840533 w 12235980"/>
              <a:gd name="connsiteY4" fmla="*/ 53309 h 701173"/>
              <a:gd name="connsiteX5" fmla="*/ 5083106 w 12235980"/>
              <a:gd name="connsiteY5" fmla="*/ 92989 h 701173"/>
              <a:gd name="connsiteX6" fmla="*/ 5225104 w 12235980"/>
              <a:gd name="connsiteY6" fmla="*/ 98948 h 701173"/>
              <a:gd name="connsiteX7" fmla="*/ 5305069 w 12235980"/>
              <a:gd name="connsiteY7" fmla="*/ 113027 h 701173"/>
              <a:gd name="connsiteX8" fmla="*/ 5487038 w 12235980"/>
              <a:gd name="connsiteY8" fmla="*/ 118591 h 701173"/>
              <a:gd name="connsiteX9" fmla="*/ 5658217 w 12235980"/>
              <a:gd name="connsiteY9" fmla="*/ 93127 h 701173"/>
              <a:gd name="connsiteX10" fmla="*/ 5761349 w 12235980"/>
              <a:gd name="connsiteY10" fmla="*/ 81362 h 701173"/>
              <a:gd name="connsiteX11" fmla="*/ 5826676 w 12235980"/>
              <a:gd name="connsiteY11" fmla="*/ 79080 h 701173"/>
              <a:gd name="connsiteX12" fmla="*/ 6109388 w 12235980"/>
              <a:gd name="connsiteY12" fmla="*/ 81921 h 701173"/>
              <a:gd name="connsiteX13" fmla="*/ 6241432 w 12235980"/>
              <a:gd name="connsiteY13" fmla="*/ 73793 h 701173"/>
              <a:gd name="connsiteX14" fmla="*/ 6350069 w 12235980"/>
              <a:gd name="connsiteY14" fmla="*/ 72754 h 701173"/>
              <a:gd name="connsiteX15" fmla="*/ 6531624 w 12235980"/>
              <a:gd name="connsiteY15" fmla="*/ 58318 h 701173"/>
              <a:gd name="connsiteX16" fmla="*/ 6569834 w 12235980"/>
              <a:gd name="connsiteY16" fmla="*/ 58084 h 701173"/>
              <a:gd name="connsiteX17" fmla="*/ 6600919 w 12235980"/>
              <a:gd name="connsiteY17" fmla="*/ 69160 h 701173"/>
              <a:gd name="connsiteX18" fmla="*/ 6606597 w 12235980"/>
              <a:gd name="connsiteY18" fmla="*/ 81559 h 701173"/>
              <a:gd name="connsiteX19" fmla="*/ 6627331 w 12235980"/>
              <a:gd name="connsiteY19" fmla="*/ 83242 h 701173"/>
              <a:gd name="connsiteX20" fmla="*/ 6632477 w 12235980"/>
              <a:gd name="connsiteY20" fmla="*/ 86045 h 701173"/>
              <a:gd name="connsiteX21" fmla="*/ 6662363 w 12235980"/>
              <a:gd name="connsiteY21" fmla="*/ 99764 h 701173"/>
              <a:gd name="connsiteX22" fmla="*/ 6854478 w 12235980"/>
              <a:gd name="connsiteY22" fmla="*/ 119236 h 701173"/>
              <a:gd name="connsiteX23" fmla="*/ 7134703 w 12235980"/>
              <a:gd name="connsiteY23" fmla="*/ 117544 h 701173"/>
              <a:gd name="connsiteX24" fmla="*/ 7399316 w 12235980"/>
              <a:gd name="connsiteY24" fmla="*/ 94109 h 701173"/>
              <a:gd name="connsiteX25" fmla="*/ 7683619 w 12235980"/>
              <a:gd name="connsiteY25" fmla="*/ 56306 h 701173"/>
              <a:gd name="connsiteX26" fmla="*/ 7764233 w 12235980"/>
              <a:gd name="connsiteY26" fmla="*/ 80100 h 701173"/>
              <a:gd name="connsiteX27" fmla="*/ 7812697 w 12235980"/>
              <a:gd name="connsiteY27" fmla="*/ 63109 h 701173"/>
              <a:gd name="connsiteX28" fmla="*/ 7897900 w 12235980"/>
              <a:gd name="connsiteY28" fmla="*/ 74965 h 701173"/>
              <a:gd name="connsiteX29" fmla="*/ 8087588 w 12235980"/>
              <a:gd name="connsiteY29" fmla="*/ 57999 h 701173"/>
              <a:gd name="connsiteX30" fmla="*/ 8280549 w 12235980"/>
              <a:gd name="connsiteY30" fmla="*/ 72099 h 701173"/>
              <a:gd name="connsiteX31" fmla="*/ 8429957 w 12235980"/>
              <a:gd name="connsiteY31" fmla="*/ 116881 h 701173"/>
              <a:gd name="connsiteX32" fmla="*/ 8580043 w 12235980"/>
              <a:gd name="connsiteY32" fmla="*/ 154907 h 701173"/>
              <a:gd name="connsiteX33" fmla="*/ 8635431 w 12235980"/>
              <a:gd name="connsiteY33" fmla="*/ 165613 h 701173"/>
              <a:gd name="connsiteX34" fmla="*/ 8729540 w 12235980"/>
              <a:gd name="connsiteY34" fmla="*/ 198200 h 701173"/>
              <a:gd name="connsiteX35" fmla="*/ 9000200 w 12235980"/>
              <a:gd name="connsiteY35" fmla="*/ 274814 h 701173"/>
              <a:gd name="connsiteX36" fmla="*/ 9150483 w 12235980"/>
              <a:gd name="connsiteY36" fmla="*/ 281368 h 701173"/>
              <a:gd name="connsiteX37" fmla="*/ 9353850 w 12235980"/>
              <a:gd name="connsiteY37" fmla="*/ 240813 h 701173"/>
              <a:gd name="connsiteX38" fmla="*/ 9437883 w 12235980"/>
              <a:gd name="connsiteY38" fmla="*/ 241798 h 701173"/>
              <a:gd name="connsiteX39" fmla="*/ 9470247 w 12235980"/>
              <a:gd name="connsiteY39" fmla="*/ 248390 h 701173"/>
              <a:gd name="connsiteX40" fmla="*/ 9659749 w 12235980"/>
              <a:gd name="connsiteY40" fmla="*/ 247024 h 701173"/>
              <a:gd name="connsiteX41" fmla="*/ 9747627 w 12235980"/>
              <a:gd name="connsiteY41" fmla="*/ 280062 h 701173"/>
              <a:gd name="connsiteX42" fmla="*/ 9798165 w 12235980"/>
              <a:gd name="connsiteY42" fmla="*/ 293591 h 701173"/>
              <a:gd name="connsiteX43" fmla="*/ 9833538 w 12235980"/>
              <a:gd name="connsiteY43" fmla="*/ 308977 h 701173"/>
              <a:gd name="connsiteX44" fmla="*/ 9931125 w 12235980"/>
              <a:gd name="connsiteY44" fmla="*/ 318320 h 701173"/>
              <a:gd name="connsiteX45" fmla="*/ 10227672 w 12235980"/>
              <a:gd name="connsiteY45" fmla="*/ 366178 h 701173"/>
              <a:gd name="connsiteX46" fmla="*/ 10596756 w 12235980"/>
              <a:gd name="connsiteY46" fmla="*/ 366947 h 701173"/>
              <a:gd name="connsiteX47" fmla="*/ 10743198 w 12235980"/>
              <a:gd name="connsiteY47" fmla="*/ 390995 h 701173"/>
              <a:gd name="connsiteX48" fmla="*/ 10777301 w 12235980"/>
              <a:gd name="connsiteY48" fmla="*/ 393289 h 701173"/>
              <a:gd name="connsiteX49" fmla="*/ 10827235 w 12235980"/>
              <a:gd name="connsiteY49" fmla="*/ 407266 h 701173"/>
              <a:gd name="connsiteX50" fmla="*/ 10830785 w 12235980"/>
              <a:gd name="connsiteY50" fmla="*/ 398791 h 701173"/>
              <a:gd name="connsiteX51" fmla="*/ 10845664 w 12235980"/>
              <a:gd name="connsiteY51" fmla="*/ 397862 h 701173"/>
              <a:gd name="connsiteX52" fmla="*/ 10846988 w 12235980"/>
              <a:gd name="connsiteY52" fmla="*/ 397170 h 701173"/>
              <a:gd name="connsiteX53" fmla="*/ 10876491 w 12235980"/>
              <a:gd name="connsiteY53" fmla="*/ 398489 h 701173"/>
              <a:gd name="connsiteX54" fmla="*/ 10882046 w 12235980"/>
              <a:gd name="connsiteY54" fmla="*/ 401521 h 701173"/>
              <a:gd name="connsiteX55" fmla="*/ 10898611 w 12235980"/>
              <a:gd name="connsiteY55" fmla="*/ 399580 h 701173"/>
              <a:gd name="connsiteX56" fmla="*/ 10924341 w 12235980"/>
              <a:gd name="connsiteY56" fmla="*/ 401736 h 701173"/>
              <a:gd name="connsiteX57" fmla="*/ 10924080 w 12235980"/>
              <a:gd name="connsiteY57" fmla="*/ 407810 h 701173"/>
              <a:gd name="connsiteX58" fmla="*/ 10989044 w 12235980"/>
              <a:gd name="connsiteY58" fmla="*/ 409023 h 701173"/>
              <a:gd name="connsiteX59" fmla="*/ 10998150 w 12235980"/>
              <a:gd name="connsiteY59" fmla="*/ 407919 h 701173"/>
              <a:gd name="connsiteX60" fmla="*/ 11003826 w 12235980"/>
              <a:gd name="connsiteY60" fmla="*/ 408394 h 701173"/>
              <a:gd name="connsiteX61" fmla="*/ 11201750 w 12235980"/>
              <a:gd name="connsiteY61" fmla="*/ 408625 h 701173"/>
              <a:gd name="connsiteX62" fmla="*/ 11256574 w 12235980"/>
              <a:gd name="connsiteY62" fmla="*/ 401091 h 701173"/>
              <a:gd name="connsiteX63" fmla="*/ 11268434 w 12235980"/>
              <a:gd name="connsiteY63" fmla="*/ 397786 h 701173"/>
              <a:gd name="connsiteX64" fmla="*/ 11397259 w 12235980"/>
              <a:gd name="connsiteY64" fmla="*/ 406282 h 701173"/>
              <a:gd name="connsiteX65" fmla="*/ 11589501 w 12235980"/>
              <a:gd name="connsiteY65" fmla="*/ 454966 h 701173"/>
              <a:gd name="connsiteX66" fmla="*/ 11679646 w 12235980"/>
              <a:gd name="connsiteY66" fmla="*/ 461086 h 701173"/>
              <a:gd name="connsiteX67" fmla="*/ 11699170 w 12235980"/>
              <a:gd name="connsiteY67" fmla="*/ 467278 h 701173"/>
              <a:gd name="connsiteX68" fmla="*/ 11719612 w 12235980"/>
              <a:gd name="connsiteY68" fmla="*/ 469595 h 701173"/>
              <a:gd name="connsiteX69" fmla="*/ 11723861 w 12235980"/>
              <a:gd name="connsiteY69" fmla="*/ 474332 h 701173"/>
              <a:gd name="connsiteX70" fmla="*/ 11737817 w 12235980"/>
              <a:gd name="connsiteY70" fmla="*/ 477247 h 701173"/>
              <a:gd name="connsiteX71" fmla="*/ 11765116 w 12235980"/>
              <a:gd name="connsiteY71" fmla="*/ 486564 h 701173"/>
              <a:gd name="connsiteX72" fmla="*/ 11770404 w 12235980"/>
              <a:gd name="connsiteY72" fmla="*/ 484957 h 701173"/>
              <a:gd name="connsiteX73" fmla="*/ 11811858 w 12235980"/>
              <a:gd name="connsiteY73" fmla="*/ 493793 h 701173"/>
              <a:gd name="connsiteX74" fmla="*/ 11812514 w 12235980"/>
              <a:gd name="connsiteY74" fmla="*/ 492323 h 701173"/>
              <a:gd name="connsiteX75" fmla="*/ 11824571 w 12235980"/>
              <a:gd name="connsiteY75" fmla="*/ 487866 h 701173"/>
              <a:gd name="connsiteX76" fmla="*/ 11944397 w 12235980"/>
              <a:gd name="connsiteY76" fmla="*/ 461051 h 701173"/>
              <a:gd name="connsiteX77" fmla="*/ 11962667 w 12235980"/>
              <a:gd name="connsiteY77" fmla="*/ 461965 h 701173"/>
              <a:gd name="connsiteX78" fmla="*/ 11969148 w 12235980"/>
              <a:gd name="connsiteY78" fmla="*/ 463746 h 701173"/>
              <a:gd name="connsiteX79" fmla="*/ 12101517 w 12235980"/>
              <a:gd name="connsiteY79" fmla="*/ 446127 h 701173"/>
              <a:gd name="connsiteX80" fmla="*/ 12142585 w 12235980"/>
              <a:gd name="connsiteY80" fmla="*/ 448361 h 701173"/>
              <a:gd name="connsiteX81" fmla="*/ 12196898 w 12235980"/>
              <a:gd name="connsiteY81" fmla="*/ 451469 h 701173"/>
              <a:gd name="connsiteX82" fmla="*/ 12235980 w 12235980"/>
              <a:gd name="connsiteY82" fmla="*/ 449473 h 701173"/>
              <a:gd name="connsiteX83" fmla="*/ 12235980 w 12235980"/>
              <a:gd name="connsiteY83" fmla="*/ 701173 h 701173"/>
              <a:gd name="connsiteX84" fmla="*/ 0 w 12235980"/>
              <a:gd name="connsiteY84" fmla="*/ 701173 h 701173"/>
              <a:gd name="connsiteX85" fmla="*/ 0 w 12235980"/>
              <a:gd name="connsiteY85" fmla="*/ 349335 h 701173"/>
              <a:gd name="connsiteX86" fmla="*/ 3682 w 12235980"/>
              <a:gd name="connsiteY86" fmla="*/ 350728 h 701173"/>
              <a:gd name="connsiteX87" fmla="*/ 220396 w 12235980"/>
              <a:gd name="connsiteY87" fmla="*/ 325754 h 701173"/>
              <a:gd name="connsiteX88" fmla="*/ 564192 w 12235980"/>
              <a:gd name="connsiteY88" fmla="*/ 202994 h 701173"/>
              <a:gd name="connsiteX89" fmla="*/ 626816 w 12235980"/>
              <a:gd name="connsiteY89" fmla="*/ 200761 h 701173"/>
              <a:gd name="connsiteX90" fmla="*/ 755900 w 12235980"/>
              <a:gd name="connsiteY90" fmla="*/ 186603 h 701173"/>
              <a:gd name="connsiteX91" fmla="*/ 1128075 w 12235980"/>
              <a:gd name="connsiteY91" fmla="*/ 185517 h 701173"/>
              <a:gd name="connsiteX92" fmla="*/ 1222586 w 12235980"/>
              <a:gd name="connsiteY92" fmla="*/ 186676 h 701173"/>
              <a:gd name="connsiteX93" fmla="*/ 1497215 w 12235980"/>
              <a:gd name="connsiteY93" fmla="*/ 200276 h 701173"/>
              <a:gd name="connsiteX94" fmla="*/ 1805136 w 12235980"/>
              <a:gd name="connsiteY94" fmla="*/ 152268 h 701173"/>
              <a:gd name="connsiteX95" fmla="*/ 2045329 w 12235980"/>
              <a:gd name="connsiteY95" fmla="*/ 144858 h 701173"/>
              <a:gd name="connsiteX96" fmla="*/ 2116300 w 12235980"/>
              <a:gd name="connsiteY96" fmla="*/ 119669 h 701173"/>
              <a:gd name="connsiteX97" fmla="*/ 2151073 w 12235980"/>
              <a:gd name="connsiteY97" fmla="*/ 120765 h 701173"/>
              <a:gd name="connsiteX98" fmla="*/ 2445595 w 12235980"/>
              <a:gd name="connsiteY98" fmla="*/ 95515 h 701173"/>
              <a:gd name="connsiteX99" fmla="*/ 2703508 w 12235980"/>
              <a:gd name="connsiteY99" fmla="*/ 94280 h 701173"/>
              <a:gd name="connsiteX100" fmla="*/ 2993271 w 12235980"/>
              <a:gd name="connsiteY100" fmla="*/ 76583 h 701173"/>
              <a:gd name="connsiteX101" fmla="*/ 3027933 w 12235980"/>
              <a:gd name="connsiteY101" fmla="*/ 70242 h 701173"/>
              <a:gd name="connsiteX102" fmla="*/ 3141740 w 12235980"/>
              <a:gd name="connsiteY102" fmla="*/ 58298 h 701173"/>
              <a:gd name="connsiteX103" fmla="*/ 3214812 w 12235980"/>
              <a:gd name="connsiteY103" fmla="*/ 40777 h 701173"/>
              <a:gd name="connsiteX104" fmla="*/ 3621224 w 12235980"/>
              <a:gd name="connsiteY104" fmla="*/ 33352 h 701173"/>
              <a:gd name="connsiteX105" fmla="*/ 3940844 w 12235980"/>
              <a:gd name="connsiteY105" fmla="*/ 17666 h 701173"/>
              <a:gd name="connsiteX106" fmla="*/ 4075841 w 12235980"/>
              <a:gd name="connsiteY106" fmla="*/ 24678 h 701173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14812 w 12235980"/>
              <a:gd name="connsiteY103" fmla="*/ 23111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195276 w 12235980"/>
              <a:gd name="connsiteY87" fmla="*/ 277943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235980" h="683507">
                <a:moveTo>
                  <a:pt x="4075841" y="7012"/>
                </a:moveTo>
                <a:cubicBezTo>
                  <a:pt x="4094232" y="7737"/>
                  <a:pt x="4159253" y="5382"/>
                  <a:pt x="4181128" y="11398"/>
                </a:cubicBezTo>
                <a:cubicBezTo>
                  <a:pt x="4269880" y="14770"/>
                  <a:pt x="4393339" y="-8699"/>
                  <a:pt x="4493459" y="5162"/>
                </a:cubicBezTo>
                <a:cubicBezTo>
                  <a:pt x="4561031" y="12410"/>
                  <a:pt x="4601849" y="33745"/>
                  <a:pt x="4669677" y="13746"/>
                </a:cubicBezTo>
                <a:cubicBezTo>
                  <a:pt x="4732906" y="20692"/>
                  <a:pt x="4784518" y="41642"/>
                  <a:pt x="4840533" y="35643"/>
                </a:cubicBezTo>
                <a:cubicBezTo>
                  <a:pt x="4909437" y="45906"/>
                  <a:pt x="5019010" y="67717"/>
                  <a:pt x="5083106" y="75323"/>
                </a:cubicBezTo>
                <a:cubicBezTo>
                  <a:pt x="5147200" y="82931"/>
                  <a:pt x="5188109" y="77943"/>
                  <a:pt x="5225104" y="81282"/>
                </a:cubicBezTo>
                <a:cubicBezTo>
                  <a:pt x="5265886" y="49530"/>
                  <a:pt x="5263982" y="99024"/>
                  <a:pt x="5305069" y="95361"/>
                </a:cubicBezTo>
                <a:cubicBezTo>
                  <a:pt x="5348725" y="98635"/>
                  <a:pt x="5416699" y="111704"/>
                  <a:pt x="5487038" y="100925"/>
                </a:cubicBezTo>
                <a:cubicBezTo>
                  <a:pt x="5561566" y="86754"/>
                  <a:pt x="5587192" y="88986"/>
                  <a:pt x="5658217" y="75461"/>
                </a:cubicBezTo>
                <a:cubicBezTo>
                  <a:pt x="5676249" y="58922"/>
                  <a:pt x="5733273" y="66037"/>
                  <a:pt x="5761349" y="63696"/>
                </a:cubicBezTo>
                <a:cubicBezTo>
                  <a:pt x="5789425" y="61355"/>
                  <a:pt x="5824262" y="58113"/>
                  <a:pt x="5826676" y="61414"/>
                </a:cubicBezTo>
                <a:cubicBezTo>
                  <a:pt x="5884458" y="62800"/>
                  <a:pt x="6043466" y="63006"/>
                  <a:pt x="6109388" y="64255"/>
                </a:cubicBezTo>
                <a:cubicBezTo>
                  <a:pt x="6182191" y="67428"/>
                  <a:pt x="6170053" y="53029"/>
                  <a:pt x="6241432" y="56127"/>
                </a:cubicBezTo>
                <a:cubicBezTo>
                  <a:pt x="6279540" y="74252"/>
                  <a:pt x="6328505" y="65476"/>
                  <a:pt x="6350069" y="55088"/>
                </a:cubicBezTo>
                <a:cubicBezTo>
                  <a:pt x="6406799" y="15083"/>
                  <a:pt x="6485561" y="70750"/>
                  <a:pt x="6531624" y="40652"/>
                </a:cubicBezTo>
                <a:cubicBezTo>
                  <a:pt x="6545580" y="37788"/>
                  <a:pt x="6558166" y="38112"/>
                  <a:pt x="6569834" y="40418"/>
                </a:cubicBezTo>
                <a:lnTo>
                  <a:pt x="6600919" y="51494"/>
                </a:lnTo>
                <a:lnTo>
                  <a:pt x="6606597" y="63893"/>
                </a:lnTo>
                <a:lnTo>
                  <a:pt x="6627331" y="65576"/>
                </a:lnTo>
                <a:lnTo>
                  <a:pt x="6632477" y="68379"/>
                </a:lnTo>
                <a:cubicBezTo>
                  <a:pt x="6642296" y="73786"/>
                  <a:pt x="6652107" y="78761"/>
                  <a:pt x="6662363" y="82098"/>
                </a:cubicBezTo>
                <a:cubicBezTo>
                  <a:pt x="6693201" y="81538"/>
                  <a:pt x="6763969" y="112176"/>
                  <a:pt x="6854478" y="101570"/>
                </a:cubicBezTo>
                <a:cubicBezTo>
                  <a:pt x="6952499" y="90634"/>
                  <a:pt x="7007342" y="92695"/>
                  <a:pt x="7134703" y="99878"/>
                </a:cubicBezTo>
                <a:cubicBezTo>
                  <a:pt x="7207617" y="102020"/>
                  <a:pt x="7298969" y="37817"/>
                  <a:pt x="7399316" y="76443"/>
                </a:cubicBezTo>
                <a:cubicBezTo>
                  <a:pt x="7495398" y="64987"/>
                  <a:pt x="7605882" y="53998"/>
                  <a:pt x="7683619" y="38640"/>
                </a:cubicBezTo>
                <a:cubicBezTo>
                  <a:pt x="7689081" y="30986"/>
                  <a:pt x="7756697" y="67163"/>
                  <a:pt x="7764233" y="62434"/>
                </a:cubicBezTo>
                <a:lnTo>
                  <a:pt x="7812697" y="45443"/>
                </a:lnTo>
                <a:lnTo>
                  <a:pt x="7897900" y="57299"/>
                </a:lnTo>
                <a:cubicBezTo>
                  <a:pt x="7945391" y="62044"/>
                  <a:pt x="8030765" y="37919"/>
                  <a:pt x="8087588" y="40333"/>
                </a:cubicBezTo>
                <a:cubicBezTo>
                  <a:pt x="8166703" y="52151"/>
                  <a:pt x="8223488" y="39595"/>
                  <a:pt x="8280549" y="54433"/>
                </a:cubicBezTo>
                <a:cubicBezTo>
                  <a:pt x="8340109" y="68071"/>
                  <a:pt x="8366244" y="112569"/>
                  <a:pt x="8429957" y="99215"/>
                </a:cubicBezTo>
                <a:cubicBezTo>
                  <a:pt x="8485667" y="112141"/>
                  <a:pt x="8528942" y="137842"/>
                  <a:pt x="8580043" y="137241"/>
                </a:cubicBezTo>
                <a:cubicBezTo>
                  <a:pt x="8595228" y="153272"/>
                  <a:pt x="8611739" y="161969"/>
                  <a:pt x="8635431" y="147947"/>
                </a:cubicBezTo>
                <a:cubicBezTo>
                  <a:pt x="8685673" y="165110"/>
                  <a:pt x="8689629" y="193254"/>
                  <a:pt x="8729540" y="180534"/>
                </a:cubicBezTo>
                <a:cubicBezTo>
                  <a:pt x="8795239" y="198219"/>
                  <a:pt x="8930042" y="243287"/>
                  <a:pt x="9000200" y="257148"/>
                </a:cubicBezTo>
                <a:cubicBezTo>
                  <a:pt x="9042393" y="236922"/>
                  <a:pt x="9073199" y="266101"/>
                  <a:pt x="9150483" y="263702"/>
                </a:cubicBezTo>
                <a:cubicBezTo>
                  <a:pt x="9219364" y="256765"/>
                  <a:pt x="9272909" y="252708"/>
                  <a:pt x="9353850" y="223147"/>
                </a:cubicBezTo>
                <a:cubicBezTo>
                  <a:pt x="9372404" y="208470"/>
                  <a:pt x="9418483" y="222869"/>
                  <a:pt x="9437883" y="224132"/>
                </a:cubicBezTo>
                <a:cubicBezTo>
                  <a:pt x="9457282" y="225394"/>
                  <a:pt x="9468555" y="227220"/>
                  <a:pt x="9470247" y="230724"/>
                </a:cubicBezTo>
                <a:cubicBezTo>
                  <a:pt x="9507224" y="232110"/>
                  <a:pt x="9609228" y="224080"/>
                  <a:pt x="9659749" y="229358"/>
                </a:cubicBezTo>
                <a:cubicBezTo>
                  <a:pt x="9687778" y="240359"/>
                  <a:pt x="9714295" y="284744"/>
                  <a:pt x="9747627" y="262396"/>
                </a:cubicBezTo>
                <a:cubicBezTo>
                  <a:pt x="9740946" y="287359"/>
                  <a:pt x="9787888" y="254741"/>
                  <a:pt x="9798165" y="275925"/>
                </a:cubicBezTo>
                <a:cubicBezTo>
                  <a:pt x="9804387" y="293525"/>
                  <a:pt x="9820081" y="287729"/>
                  <a:pt x="9833538" y="291311"/>
                </a:cubicBezTo>
                <a:cubicBezTo>
                  <a:pt x="9845757" y="307755"/>
                  <a:pt x="9910287" y="308894"/>
                  <a:pt x="9931125" y="300654"/>
                </a:cubicBezTo>
                <a:cubicBezTo>
                  <a:pt x="9994301" y="315211"/>
                  <a:pt x="10129920" y="336092"/>
                  <a:pt x="10227672" y="348512"/>
                </a:cubicBezTo>
                <a:cubicBezTo>
                  <a:pt x="10318793" y="357437"/>
                  <a:pt x="10518845" y="341478"/>
                  <a:pt x="10596756" y="349281"/>
                </a:cubicBezTo>
                <a:cubicBezTo>
                  <a:pt x="10668988" y="354635"/>
                  <a:pt x="10689403" y="366581"/>
                  <a:pt x="10743198" y="373329"/>
                </a:cubicBezTo>
                <a:lnTo>
                  <a:pt x="10777301" y="375623"/>
                </a:lnTo>
                <a:lnTo>
                  <a:pt x="10827235" y="389600"/>
                </a:lnTo>
                <a:lnTo>
                  <a:pt x="10830785" y="381125"/>
                </a:lnTo>
                <a:lnTo>
                  <a:pt x="10845664" y="380196"/>
                </a:lnTo>
                <a:lnTo>
                  <a:pt x="10846988" y="379504"/>
                </a:lnTo>
                <a:lnTo>
                  <a:pt x="10876491" y="380823"/>
                </a:lnTo>
                <a:lnTo>
                  <a:pt x="10882046" y="383855"/>
                </a:lnTo>
                <a:lnTo>
                  <a:pt x="10898611" y="381914"/>
                </a:lnTo>
                <a:lnTo>
                  <a:pt x="10924341" y="384070"/>
                </a:lnTo>
                <a:lnTo>
                  <a:pt x="10924080" y="390144"/>
                </a:lnTo>
                <a:cubicBezTo>
                  <a:pt x="10944452" y="387452"/>
                  <a:pt x="10966987" y="391265"/>
                  <a:pt x="10989044" y="391357"/>
                </a:cubicBezTo>
                <a:lnTo>
                  <a:pt x="10998150" y="390253"/>
                </a:lnTo>
                <a:lnTo>
                  <a:pt x="11003826" y="390728"/>
                </a:lnTo>
                <a:cubicBezTo>
                  <a:pt x="11078593" y="396636"/>
                  <a:pt x="11154256" y="400445"/>
                  <a:pt x="11201750" y="390959"/>
                </a:cubicBezTo>
                <a:cubicBezTo>
                  <a:pt x="11227376" y="388322"/>
                  <a:pt x="11244580" y="385793"/>
                  <a:pt x="11256574" y="383425"/>
                </a:cubicBezTo>
                <a:lnTo>
                  <a:pt x="11268434" y="380120"/>
                </a:lnTo>
                <a:lnTo>
                  <a:pt x="11397259" y="388616"/>
                </a:lnTo>
                <a:cubicBezTo>
                  <a:pt x="11467052" y="397555"/>
                  <a:pt x="11532765" y="425875"/>
                  <a:pt x="11589501" y="437300"/>
                </a:cubicBezTo>
                <a:cubicBezTo>
                  <a:pt x="11593778" y="442629"/>
                  <a:pt x="11674004" y="440082"/>
                  <a:pt x="11679646" y="443420"/>
                </a:cubicBezTo>
                <a:lnTo>
                  <a:pt x="11699170" y="449612"/>
                </a:lnTo>
                <a:cubicBezTo>
                  <a:pt x="11709077" y="447569"/>
                  <a:pt x="11715193" y="448987"/>
                  <a:pt x="11719612" y="451929"/>
                </a:cubicBezTo>
                <a:lnTo>
                  <a:pt x="11723861" y="456666"/>
                </a:lnTo>
                <a:lnTo>
                  <a:pt x="11737817" y="459581"/>
                </a:lnTo>
                <a:lnTo>
                  <a:pt x="11765116" y="468898"/>
                </a:lnTo>
                <a:lnTo>
                  <a:pt x="11770404" y="467291"/>
                </a:lnTo>
                <a:lnTo>
                  <a:pt x="11811858" y="476127"/>
                </a:lnTo>
                <a:lnTo>
                  <a:pt x="11812514" y="474657"/>
                </a:lnTo>
                <a:cubicBezTo>
                  <a:pt x="11814934" y="471566"/>
                  <a:pt x="11818501" y="469664"/>
                  <a:pt x="11824571" y="470200"/>
                </a:cubicBezTo>
                <a:cubicBezTo>
                  <a:pt x="11846551" y="464988"/>
                  <a:pt x="11921382" y="447702"/>
                  <a:pt x="11944397" y="443385"/>
                </a:cubicBezTo>
                <a:cubicBezTo>
                  <a:pt x="11954647" y="445043"/>
                  <a:pt x="11958542" y="443850"/>
                  <a:pt x="11962667" y="444299"/>
                </a:cubicBezTo>
                <a:lnTo>
                  <a:pt x="11969148" y="446080"/>
                </a:lnTo>
                <a:cubicBezTo>
                  <a:pt x="11992289" y="443441"/>
                  <a:pt x="12072610" y="431025"/>
                  <a:pt x="12101517" y="428461"/>
                </a:cubicBezTo>
                <a:cubicBezTo>
                  <a:pt x="12115638" y="441670"/>
                  <a:pt x="12128900" y="438708"/>
                  <a:pt x="12142585" y="430695"/>
                </a:cubicBezTo>
                <a:cubicBezTo>
                  <a:pt x="12160558" y="435177"/>
                  <a:pt x="12178368" y="434999"/>
                  <a:pt x="12196898" y="433803"/>
                </a:cubicBezTo>
                <a:lnTo>
                  <a:pt x="12235980" y="431807"/>
                </a:lnTo>
                <a:lnTo>
                  <a:pt x="12235980" y="683507"/>
                </a:lnTo>
                <a:lnTo>
                  <a:pt x="0" y="683507"/>
                </a:lnTo>
                <a:lnTo>
                  <a:pt x="0" y="331669"/>
                </a:lnTo>
                <a:lnTo>
                  <a:pt x="3682" y="333062"/>
                </a:lnTo>
                <a:cubicBezTo>
                  <a:pt x="61549" y="346653"/>
                  <a:pt x="102695" y="275770"/>
                  <a:pt x="195276" y="277943"/>
                </a:cubicBezTo>
                <a:cubicBezTo>
                  <a:pt x="280916" y="279953"/>
                  <a:pt x="385287" y="206419"/>
                  <a:pt x="498878" y="195376"/>
                </a:cubicBezTo>
                <a:cubicBezTo>
                  <a:pt x="518710" y="194019"/>
                  <a:pt x="616057" y="164587"/>
                  <a:pt x="626816" y="183095"/>
                </a:cubicBezTo>
                <a:cubicBezTo>
                  <a:pt x="636153" y="158750"/>
                  <a:pt x="703392" y="212378"/>
                  <a:pt x="755900" y="168937"/>
                </a:cubicBezTo>
                <a:cubicBezTo>
                  <a:pt x="929449" y="179159"/>
                  <a:pt x="1056957" y="162350"/>
                  <a:pt x="1128075" y="167851"/>
                </a:cubicBezTo>
                <a:cubicBezTo>
                  <a:pt x="1166094" y="136012"/>
                  <a:pt x="1182645" y="178819"/>
                  <a:pt x="1222586" y="169010"/>
                </a:cubicBezTo>
                <a:cubicBezTo>
                  <a:pt x="1306354" y="171647"/>
                  <a:pt x="1396333" y="141444"/>
                  <a:pt x="1497215" y="182610"/>
                </a:cubicBezTo>
                <a:cubicBezTo>
                  <a:pt x="1621993" y="173380"/>
                  <a:pt x="1711479" y="149026"/>
                  <a:pt x="1805136" y="134602"/>
                </a:cubicBezTo>
                <a:cubicBezTo>
                  <a:pt x="1853251" y="162237"/>
                  <a:pt x="2014609" y="128701"/>
                  <a:pt x="2045329" y="127192"/>
                </a:cubicBezTo>
                <a:cubicBezTo>
                  <a:pt x="2064088" y="153714"/>
                  <a:pt x="2093880" y="103776"/>
                  <a:pt x="2116300" y="102003"/>
                </a:cubicBezTo>
                <a:cubicBezTo>
                  <a:pt x="2123013" y="117743"/>
                  <a:pt x="2141351" y="119310"/>
                  <a:pt x="2151073" y="103099"/>
                </a:cubicBezTo>
                <a:cubicBezTo>
                  <a:pt x="2205955" y="99073"/>
                  <a:pt x="2362698" y="69679"/>
                  <a:pt x="2445595" y="77849"/>
                </a:cubicBezTo>
                <a:cubicBezTo>
                  <a:pt x="2468787" y="85281"/>
                  <a:pt x="2671771" y="95391"/>
                  <a:pt x="2703508" y="76614"/>
                </a:cubicBezTo>
                <a:cubicBezTo>
                  <a:pt x="2714637" y="107227"/>
                  <a:pt x="2858653" y="46255"/>
                  <a:pt x="2993271" y="58917"/>
                </a:cubicBezTo>
                <a:cubicBezTo>
                  <a:pt x="3009702" y="68850"/>
                  <a:pt x="3019353" y="69980"/>
                  <a:pt x="3027933" y="52576"/>
                </a:cubicBezTo>
                <a:cubicBezTo>
                  <a:pt x="3069979" y="54891"/>
                  <a:pt x="3116823" y="14741"/>
                  <a:pt x="3141740" y="40632"/>
                </a:cubicBezTo>
                <a:cubicBezTo>
                  <a:pt x="3143242" y="1532"/>
                  <a:pt x="3225497" y="48948"/>
                  <a:pt x="3280126" y="33159"/>
                </a:cubicBezTo>
                <a:cubicBezTo>
                  <a:pt x="3361716" y="25652"/>
                  <a:pt x="3496033" y="25399"/>
                  <a:pt x="3621224" y="15686"/>
                </a:cubicBezTo>
                <a:cubicBezTo>
                  <a:pt x="3705142" y="12795"/>
                  <a:pt x="3867896" y="10835"/>
                  <a:pt x="3940844" y="0"/>
                </a:cubicBezTo>
                <a:cubicBezTo>
                  <a:pt x="3988271" y="5086"/>
                  <a:pt x="4020669" y="4838"/>
                  <a:pt x="4075841" y="701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B88776-9EA3-DEDA-0677-656D5D4571FF}"/>
              </a:ext>
            </a:extLst>
          </p:cNvPr>
          <p:cNvSpPr txBox="1">
            <a:spLocks/>
          </p:cNvSpPr>
          <p:nvPr/>
        </p:nvSpPr>
        <p:spPr>
          <a:xfrm>
            <a:off x="-173288" y="4871812"/>
            <a:ext cx="4100475" cy="137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ES" dirty="0" err="1"/>
              <a:t>Tuition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in a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percentage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wages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single </a:t>
            </a:r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except</a:t>
            </a:r>
            <a:r>
              <a:rPr lang="es-ES" dirty="0"/>
              <a:t> 2007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0CFF445-51A3-0B94-0096-65F598753670}"/>
              </a:ext>
            </a:extLst>
          </p:cNvPr>
          <p:cNvSpPr txBox="1">
            <a:spLocks/>
          </p:cNvSpPr>
          <p:nvPr/>
        </p:nvSpPr>
        <p:spPr>
          <a:xfrm>
            <a:off x="7915330" y="5013482"/>
            <a:ext cx="4100475" cy="137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ES" dirty="0" err="1"/>
              <a:t>Studying</a:t>
            </a:r>
            <a:r>
              <a:rPr lang="es-ES" dirty="0"/>
              <a:t> a 4-year </a:t>
            </a:r>
            <a:r>
              <a:rPr lang="es-ES" dirty="0" err="1"/>
              <a:t>degree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a 2-year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potential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similar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cases.</a:t>
            </a:r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5A91E27-83F9-D156-6435-1D71421063B4}"/>
              </a:ext>
            </a:extLst>
          </p:cNvPr>
          <p:cNvSpPr txBox="1">
            <a:spLocks/>
          </p:cNvSpPr>
          <p:nvPr/>
        </p:nvSpPr>
        <p:spPr>
          <a:xfrm>
            <a:off x="4039535" y="5027412"/>
            <a:ext cx="4100475" cy="137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rank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matters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comes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potential</a:t>
            </a:r>
            <a:r>
              <a:rPr lang="es-ES" dirty="0"/>
              <a:t> </a:t>
            </a:r>
            <a:r>
              <a:rPr lang="es-ES" dirty="0" err="1"/>
              <a:t>salary</a:t>
            </a: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560070" lvl="1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63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6770-F662-F813-F7DE-9F273EA2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Predictive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C5DA-BC22-5E2E-747E-63958EC8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We created a regression model </a:t>
            </a:r>
            <a:r>
              <a:rPr lang="es-MX"/>
              <a:t>to predict </a:t>
            </a:r>
            <a:r>
              <a:rPr lang="es-MX" dirty="0"/>
              <a:t>the tuition cost, these were the results: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187996-A9C7-91E3-2874-A1DB5D7B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07" y="2375928"/>
            <a:ext cx="1612900" cy="73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BB12DE-F8BB-148F-B1E3-E8979802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65" y="2331478"/>
            <a:ext cx="2273300" cy="825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637579-2260-9536-484F-FB8FB9D40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7" y="3217386"/>
            <a:ext cx="5164180" cy="33634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68A9E2-C163-897F-1EE3-86FC64A19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70" y="3217386"/>
            <a:ext cx="5340090" cy="33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B836B-9A94-9730-9477-620C0DD9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s-ES" dirty="0" err="1"/>
              <a:t>Strengths</a:t>
            </a:r>
            <a:endParaRPr lang="es-E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B543F3E8-44FB-B6F4-0345-21E38F28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339121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71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B836B-9A94-9730-9477-620C0DD9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s-ES" dirty="0" err="1"/>
              <a:t>Weaknesses</a:t>
            </a:r>
            <a:endParaRPr lang="es-ES" dirty="0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B543F3E8-44FB-B6F4-0345-21E38F28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8857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1BFF17-2C0A-26AE-8F88-9478653B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84EA3-CBCB-4414-D25C-3CADFE46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>
            <a:normAutofit/>
          </a:bodyPr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concluded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b="1" dirty="0" err="1"/>
              <a:t>it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worth</a:t>
            </a:r>
            <a:r>
              <a:rPr lang="es-ES" b="1" dirty="0"/>
              <a:t> </a:t>
            </a:r>
            <a:r>
              <a:rPr lang="es-ES" b="1" dirty="0" err="1"/>
              <a:t>attending</a:t>
            </a:r>
            <a:r>
              <a:rPr lang="es-ES" b="1" dirty="0"/>
              <a:t> </a:t>
            </a:r>
            <a:r>
              <a:rPr lang="es-ES" b="1" dirty="0" err="1"/>
              <a:t>university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get</a:t>
            </a:r>
            <a:r>
              <a:rPr lang="es-ES" b="1" dirty="0"/>
              <a:t> a </a:t>
            </a:r>
            <a:r>
              <a:rPr lang="es-ES" b="1" dirty="0" err="1"/>
              <a:t>degree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though</a:t>
            </a:r>
            <a:r>
              <a:rPr lang="es-ES" dirty="0"/>
              <a:t> </a:t>
            </a:r>
            <a:r>
              <a:rPr lang="es-ES" dirty="0" err="1"/>
              <a:t>tuition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growing</a:t>
            </a:r>
            <a:r>
              <a:rPr lang="es-ES" dirty="0"/>
              <a:t> at a </a:t>
            </a:r>
            <a:r>
              <a:rPr lang="es-ES" dirty="0" err="1"/>
              <a:t>faster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wages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answers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are positive and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worth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(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 and </a:t>
            </a:r>
            <a:r>
              <a:rPr lang="es-ES" dirty="0" err="1"/>
              <a:t>support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 err="1"/>
              <a:t>Furthermore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compare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wage</a:t>
            </a:r>
            <a:r>
              <a:rPr lang="es-ES" dirty="0"/>
              <a:t> vs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potential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attenting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college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miss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$400,000 in </a:t>
            </a:r>
            <a:r>
              <a:rPr lang="es-ES" dirty="0" err="1"/>
              <a:t>your</a:t>
            </a:r>
            <a:r>
              <a:rPr lang="es-ES" dirty="0"/>
              <a:t> profesional caree.</a:t>
            </a:r>
          </a:p>
          <a:p>
            <a:endParaRPr lang="es-ES" dirty="0"/>
          </a:p>
        </p:txBody>
      </p:sp>
      <p:pic>
        <p:nvPicPr>
          <p:cNvPr id="5" name="Picture 4" descr="Back photo of a graduate with a cap on">
            <a:extLst>
              <a:ext uri="{FF2B5EF4-FFF2-40B4-BE49-F238E27FC236}">
                <a16:creationId xmlns:a16="http://schemas.microsoft.com/office/drawing/2014/main" id="{F9421B29-7A5E-6BA2-B6E7-87D1F0DD6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2" r="3807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059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F29661C-BE1E-41DF-4B00-0AEB42D24C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04C57-7E08-997B-2AD9-13FB8D5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2258170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705262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392</Words>
  <Application>Microsoft Macintosh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Bembo</vt:lpstr>
      <vt:lpstr>Courier New</vt:lpstr>
      <vt:lpstr>Roboto</vt:lpstr>
      <vt:lpstr>Wingdings</vt:lpstr>
      <vt:lpstr>ArchiveVTI</vt:lpstr>
      <vt:lpstr>Data Analytics</vt:lpstr>
      <vt:lpstr>Questions</vt:lpstr>
      <vt:lpstr>questions</vt:lpstr>
      <vt:lpstr>Some interesting results</vt:lpstr>
      <vt:lpstr>Predictive model</vt:lpstr>
      <vt:lpstr>Strengths</vt:lpstr>
      <vt:lpstr>Weaknesses</vt:lpstr>
      <vt:lpstr>Conclusions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Beltrán Zamorano Martínez</dc:creator>
  <cp:lastModifiedBy>RIVERA SANCHEZ, PABLO ALEJANDRO</cp:lastModifiedBy>
  <cp:revision>2</cp:revision>
  <dcterms:created xsi:type="dcterms:W3CDTF">2023-01-09T13:05:08Z</dcterms:created>
  <dcterms:modified xsi:type="dcterms:W3CDTF">2023-01-11T22:35:54Z</dcterms:modified>
</cp:coreProperties>
</file>