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6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96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48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950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685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9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20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217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0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27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52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80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82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67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2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27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74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01DE-947E-4B0B-AD56-9168045E86FD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8271-2424-4A46-9DEA-C15BE2AAC4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59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A72B-FD0A-4709-AFCC-7954B4F33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/>
          <a:lstStyle/>
          <a:p>
            <a:r>
              <a:rPr lang="es-ES" dirty="0" err="1"/>
              <a:t>Choosing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ny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holiday</a:t>
            </a:r>
            <a:r>
              <a:rPr lang="es-ES" dirty="0"/>
              <a:t> </a:t>
            </a:r>
            <a:r>
              <a:rPr lang="es-ES" dirty="0" err="1"/>
              <a:t>stay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C15A88-6997-4B11-B4B8-3B72FAFD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41548"/>
            <a:ext cx="9448800" cy="685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52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85B8B-5878-4D4E-8460-CA4FC258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We</a:t>
            </a:r>
            <a:r>
              <a:rPr lang="es-ES" dirty="0"/>
              <a:t> Will </a:t>
            </a:r>
            <a:r>
              <a:rPr lang="es-ES" dirty="0" err="1"/>
              <a:t>fit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Price and </a:t>
            </a:r>
            <a:r>
              <a:rPr lang="es-ES" dirty="0" err="1"/>
              <a:t>criminality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C9691-2903-40E3-AED8-B1DF11A9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CD00CC-250E-44A0-AD2F-A191D5D2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2438225"/>
            <a:ext cx="2162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0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A4F11-85BD-41D0-92FC-9BFD7A99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184" y="1186404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labels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Airbnb.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excessive</a:t>
            </a:r>
            <a:r>
              <a:rPr lang="es-ES" dirty="0"/>
              <a:t> data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arbitrarly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40%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samples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0F2F47-FED3-43F7-9FF5-2C82E6259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48" y="2479432"/>
            <a:ext cx="6728314" cy="415446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0FB87FE-0A74-4BFD-B98F-FA59B22AB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arbitrarily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22D70-521B-403A-B0AC-A3F79E51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77" y="272004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s-ES" dirty="0"/>
              <a:t>As final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conclude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área </a:t>
            </a:r>
            <a:r>
              <a:rPr lang="es-ES" dirty="0" err="1"/>
              <a:t>being</a:t>
            </a:r>
            <a:r>
              <a:rPr lang="es-ES" dirty="0"/>
              <a:t> manhattan as </a:t>
            </a:r>
            <a:r>
              <a:rPr lang="es-ES" dirty="0" err="1"/>
              <a:t>seen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picture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A4DE376-3249-40B9-AEB2-6F924E577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46031"/>
            <a:ext cx="10147155" cy="492558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E16B31DF-1CD5-447C-9812-923E7BF40538}"/>
              </a:ext>
            </a:extLst>
          </p:cNvPr>
          <p:cNvSpPr/>
          <p:nvPr/>
        </p:nvSpPr>
        <p:spPr>
          <a:xfrm rot="1867697">
            <a:off x="2030126" y="1528016"/>
            <a:ext cx="2621902" cy="2957804"/>
          </a:xfrm>
          <a:prstGeom prst="ellipse">
            <a:avLst/>
          </a:prstGeom>
          <a:solidFill>
            <a:schemeClr val="accent6">
              <a:lumMod val="75000"/>
              <a:alpha val="46000"/>
            </a:schemeClr>
          </a:solidFill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54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D7F6B-8C5A-4BB7-84D8-5F68692F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Choosing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desires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0A0B8-D7BC-4D82-BC40-A7525209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Generally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choosing</a:t>
            </a:r>
            <a:r>
              <a:rPr lang="es-ES" dirty="0"/>
              <a:t> a </a:t>
            </a:r>
            <a:r>
              <a:rPr lang="es-ES" dirty="0" err="1"/>
              <a:t>trip</a:t>
            </a:r>
            <a:r>
              <a:rPr lang="es-ES" dirty="0"/>
              <a:t>, </a:t>
            </a:r>
            <a:r>
              <a:rPr lang="es-ES" dirty="0" err="1"/>
              <a:t>voyagers</a:t>
            </a:r>
            <a:r>
              <a:rPr lang="es-ES" dirty="0"/>
              <a:t> try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stay</a:t>
            </a:r>
            <a:r>
              <a:rPr lang="es-ES" dirty="0"/>
              <a:t> at </a:t>
            </a:r>
            <a:r>
              <a:rPr lang="es-ES" dirty="0" err="1"/>
              <a:t>calm</a:t>
            </a:r>
            <a:r>
              <a:rPr lang="es-ES" dirty="0"/>
              <a:t> places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near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visit</a:t>
            </a:r>
            <a:r>
              <a:rPr lang="es-ES" dirty="0"/>
              <a:t> </a:t>
            </a:r>
            <a:r>
              <a:rPr lang="es-ES" dirty="0" err="1"/>
              <a:t>interesting</a:t>
            </a:r>
            <a:r>
              <a:rPr lang="es-ES" dirty="0"/>
              <a:t> places BUT, </a:t>
            </a:r>
            <a:r>
              <a:rPr lang="es-ES" dirty="0" err="1"/>
              <a:t>the</a:t>
            </a:r>
            <a:r>
              <a:rPr lang="es-ES" dirty="0"/>
              <a:t> Price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residence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general </a:t>
            </a:r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visitors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.</a:t>
            </a:r>
          </a:p>
          <a:p>
            <a:r>
              <a:rPr lang="es-ES" dirty="0"/>
              <a:t>So in a </a:t>
            </a:r>
            <a:r>
              <a:rPr lang="es-ES" dirty="0" err="1"/>
              <a:t>trip</a:t>
            </a:r>
            <a:r>
              <a:rPr lang="es-ES" dirty="0"/>
              <a:t> </a:t>
            </a:r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look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interesting</a:t>
            </a:r>
            <a:r>
              <a:rPr lang="es-ES" dirty="0"/>
              <a:t> place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, a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cheap</a:t>
            </a:r>
            <a:r>
              <a:rPr lang="es-ES" dirty="0"/>
              <a:t> and try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safe</a:t>
            </a:r>
            <a:r>
              <a:rPr lang="es-ES" dirty="0"/>
              <a:t>.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reasons</a:t>
            </a:r>
            <a:r>
              <a:rPr lang="es-ES" dirty="0"/>
              <a:t>,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centered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New york and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focused</a:t>
            </a:r>
            <a:r>
              <a:rPr lang="es-ES" dirty="0"/>
              <a:t> in 2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Price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airbnbs</a:t>
            </a:r>
            <a:endParaRPr lang="es-ES" dirty="0"/>
          </a:p>
          <a:p>
            <a:pPr lvl="1"/>
            <a:r>
              <a:rPr lang="es-ES" dirty="0" err="1"/>
              <a:t>Neighbourhood</a:t>
            </a:r>
            <a:r>
              <a:rPr lang="es-ES" dirty="0"/>
              <a:t> </a:t>
            </a:r>
            <a:r>
              <a:rPr lang="es-ES" dirty="0" err="1"/>
              <a:t>security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6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BC7D6-96B8-4FAE-A250-6EAFB864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acquisition</a:t>
            </a:r>
            <a:r>
              <a:rPr lang="es-ES" dirty="0"/>
              <a:t> and </a:t>
            </a:r>
            <a:r>
              <a:rPr lang="es-ES" dirty="0" err="1"/>
              <a:t>cleaning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18B7F-3BA9-456A-9EF6-3015E9B2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Airbnb </a:t>
            </a:r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csv</a:t>
            </a:r>
            <a:r>
              <a:rPr lang="es-ES" dirty="0"/>
              <a:t>: </a:t>
            </a:r>
          </a:p>
          <a:p>
            <a:r>
              <a:rPr lang="es-ES" dirty="0"/>
              <a:t>https://www.kaggle.com/dgomonov/new-york-city-airbnb-open-data/ </a:t>
            </a:r>
          </a:p>
          <a:p>
            <a:endParaRPr lang="es-ES" dirty="0"/>
          </a:p>
          <a:p>
            <a:r>
              <a:rPr lang="es-ES" dirty="0" err="1"/>
              <a:t>Criminality</a:t>
            </a:r>
            <a:r>
              <a:rPr lang="es-ES" dirty="0"/>
              <a:t> per </a:t>
            </a:r>
            <a:r>
              <a:rPr lang="es-ES" dirty="0" err="1"/>
              <a:t>neighbourhood</a:t>
            </a:r>
            <a:r>
              <a:rPr lang="es-ES" dirty="0"/>
              <a:t> </a:t>
            </a:r>
            <a:r>
              <a:rPr lang="es-ES" dirty="0" err="1"/>
              <a:t>csv</a:t>
            </a:r>
            <a:r>
              <a:rPr lang="es-ES" dirty="0"/>
              <a:t>: </a:t>
            </a:r>
          </a:p>
          <a:p>
            <a:r>
              <a:rPr lang="es-ES" dirty="0"/>
              <a:t>https://data.world/data-society/nyc-crime-data </a:t>
            </a:r>
          </a:p>
        </p:txBody>
      </p:sp>
    </p:spTree>
    <p:extLst>
      <p:ext uri="{BB962C8B-B14F-4D97-AF65-F5344CB8AC3E}">
        <p14:creationId xmlns:p14="http://schemas.microsoft.com/office/powerpoint/2010/main" val="8653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520B-BA02-4EDE-954A-6B154ACD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326" y="764373"/>
            <a:ext cx="4142874" cy="129302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table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airbnbs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1BE7C7-C190-4938-9BF9-003A9258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8" y="609203"/>
            <a:ext cx="6898107" cy="59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6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8AD6-BF6F-4D05-93FD-09B974C1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768" y="764373"/>
            <a:ext cx="3212431" cy="129302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unnecesary</a:t>
            </a:r>
            <a:r>
              <a:rPr lang="es-ES" dirty="0"/>
              <a:t> data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B6009E-15A8-4C19-8C03-4C94B15B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0" y="831628"/>
            <a:ext cx="8293768" cy="50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9DDE7-4E31-4DE2-8166-C632E28B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450" y="478169"/>
            <a:ext cx="4271211" cy="1293028"/>
          </a:xfrm>
        </p:spPr>
        <p:txBody>
          <a:bodyPr/>
          <a:lstStyle/>
          <a:p>
            <a:r>
              <a:rPr lang="es-ES" dirty="0" err="1"/>
              <a:t>Filtering</a:t>
            </a:r>
            <a:r>
              <a:rPr lang="es-ES" dirty="0"/>
              <a:t> min </a:t>
            </a:r>
            <a:r>
              <a:rPr lang="es-ES" dirty="0" err="1"/>
              <a:t>nights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279BA-EEA4-4CCC-A406-E7A665AA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907A51-BD77-4D88-8B87-0C5550AB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683"/>
            <a:ext cx="8181620" cy="46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9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8C12A-AC77-45D3-A47E-60583282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764373"/>
            <a:ext cx="4425462" cy="1293028"/>
          </a:xfrm>
        </p:spPr>
        <p:txBody>
          <a:bodyPr/>
          <a:lstStyle/>
          <a:p>
            <a:r>
              <a:rPr lang="es-ES" dirty="0"/>
              <a:t>And </a:t>
            </a:r>
            <a:r>
              <a:rPr lang="es-ES" dirty="0" err="1"/>
              <a:t>assuring</a:t>
            </a:r>
            <a:r>
              <a:rPr lang="es-ES" dirty="0"/>
              <a:t> </a:t>
            </a:r>
            <a:r>
              <a:rPr lang="es-ES" dirty="0" err="1"/>
              <a:t>availability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8618F-C052-43EA-BBD4-5889AFCF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3CB601-B3A4-4E3D-8B88-1BEADFB7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7" y="979866"/>
            <a:ext cx="7066129" cy="48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541DA3D-13F4-43B9-89F3-17E0C9C711BF}"/>
              </a:ext>
            </a:extLst>
          </p:cNvPr>
          <p:cNvSpPr/>
          <p:nvPr/>
        </p:nvSpPr>
        <p:spPr>
          <a:xfrm>
            <a:off x="9164513" y="3219061"/>
            <a:ext cx="2256156" cy="276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998B97-6034-440E-9BD9-01107861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0" y="764373"/>
            <a:ext cx="4305300" cy="129302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criminality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crime</a:t>
            </a:r>
            <a:r>
              <a:rPr lang="es-ES" dirty="0"/>
              <a:t> </a:t>
            </a:r>
            <a:r>
              <a:rPr lang="es-ES" dirty="0" err="1"/>
              <a:t>intensity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C50576-50EB-4715-AB5F-BBFCE9B4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B291CE-4A23-463F-8804-13E20D58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0050"/>
            <a:ext cx="6972300" cy="6057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CC7878-99B9-4AB4-8F6D-81930506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94" y="2743200"/>
            <a:ext cx="1571625" cy="3714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350F00-2F4B-44C5-A1A3-4DD852BD0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781" y="3590925"/>
            <a:ext cx="1628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2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A00EC-FE61-4704-8101-E8071293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After </a:t>
            </a:r>
            <a:r>
              <a:rPr lang="es-ES" dirty="0" err="1"/>
              <a:t>normalization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crime</a:t>
            </a:r>
            <a:r>
              <a:rPr lang="es-ES" dirty="0"/>
              <a:t> </a:t>
            </a:r>
            <a:r>
              <a:rPr lang="es-ES" dirty="0" err="1"/>
              <a:t>intensity</a:t>
            </a:r>
            <a:r>
              <a:rPr lang="es-ES" dirty="0"/>
              <a:t> and </a:t>
            </a:r>
            <a:r>
              <a:rPr lang="es-ES" dirty="0" err="1"/>
              <a:t>merging</a:t>
            </a:r>
            <a:r>
              <a:rPr lang="es-ES" dirty="0"/>
              <a:t> tables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this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BE9D5E8-8741-4610-BDB5-C94DAC8D7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4" y="1852804"/>
            <a:ext cx="6253529" cy="47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8970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89</TotalTime>
  <Words>231</Words>
  <Application>Microsoft Office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inherit</vt:lpstr>
      <vt:lpstr>Estela de condensación</vt:lpstr>
      <vt:lpstr>Choosing the ny best holiday stay</vt:lpstr>
      <vt:lpstr>Choosing our desires</vt:lpstr>
      <vt:lpstr>Data acquisition and cleaning</vt:lpstr>
      <vt:lpstr>First we get the table of airbnbs</vt:lpstr>
      <vt:lpstr>Then we drop the unnecesary data</vt:lpstr>
      <vt:lpstr>Filtering min nights</vt:lpstr>
      <vt:lpstr>And assuring availability</vt:lpstr>
      <vt:lpstr>Now from the criminality we get the crime intensity</vt:lpstr>
      <vt:lpstr>After normalization of crime intensity and merging tables we get this</vt:lpstr>
      <vt:lpstr>We Will fit the model with Price and criminality index from this</vt:lpstr>
      <vt:lpstr>Then we get the cluster labels for each Airbnb. Due to excessive data we select arbitrarly an 40% of the samples</vt:lpstr>
      <vt:lpstr>As final result we conclude with the best área being manhattan as seen in the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ny best holiday stay</dc:title>
  <dc:creator>Pablo Ramos Lainez</dc:creator>
  <cp:lastModifiedBy>Pablo Ramos Lainez</cp:lastModifiedBy>
  <cp:revision>5</cp:revision>
  <dcterms:created xsi:type="dcterms:W3CDTF">2020-02-18T16:33:59Z</dcterms:created>
  <dcterms:modified xsi:type="dcterms:W3CDTF">2020-02-18T18:03:07Z</dcterms:modified>
</cp:coreProperties>
</file>