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19a884c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19a884c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a19a884c9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a19a884c9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a19a884c9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a19a884c9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a19a884c9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a19a884c9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a19a884c9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a19a884c9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19a884c9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a19a884c9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a19a884c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a19a884c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a19a884c9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a19a884c9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a19a884c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a19a884c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19a884c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19a884c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a19a884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a19a884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a19a884c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a19a884c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a19a884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a19a884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a19a884c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a19a884c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a19a884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a19a884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a19a884c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a19a884c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a19a884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a19a884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KM2y_BeDxGg" TargetMode="External"/><Relationship Id="rId4" Type="http://schemas.openxmlformats.org/officeDocument/2006/relationships/hyperlink" Target="https://youtu.be/_RauQZZlBaA" TargetMode="External"/><Relationship Id="rId5" Type="http://schemas.openxmlformats.org/officeDocument/2006/relationships/hyperlink" Target="https://youtu.be/lmOqnwS7N2c" TargetMode="External"/><Relationship Id="rId6" Type="http://schemas.openxmlformats.org/officeDocument/2006/relationships/hyperlink" Target="https://youtu.be/sY_QPWiIeD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dev.mysql.com/downloads/install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subTitle"/>
          </p:nvPr>
        </p:nvSpPr>
        <p:spPr>
          <a:xfrm>
            <a:off x="2416050" y="3094800"/>
            <a:ext cx="431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270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45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Workbench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2370" r="2370" t="0"/>
          <a:stretch/>
        </p:blipFill>
        <p:spPr>
          <a:xfrm>
            <a:off x="733425" y="991725"/>
            <a:ext cx="7677150" cy="14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2" y="152400"/>
            <a:ext cx="6418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46" y="152400"/>
            <a:ext cx="64699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04" y="152400"/>
            <a:ext cx="63797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30" y="152400"/>
            <a:ext cx="63877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54" y="152400"/>
            <a:ext cx="64168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/>
        </p:nvSpPr>
        <p:spPr>
          <a:xfrm>
            <a:off x="5812925" y="1232325"/>
            <a:ext cx="13560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root1234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88" y="0"/>
            <a:ext cx="7290224" cy="510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49" y="152400"/>
            <a:ext cx="63825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https://youtu.be/KM2y_BeDxGg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https://youtu.be/_RauQZZlBaA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5851775" y="440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mac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5851775" y="1235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https://youtu.be/lmOqnwS7N2c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https://youtu.be/sY_QPWiIeDQ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MySQL Workbench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33650" y="1152475"/>
            <a:ext cx="61848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5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herramienta gráfica de administración de bases de datos relacionales de MySQL que permite realizar diversas tareas como modelado de datos, administración de usuarios, respaldo y recuperación de datos, migración de datos, entre otras</a:t>
            </a:r>
            <a:endParaRPr sz="225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324325" y="850675"/>
            <a:ext cx="3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https://dev.mysql.com/downloads/installer/</a:t>
            </a:r>
            <a:r>
              <a:rPr lang="en">
                <a:highlight>
                  <a:srgbClr val="000000"/>
                </a:highlight>
              </a:rPr>
              <a:t> 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1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618" y="152400"/>
            <a:ext cx="63807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705" y="152400"/>
            <a:ext cx="64405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38" y="152400"/>
            <a:ext cx="65275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