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9" r:id="rId7"/>
    <p:sldId id="258" r:id="rId8"/>
    <p:sldId id="264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F5F5F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05854-13C7-4C7F-9264-A474BF108F88}" v="215" dt="2022-03-20T18:36:50.045"/>
    <p1510:client id="{277A412A-EF1A-4C40-986D-997239BBE99F}" v="495" dt="2022-03-20T19:17:07.875"/>
    <p1510:client id="{3B96A8E5-8980-48D1-B3CD-23761FE60D19}" v="17" dt="2022-03-20T19:15:26.803"/>
    <p1510:client id="{5608F7B9-9967-441D-8E9B-3D01ACFF2FBC}" v="1140" dt="2022-03-20T19:15:45.315"/>
    <p1510:client id="{653AC552-AF46-4078-8D25-9F6467C8C89B}" v="39" dt="2022-03-21T11:47:54.570"/>
    <p1510:client id="{685A4AF1-18FC-49A2-BE94-187A3027948E}" v="12" dt="2022-03-20T18:16:15.902"/>
    <p1510:client id="{68D4F66D-E409-4B9C-9395-5E207AA9F011}" v="133" dt="2022-03-20T18:43:11.769"/>
    <p1510:client id="{695FF50B-4398-4D43-8E9B-0FC0C1737129}" v="4" dt="2022-03-20T18:15:49.490"/>
    <p1510:client id="{7831407D-AE91-4AB8-BFA1-43440A5FB556}" v="20" dt="2022-03-20T18:20:49.140"/>
    <p1510:client id="{7DD9C6EB-AD1E-4691-B113-CF09A69B1461}" v="1" dt="2022-03-21T12:09:39.726"/>
    <p1510:client id="{841F4AAB-46C8-4CFE-83FA-88EB3857D0C7}" v="88" dt="2022-03-20T19:11:05.561"/>
    <p1510:client id="{8E85A6A9-469C-452E-A605-760BA817151E}" v="244" dt="2022-03-20T18:53:03.124"/>
    <p1510:client id="{9830A4B1-9A8B-4C4D-927E-6EDEFA72B5CC}" v="37" dt="2022-03-20T18:25:11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Manus, James" userId="S::jm520@ic.ac.uk::42076d68-8e2c-4ff9-bd9f-4f9fea645bdb" providerId="AD" clId="Web-{0E590E3B-C823-4F0A-BE55-6A2CDA79844C}"/>
    <pc:docChg chg="modSld">
      <pc:chgData name="McManus, James" userId="S::jm520@ic.ac.uk::42076d68-8e2c-4ff9-bd9f-4f9fea645bdb" providerId="AD" clId="Web-{0E590E3B-C823-4F0A-BE55-6A2CDA79844C}" dt="2022-02-20T21:18:45.481" v="1" actId="1076"/>
      <pc:docMkLst>
        <pc:docMk/>
      </pc:docMkLst>
      <pc:sldChg chg="delSp modSp">
        <pc:chgData name="McManus, James" userId="S::jm520@ic.ac.uk::42076d68-8e2c-4ff9-bd9f-4f9fea645bdb" providerId="AD" clId="Web-{0E590E3B-C823-4F0A-BE55-6A2CDA79844C}" dt="2022-02-20T21:18:45.481" v="1" actId="1076"/>
        <pc:sldMkLst>
          <pc:docMk/>
          <pc:sldMk cId="935469926" sldId="258"/>
        </pc:sldMkLst>
        <pc:spChg chg="del">
          <ac:chgData name="McManus, James" userId="S::jm520@ic.ac.uk::42076d68-8e2c-4ff9-bd9f-4f9fea645bdb" providerId="AD" clId="Web-{0E590E3B-C823-4F0A-BE55-6A2CDA79844C}" dt="2022-02-20T21:17:44.197" v="0"/>
          <ac:spMkLst>
            <pc:docMk/>
            <pc:sldMk cId="935469926" sldId="258"/>
            <ac:spMk id="5" creationId="{79FFD814-6735-4551-97C4-54DF63759AB8}"/>
          </ac:spMkLst>
        </pc:spChg>
        <pc:spChg chg="mod">
          <ac:chgData name="McManus, James" userId="S::jm520@ic.ac.uk::42076d68-8e2c-4ff9-bd9f-4f9fea645bdb" providerId="AD" clId="Web-{0E590E3B-C823-4F0A-BE55-6A2CDA79844C}" dt="2022-02-20T21:18:45.481" v="1" actId="1076"/>
          <ac:spMkLst>
            <pc:docMk/>
            <pc:sldMk cId="935469926" sldId="258"/>
            <ac:spMk id="7" creationId="{19A8C5C8-2DBF-4297-8FB2-0A8CA9BD6E92}"/>
          </ac:spMkLst>
        </pc:spChg>
      </pc:sldChg>
    </pc:docChg>
  </pc:docChgLst>
  <pc:docChgLst>
    <pc:chgData name="Hesketh Fatchen, Sam" userId="S::sh1620@ic.ac.uk::f8c20f80-1f24-4bd7-b0b8-4c6b39cc8d53" providerId="AD" clId="Web-{695FF50B-4398-4D43-8E9B-0FC0C1737129}"/>
    <pc:docChg chg="addSld delSld">
      <pc:chgData name="Hesketh Fatchen, Sam" userId="S::sh1620@ic.ac.uk::f8c20f80-1f24-4bd7-b0b8-4c6b39cc8d53" providerId="AD" clId="Web-{695FF50B-4398-4D43-8E9B-0FC0C1737129}" dt="2022-03-20T18:15:49.490" v="3"/>
      <pc:docMkLst>
        <pc:docMk/>
      </pc:docMkLst>
      <pc:sldChg chg="add replId">
        <pc:chgData name="Hesketh Fatchen, Sam" userId="S::sh1620@ic.ac.uk::f8c20f80-1f24-4bd7-b0b8-4c6b39cc8d53" providerId="AD" clId="Web-{695FF50B-4398-4D43-8E9B-0FC0C1737129}" dt="2022-03-20T18:15:49.490" v="3"/>
        <pc:sldMkLst>
          <pc:docMk/>
          <pc:sldMk cId="1306222876" sldId="259"/>
        </pc:sldMkLst>
      </pc:sldChg>
      <pc:sldChg chg="del">
        <pc:chgData name="Hesketh Fatchen, Sam" userId="S::sh1620@ic.ac.uk::f8c20f80-1f24-4bd7-b0b8-4c6b39cc8d53" providerId="AD" clId="Web-{695FF50B-4398-4D43-8E9B-0FC0C1737129}" dt="2022-03-20T18:15:46.599" v="2"/>
        <pc:sldMkLst>
          <pc:docMk/>
          <pc:sldMk cId="1347495381" sldId="259"/>
        </pc:sldMkLst>
      </pc:sldChg>
      <pc:sldChg chg="del">
        <pc:chgData name="Hesketh Fatchen, Sam" userId="S::sh1620@ic.ac.uk::f8c20f80-1f24-4bd7-b0b8-4c6b39cc8d53" providerId="AD" clId="Web-{695FF50B-4398-4D43-8E9B-0FC0C1737129}" dt="2022-03-20T18:15:43.021" v="1"/>
        <pc:sldMkLst>
          <pc:docMk/>
          <pc:sldMk cId="2137068865" sldId="260"/>
        </pc:sldMkLst>
      </pc:sldChg>
      <pc:sldChg chg="del">
        <pc:chgData name="Hesketh Fatchen, Sam" userId="S::sh1620@ic.ac.uk::f8c20f80-1f24-4bd7-b0b8-4c6b39cc8d53" providerId="AD" clId="Web-{695FF50B-4398-4D43-8E9B-0FC0C1737129}" dt="2022-03-20T18:15:40.881" v="0"/>
        <pc:sldMkLst>
          <pc:docMk/>
          <pc:sldMk cId="3702509630" sldId="261"/>
        </pc:sldMkLst>
      </pc:sldChg>
    </pc:docChg>
  </pc:docChgLst>
  <pc:docChgLst>
    <pc:chgData name="Salim, Yusuf" userId="S::ys1020@ic.ac.uk::87ae42e6-0651-4f03-a5ae-c8e78dff8f29" providerId="AD" clId="Web-{13505854-13C7-4C7F-9264-A474BF108F88}"/>
    <pc:docChg chg="modSld">
      <pc:chgData name="Salim, Yusuf" userId="S::ys1020@ic.ac.uk::87ae42e6-0651-4f03-a5ae-c8e78dff8f29" providerId="AD" clId="Web-{13505854-13C7-4C7F-9264-A474BF108F88}" dt="2022-03-20T18:36:50.045" v="111" actId="20577"/>
      <pc:docMkLst>
        <pc:docMk/>
      </pc:docMkLst>
      <pc:sldChg chg="addSp modSp">
        <pc:chgData name="Salim, Yusuf" userId="S::ys1020@ic.ac.uk::87ae42e6-0651-4f03-a5ae-c8e78dff8f29" providerId="AD" clId="Web-{13505854-13C7-4C7F-9264-A474BF108F88}" dt="2022-03-20T18:33:01.383" v="90" actId="20577"/>
        <pc:sldMkLst>
          <pc:docMk/>
          <pc:sldMk cId="935469926" sldId="258"/>
        </pc:sldMkLst>
        <pc:spChg chg="mod">
          <ac:chgData name="Salim, Yusuf" userId="S::ys1020@ic.ac.uk::87ae42e6-0651-4f03-a5ae-c8e78dff8f29" providerId="AD" clId="Web-{13505854-13C7-4C7F-9264-A474BF108F88}" dt="2022-03-20T18:33:01.383" v="90" actId="20577"/>
          <ac:spMkLst>
            <pc:docMk/>
            <pc:sldMk cId="935469926" sldId="258"/>
            <ac:spMk id="4" creationId="{AAA849EE-BE14-480A-9C6E-8AF3CCC75D3B}"/>
          </ac:spMkLst>
        </pc:spChg>
        <pc:picChg chg="add mod">
          <ac:chgData name="Salim, Yusuf" userId="S::ys1020@ic.ac.uk::87ae42e6-0651-4f03-a5ae-c8e78dff8f29" providerId="AD" clId="Web-{13505854-13C7-4C7F-9264-A474BF108F88}" dt="2022-03-20T18:28:45.830" v="13" actId="1076"/>
          <ac:picMkLst>
            <pc:docMk/>
            <pc:sldMk cId="935469926" sldId="258"/>
            <ac:picMk id="2" creationId="{71D34738-D10D-448B-AFEF-1195B2CAD01B}"/>
          </ac:picMkLst>
        </pc:picChg>
      </pc:sldChg>
      <pc:sldChg chg="modSp">
        <pc:chgData name="Salim, Yusuf" userId="S::ys1020@ic.ac.uk::87ae42e6-0651-4f03-a5ae-c8e78dff8f29" providerId="AD" clId="Web-{13505854-13C7-4C7F-9264-A474BF108F88}" dt="2022-03-20T18:36:50.045" v="111" actId="20577"/>
        <pc:sldMkLst>
          <pc:docMk/>
          <pc:sldMk cId="3742107585" sldId="260"/>
        </pc:sldMkLst>
        <pc:spChg chg="mod">
          <ac:chgData name="Salim, Yusuf" userId="S::ys1020@ic.ac.uk::87ae42e6-0651-4f03-a5ae-c8e78dff8f29" providerId="AD" clId="Web-{13505854-13C7-4C7F-9264-A474BF108F88}" dt="2022-03-20T18:36:50.045" v="111" actId="20577"/>
          <ac:spMkLst>
            <pc:docMk/>
            <pc:sldMk cId="3742107585" sldId="260"/>
            <ac:spMk id="3" creationId="{907C4E41-412E-4379-B309-9F4AD90992A8}"/>
          </ac:spMkLst>
        </pc:spChg>
      </pc:sldChg>
      <pc:sldChg chg="addSp delSp modSp">
        <pc:chgData name="Salim, Yusuf" userId="S::ys1020@ic.ac.uk::87ae42e6-0651-4f03-a5ae-c8e78dff8f29" providerId="AD" clId="Web-{13505854-13C7-4C7F-9264-A474BF108F88}" dt="2022-03-20T18:28:12.720" v="6"/>
        <pc:sldMkLst>
          <pc:docMk/>
          <pc:sldMk cId="2292014206" sldId="262"/>
        </pc:sldMkLst>
        <pc:spChg chg="add mod">
          <ac:chgData name="Salim, Yusuf" userId="S::ys1020@ic.ac.uk::87ae42e6-0651-4f03-a5ae-c8e78dff8f29" providerId="AD" clId="Web-{13505854-13C7-4C7F-9264-A474BF108F88}" dt="2022-03-20T18:27:54.048" v="2"/>
          <ac:spMkLst>
            <pc:docMk/>
            <pc:sldMk cId="2292014206" sldId="262"/>
            <ac:spMk id="4" creationId="{20F94182-4DD5-4935-8FD8-0E315AAD64DE}"/>
          </ac:spMkLst>
        </pc:spChg>
        <pc:picChg chg="add del mod">
          <ac:chgData name="Salim, Yusuf" userId="S::ys1020@ic.ac.uk::87ae42e6-0651-4f03-a5ae-c8e78dff8f29" providerId="AD" clId="Web-{13505854-13C7-4C7F-9264-A474BF108F88}" dt="2022-03-20T18:28:12.720" v="6"/>
          <ac:picMkLst>
            <pc:docMk/>
            <pc:sldMk cId="2292014206" sldId="262"/>
            <ac:picMk id="3" creationId="{BB52F124-1A78-4A04-9704-145FC25A538F}"/>
          </ac:picMkLst>
        </pc:picChg>
      </pc:sldChg>
    </pc:docChg>
  </pc:docChgLst>
  <pc:docChgLst>
    <pc:chgData name="Sivathasan, Arthika" userId="a3b8827a-812f-456d-8425-0e8ecafeb58f" providerId="ADAL" clId="{5608F7B9-9967-441D-8E9B-3D01ACFF2FBC}"/>
    <pc:docChg chg="custSel addSld delSld modSld">
      <pc:chgData name="Sivathasan, Arthika" userId="a3b8827a-812f-456d-8425-0e8ecafeb58f" providerId="ADAL" clId="{5608F7B9-9967-441D-8E9B-3D01ACFF2FBC}" dt="2022-03-20T19:15:45.315" v="1132" actId="478"/>
      <pc:docMkLst>
        <pc:docMk/>
      </pc:docMkLst>
      <pc:sldChg chg="modSp mod">
        <pc:chgData name="Sivathasan, Arthika" userId="a3b8827a-812f-456d-8425-0e8ecafeb58f" providerId="ADAL" clId="{5608F7B9-9967-441D-8E9B-3D01ACFF2FBC}" dt="2022-02-20T20:41:36.124" v="0" actId="14100"/>
        <pc:sldMkLst>
          <pc:docMk/>
          <pc:sldMk cId="818452608" sldId="256"/>
        </pc:sldMkLst>
        <pc:spChg chg="mod">
          <ac:chgData name="Sivathasan, Arthika" userId="a3b8827a-812f-456d-8425-0e8ecafeb58f" providerId="ADAL" clId="{5608F7B9-9967-441D-8E9B-3D01ACFF2FBC}" dt="2022-02-20T20:41:36.124" v="0" actId="14100"/>
          <ac:spMkLst>
            <pc:docMk/>
            <pc:sldMk cId="818452608" sldId="256"/>
            <ac:spMk id="5" creationId="{E0C6265C-DD84-4F0C-A178-1E310A15E9EE}"/>
          </ac:spMkLst>
        </pc:spChg>
      </pc:sldChg>
      <pc:sldChg chg="modSp mod">
        <pc:chgData name="Sivathasan, Arthika" userId="a3b8827a-812f-456d-8425-0e8ecafeb58f" providerId="ADAL" clId="{5608F7B9-9967-441D-8E9B-3D01ACFF2FBC}" dt="2022-03-20T18:27:38.422" v="414" actId="1076"/>
        <pc:sldMkLst>
          <pc:docMk/>
          <pc:sldMk cId="2532669098" sldId="257"/>
        </pc:sldMkLst>
        <pc:spChg chg="mod">
          <ac:chgData name="Sivathasan, Arthika" userId="a3b8827a-812f-456d-8425-0e8ecafeb58f" providerId="ADAL" clId="{5608F7B9-9967-441D-8E9B-3D01ACFF2FBC}" dt="2022-03-20T18:27:38.422" v="414" actId="1076"/>
          <ac:spMkLst>
            <pc:docMk/>
            <pc:sldMk cId="2532669098" sldId="257"/>
            <ac:spMk id="2" creationId="{A8D45893-2EB8-4686-BF10-20D681C94CED}"/>
          </ac:spMkLst>
        </pc:spChg>
      </pc:sldChg>
      <pc:sldChg chg="addSp delSp modSp mod">
        <pc:chgData name="Sivathasan, Arthika" userId="a3b8827a-812f-456d-8425-0e8ecafeb58f" providerId="ADAL" clId="{5608F7B9-9967-441D-8E9B-3D01ACFF2FBC}" dt="2022-03-20T19:03:21.579" v="1109" actId="478"/>
        <pc:sldMkLst>
          <pc:docMk/>
          <pc:sldMk cId="935469926" sldId="258"/>
        </pc:sldMkLst>
        <pc:spChg chg="del">
          <ac:chgData name="Sivathasan, Arthika" userId="a3b8827a-812f-456d-8425-0e8ecafeb58f" providerId="ADAL" clId="{5608F7B9-9967-441D-8E9B-3D01ACFF2FBC}" dt="2022-02-20T21:10:33.366" v="1" actId="3680"/>
          <ac:spMkLst>
            <pc:docMk/>
            <pc:sldMk cId="935469926" sldId="258"/>
            <ac:spMk id="3" creationId="{7D8066B4-AECC-49A6-8739-F3E73DB527C8}"/>
          </ac:spMkLst>
        </pc:spChg>
        <pc:spChg chg="mod">
          <ac:chgData name="Sivathasan, Arthika" userId="a3b8827a-812f-456d-8425-0e8ecafeb58f" providerId="ADAL" clId="{5608F7B9-9967-441D-8E9B-3D01ACFF2FBC}" dt="2022-03-20T19:03:02.290" v="1104" actId="1076"/>
          <ac:spMkLst>
            <pc:docMk/>
            <pc:sldMk cId="935469926" sldId="258"/>
            <ac:spMk id="4" creationId="{AAA849EE-BE14-480A-9C6E-8AF3CCC75D3B}"/>
          </ac:spMkLst>
        </pc:spChg>
        <pc:spChg chg="add mod">
          <ac:chgData name="Sivathasan, Arthika" userId="a3b8827a-812f-456d-8425-0e8ecafeb58f" providerId="ADAL" clId="{5608F7B9-9967-441D-8E9B-3D01ACFF2FBC}" dt="2022-02-20T21:21:51.353" v="53" actId="20577"/>
          <ac:spMkLst>
            <pc:docMk/>
            <pc:sldMk cId="935469926" sldId="258"/>
            <ac:spMk id="6" creationId="{ECE18FE6-13BA-43FA-89ED-BFC17188E673}"/>
          </ac:spMkLst>
        </pc:spChg>
        <pc:spChg chg="del">
          <ac:chgData name="Sivathasan, Arthika" userId="a3b8827a-812f-456d-8425-0e8ecafeb58f" providerId="ADAL" clId="{5608F7B9-9967-441D-8E9B-3D01ACFF2FBC}" dt="2022-02-20T21:20:06.668" v="36" actId="478"/>
          <ac:spMkLst>
            <pc:docMk/>
            <pc:sldMk cId="935469926" sldId="258"/>
            <ac:spMk id="7" creationId="{19A8C5C8-2DBF-4297-8FB2-0A8CA9BD6E92}"/>
          </ac:spMkLst>
        </pc:spChg>
        <pc:spChg chg="mod">
          <ac:chgData name="Sivathasan, Arthika" userId="a3b8827a-812f-456d-8425-0e8ecafeb58f" providerId="ADAL" clId="{5608F7B9-9967-441D-8E9B-3D01ACFF2FBC}" dt="2022-03-20T18:48:36.142" v="1093" actId="1076"/>
          <ac:spMkLst>
            <pc:docMk/>
            <pc:sldMk cId="935469926" sldId="258"/>
            <ac:spMk id="7" creationId="{4DB64D6F-7EDD-426C-A5BF-D152A4326148}"/>
          </ac:spMkLst>
        </pc:spChg>
        <pc:graphicFrameChg chg="add del mod ord modGraphic">
          <ac:chgData name="Sivathasan, Arthika" userId="a3b8827a-812f-456d-8425-0e8ecafeb58f" providerId="ADAL" clId="{5608F7B9-9967-441D-8E9B-3D01ACFF2FBC}" dt="2022-02-20T21:10:37.054" v="2" actId="478"/>
          <ac:graphicFrameMkLst>
            <pc:docMk/>
            <pc:sldMk cId="935469926" sldId="258"/>
            <ac:graphicFrameMk id="4" creationId="{6171DAE8-C57F-4B69-8EF2-BC48EBB79DC5}"/>
          </ac:graphicFrameMkLst>
        </pc:graphicFrameChg>
        <pc:picChg chg="mod">
          <ac:chgData name="Sivathasan, Arthika" userId="a3b8827a-812f-456d-8425-0e8ecafeb58f" providerId="ADAL" clId="{5608F7B9-9967-441D-8E9B-3D01ACFF2FBC}" dt="2022-03-20T18:48:31.341" v="1091" actId="14100"/>
          <ac:picMkLst>
            <pc:docMk/>
            <pc:sldMk cId="935469926" sldId="258"/>
            <ac:picMk id="2" creationId="{71D34738-D10D-448B-AFEF-1195B2CAD01B}"/>
          </ac:picMkLst>
        </pc:picChg>
        <pc:picChg chg="del mod">
          <ac:chgData name="Sivathasan, Arthika" userId="a3b8827a-812f-456d-8425-0e8ecafeb58f" providerId="ADAL" clId="{5608F7B9-9967-441D-8E9B-3D01ACFF2FBC}" dt="2022-03-20T18:48:15.558" v="1086" actId="21"/>
          <ac:picMkLst>
            <pc:docMk/>
            <pc:sldMk cId="935469926" sldId="258"/>
            <ac:picMk id="3" creationId="{7ECF9E15-51CC-4648-8E5D-B5244D98018F}"/>
          </ac:picMkLst>
        </pc:picChg>
        <pc:picChg chg="mod">
          <ac:chgData name="Sivathasan, Arthika" userId="a3b8827a-812f-456d-8425-0e8ecafeb58f" providerId="ADAL" clId="{5608F7B9-9967-441D-8E9B-3D01ACFF2FBC}" dt="2022-03-20T18:38:34.888" v="699" actId="14100"/>
          <ac:picMkLst>
            <pc:docMk/>
            <pc:sldMk cId="935469926" sldId="258"/>
            <ac:picMk id="5" creationId="{AC378B75-EEB4-44EF-91F2-B6328CE61D32}"/>
          </ac:picMkLst>
        </pc:picChg>
        <pc:picChg chg="del mod">
          <ac:chgData name="Sivathasan, Arthika" userId="a3b8827a-812f-456d-8425-0e8ecafeb58f" providerId="ADAL" clId="{5608F7B9-9967-441D-8E9B-3D01ACFF2FBC}" dt="2022-03-20T18:47:48.860" v="1078" actId="21"/>
          <ac:picMkLst>
            <pc:docMk/>
            <pc:sldMk cId="935469926" sldId="258"/>
            <ac:picMk id="9" creationId="{2B2AB892-A80C-4032-BF6B-7A9E0C6E786F}"/>
          </ac:picMkLst>
        </pc:picChg>
        <pc:picChg chg="del">
          <ac:chgData name="Sivathasan, Arthika" userId="a3b8827a-812f-456d-8425-0e8ecafeb58f" providerId="ADAL" clId="{5608F7B9-9967-441D-8E9B-3D01ACFF2FBC}" dt="2022-03-20T18:48:32.300" v="1092" actId="478"/>
          <ac:picMkLst>
            <pc:docMk/>
            <pc:sldMk cId="935469926" sldId="258"/>
            <ac:picMk id="11" creationId="{E36ECE62-D16B-4C83-97D7-7B08B1ED0B0B}"/>
          </ac:picMkLst>
        </pc:picChg>
        <pc:picChg chg="mod">
          <ac:chgData name="Sivathasan, Arthika" userId="a3b8827a-812f-456d-8425-0e8ecafeb58f" providerId="ADAL" clId="{5608F7B9-9967-441D-8E9B-3D01ACFF2FBC}" dt="2022-03-20T19:03:10.662" v="1107" actId="14100"/>
          <ac:picMkLst>
            <pc:docMk/>
            <pc:sldMk cId="935469926" sldId="258"/>
            <ac:picMk id="15" creationId="{DF134155-16F7-44C7-9C42-CD65D1C9E9D5}"/>
          </ac:picMkLst>
        </pc:picChg>
        <pc:picChg chg="del mod">
          <ac:chgData name="Sivathasan, Arthika" userId="a3b8827a-812f-456d-8425-0e8ecafeb58f" providerId="ADAL" clId="{5608F7B9-9967-441D-8E9B-3D01ACFF2FBC}" dt="2022-03-20T19:03:21.579" v="1109" actId="478"/>
          <ac:picMkLst>
            <pc:docMk/>
            <pc:sldMk cId="935469926" sldId="258"/>
            <ac:picMk id="17" creationId="{D42B780F-4635-479D-80CB-024C76B0A573}"/>
          </ac:picMkLst>
        </pc:picChg>
      </pc:sldChg>
      <pc:sldChg chg="modSp mod">
        <pc:chgData name="Sivathasan, Arthika" userId="a3b8827a-812f-456d-8425-0e8ecafeb58f" providerId="ADAL" clId="{5608F7B9-9967-441D-8E9B-3D01ACFF2FBC}" dt="2022-03-20T19:15:25.472" v="1129" actId="1076"/>
        <pc:sldMkLst>
          <pc:docMk/>
          <pc:sldMk cId="1306222876" sldId="259"/>
        </pc:sldMkLst>
        <pc:spChg chg="mod">
          <ac:chgData name="Sivathasan, Arthika" userId="a3b8827a-812f-456d-8425-0e8ecafeb58f" providerId="ADAL" clId="{5608F7B9-9967-441D-8E9B-3D01ACFF2FBC}" dt="2022-03-20T19:15:25.472" v="1129" actId="1076"/>
          <ac:spMkLst>
            <pc:docMk/>
            <pc:sldMk cId="1306222876" sldId="259"/>
            <ac:spMk id="6" creationId="{ECE18FE6-13BA-43FA-89ED-BFC17188E673}"/>
          </ac:spMkLst>
        </pc:spChg>
        <pc:picChg chg="mod">
          <ac:chgData name="Sivathasan, Arthika" userId="a3b8827a-812f-456d-8425-0e8ecafeb58f" providerId="ADAL" clId="{5608F7B9-9967-441D-8E9B-3D01ACFF2FBC}" dt="2022-03-20T19:04:35.019" v="1111" actId="1076"/>
          <ac:picMkLst>
            <pc:docMk/>
            <pc:sldMk cId="1306222876" sldId="259"/>
            <ac:picMk id="3" creationId="{FD1EE385-0348-4684-8CE3-3E78630C84CF}"/>
          </ac:picMkLst>
        </pc:picChg>
      </pc:sldChg>
      <pc:sldChg chg="modSp mod">
        <pc:chgData name="Sivathasan, Arthika" userId="a3b8827a-812f-456d-8425-0e8ecafeb58f" providerId="ADAL" clId="{5608F7B9-9967-441D-8E9B-3D01ACFF2FBC}" dt="2022-03-20T18:33:12.688" v="499" actId="20577"/>
        <pc:sldMkLst>
          <pc:docMk/>
          <pc:sldMk cId="3742107585" sldId="260"/>
        </pc:sldMkLst>
        <pc:spChg chg="mod">
          <ac:chgData name="Sivathasan, Arthika" userId="a3b8827a-812f-456d-8425-0e8ecafeb58f" providerId="ADAL" clId="{5608F7B9-9967-441D-8E9B-3D01ACFF2FBC}" dt="2022-03-20T18:33:12.688" v="499" actId="20577"/>
          <ac:spMkLst>
            <pc:docMk/>
            <pc:sldMk cId="3742107585" sldId="260"/>
            <ac:spMk id="3" creationId="{907C4E41-412E-4379-B309-9F4AD90992A8}"/>
          </ac:spMkLst>
        </pc:spChg>
      </pc:sldChg>
      <pc:sldChg chg="delSp modSp mod">
        <pc:chgData name="Sivathasan, Arthika" userId="a3b8827a-812f-456d-8425-0e8ecafeb58f" providerId="ADAL" clId="{5608F7B9-9967-441D-8E9B-3D01ACFF2FBC}" dt="2022-03-20T19:15:45.315" v="1132" actId="478"/>
        <pc:sldMkLst>
          <pc:docMk/>
          <pc:sldMk cId="783632099" sldId="261"/>
        </pc:sldMkLst>
        <pc:spChg chg="mod">
          <ac:chgData name="Sivathasan, Arthika" userId="a3b8827a-812f-456d-8425-0e8ecafeb58f" providerId="ADAL" clId="{5608F7B9-9967-441D-8E9B-3D01ACFF2FBC}" dt="2022-03-20T19:14:26.173" v="1128" actId="1076"/>
          <ac:spMkLst>
            <pc:docMk/>
            <pc:sldMk cId="783632099" sldId="261"/>
            <ac:spMk id="4" creationId="{AAA849EE-BE14-480A-9C6E-8AF3CCC75D3B}"/>
          </ac:spMkLst>
        </pc:spChg>
        <pc:picChg chg="del mod">
          <ac:chgData name="Sivathasan, Arthika" userId="a3b8827a-812f-456d-8425-0e8ecafeb58f" providerId="ADAL" clId="{5608F7B9-9967-441D-8E9B-3D01ACFF2FBC}" dt="2022-03-20T19:15:45.315" v="1132" actId="478"/>
          <ac:picMkLst>
            <pc:docMk/>
            <pc:sldMk cId="783632099" sldId="261"/>
            <ac:picMk id="2" creationId="{E2937BBC-1D56-4FC2-9339-62BE72A58864}"/>
          </ac:picMkLst>
        </pc:picChg>
      </pc:sldChg>
      <pc:sldChg chg="addSp modSp mod">
        <pc:chgData name="Sivathasan, Arthika" userId="a3b8827a-812f-456d-8425-0e8ecafeb58f" providerId="ADAL" clId="{5608F7B9-9967-441D-8E9B-3D01ACFF2FBC}" dt="2022-03-20T18:29:27.921" v="435" actId="1076"/>
        <pc:sldMkLst>
          <pc:docMk/>
          <pc:sldMk cId="2292014206" sldId="262"/>
        </pc:sldMkLst>
        <pc:spChg chg="add mod">
          <ac:chgData name="Sivathasan, Arthika" userId="a3b8827a-812f-456d-8425-0e8ecafeb58f" providerId="ADAL" clId="{5608F7B9-9967-441D-8E9B-3D01ACFF2FBC}" dt="2022-03-20T18:28:58.069" v="426" actId="14100"/>
          <ac:spMkLst>
            <pc:docMk/>
            <pc:sldMk cId="2292014206" sldId="262"/>
            <ac:spMk id="5" creationId="{3F7332C7-C27A-4E4D-9425-DAADD54C53EE}"/>
          </ac:spMkLst>
        </pc:spChg>
        <pc:spChg chg="add mod">
          <ac:chgData name="Sivathasan, Arthika" userId="a3b8827a-812f-456d-8425-0e8ecafeb58f" providerId="ADAL" clId="{5608F7B9-9967-441D-8E9B-3D01ACFF2FBC}" dt="2022-03-20T18:29:27.921" v="435" actId="1076"/>
          <ac:spMkLst>
            <pc:docMk/>
            <pc:sldMk cId="2292014206" sldId="262"/>
            <ac:spMk id="6" creationId="{355840F1-8934-47FA-A7A0-AA21BAA90F00}"/>
          </ac:spMkLst>
        </pc:spChg>
        <pc:picChg chg="mod">
          <ac:chgData name="Sivathasan, Arthika" userId="a3b8827a-812f-456d-8425-0e8ecafeb58f" providerId="ADAL" clId="{5608F7B9-9967-441D-8E9B-3D01ACFF2FBC}" dt="2022-03-20T18:28:17.357" v="419" actId="14100"/>
          <ac:picMkLst>
            <pc:docMk/>
            <pc:sldMk cId="2292014206" sldId="262"/>
            <ac:picMk id="2" creationId="{13FF9717-2C37-4527-AE4B-C4F28711AEF2}"/>
          </ac:picMkLst>
        </pc:picChg>
      </pc:sldChg>
      <pc:sldChg chg="new del">
        <pc:chgData name="Sivathasan, Arthika" userId="a3b8827a-812f-456d-8425-0e8ecafeb58f" providerId="ADAL" clId="{5608F7B9-9967-441D-8E9B-3D01ACFF2FBC}" dt="2022-03-20T18:47:07.617" v="1068" actId="47"/>
        <pc:sldMkLst>
          <pc:docMk/>
          <pc:sldMk cId="2458866805" sldId="263"/>
        </pc:sldMkLst>
      </pc:sldChg>
      <pc:sldChg chg="addSp delSp modSp add mod">
        <pc:chgData name="Sivathasan, Arthika" userId="a3b8827a-812f-456d-8425-0e8ecafeb58f" providerId="ADAL" clId="{5608F7B9-9967-441D-8E9B-3D01ACFF2FBC}" dt="2022-03-20T18:48:24.891" v="1089" actId="14100"/>
        <pc:sldMkLst>
          <pc:docMk/>
          <pc:sldMk cId="2971731064" sldId="263"/>
        </pc:sldMkLst>
        <pc:spChg chg="del">
          <ac:chgData name="Sivathasan, Arthika" userId="a3b8827a-812f-456d-8425-0e8ecafeb58f" providerId="ADAL" clId="{5608F7B9-9967-441D-8E9B-3D01ACFF2FBC}" dt="2022-03-20T18:47:21.600" v="1070" actId="478"/>
          <ac:spMkLst>
            <pc:docMk/>
            <pc:sldMk cId="2971731064" sldId="263"/>
            <ac:spMk id="4" creationId="{AAA849EE-BE14-480A-9C6E-8AF3CCC75D3B}"/>
          </ac:spMkLst>
        </pc:spChg>
        <pc:spChg chg="mod">
          <ac:chgData name="Sivathasan, Arthika" userId="a3b8827a-812f-456d-8425-0e8ecafeb58f" providerId="ADAL" clId="{5608F7B9-9967-441D-8E9B-3D01ACFF2FBC}" dt="2022-03-20T18:48:12.454" v="1085" actId="1076"/>
          <ac:spMkLst>
            <pc:docMk/>
            <pc:sldMk cId="2971731064" sldId="263"/>
            <ac:spMk id="7" creationId="{4DB64D6F-7EDD-426C-A5BF-D152A4326148}"/>
          </ac:spMkLst>
        </pc:spChg>
        <pc:spChg chg="add del mod">
          <ac:chgData name="Sivathasan, Arthika" userId="a3b8827a-812f-456d-8425-0e8ecafeb58f" providerId="ADAL" clId="{5608F7B9-9967-441D-8E9B-3D01ACFF2FBC}" dt="2022-03-20T18:47:24.291" v="1071" actId="478"/>
          <ac:spMkLst>
            <pc:docMk/>
            <pc:sldMk cId="2971731064" sldId="263"/>
            <ac:spMk id="12" creationId="{51A86A3D-484B-436C-A63A-5FD1B7E6E27E}"/>
          </ac:spMkLst>
        </pc:spChg>
        <pc:picChg chg="del">
          <ac:chgData name="Sivathasan, Arthika" userId="a3b8827a-812f-456d-8425-0e8ecafeb58f" providerId="ADAL" clId="{5608F7B9-9967-441D-8E9B-3D01ACFF2FBC}" dt="2022-03-20T18:47:34.968" v="1072" actId="478"/>
          <ac:picMkLst>
            <pc:docMk/>
            <pc:sldMk cId="2971731064" sldId="263"/>
            <ac:picMk id="2" creationId="{71D34738-D10D-448B-AFEF-1195B2CAD01B}"/>
          </ac:picMkLst>
        </pc:picChg>
        <pc:picChg chg="del">
          <ac:chgData name="Sivathasan, Arthika" userId="a3b8827a-812f-456d-8425-0e8ecafeb58f" providerId="ADAL" clId="{5608F7B9-9967-441D-8E9B-3D01ACFF2FBC}" dt="2022-03-20T18:47:37.546" v="1073" actId="478"/>
          <ac:picMkLst>
            <pc:docMk/>
            <pc:sldMk cId="2971731064" sldId="263"/>
            <ac:picMk id="3" creationId="{7ECF9E15-51CC-4648-8E5D-B5244D98018F}"/>
          </ac:picMkLst>
        </pc:picChg>
        <pc:picChg chg="del">
          <ac:chgData name="Sivathasan, Arthika" userId="a3b8827a-812f-456d-8425-0e8ecafeb58f" providerId="ADAL" clId="{5608F7B9-9967-441D-8E9B-3D01ACFF2FBC}" dt="2022-03-20T18:47:38.808" v="1074" actId="478"/>
          <ac:picMkLst>
            <pc:docMk/>
            <pc:sldMk cId="2971731064" sldId="263"/>
            <ac:picMk id="9" creationId="{2B2AB892-A80C-4032-BF6B-7A9E0C6E786F}"/>
          </ac:picMkLst>
        </pc:picChg>
        <pc:picChg chg="mod">
          <ac:chgData name="Sivathasan, Arthika" userId="a3b8827a-812f-456d-8425-0e8ecafeb58f" providerId="ADAL" clId="{5608F7B9-9967-441D-8E9B-3D01ACFF2FBC}" dt="2022-03-20T18:47:44.568" v="1077" actId="14100"/>
          <ac:picMkLst>
            <pc:docMk/>
            <pc:sldMk cId="2971731064" sldId="263"/>
            <ac:picMk id="11" creationId="{E36ECE62-D16B-4C83-97D7-7B08B1ED0B0B}"/>
          </ac:picMkLst>
        </pc:picChg>
        <pc:picChg chg="add mod">
          <ac:chgData name="Sivathasan, Arthika" userId="a3b8827a-812f-456d-8425-0e8ecafeb58f" providerId="ADAL" clId="{5608F7B9-9967-441D-8E9B-3D01ACFF2FBC}" dt="2022-03-20T18:48:09.942" v="1084" actId="1076"/>
          <ac:picMkLst>
            <pc:docMk/>
            <pc:sldMk cId="2971731064" sldId="263"/>
            <ac:picMk id="13" creationId="{B9B3958E-04F2-40B6-9685-A81CE5DBBE84}"/>
          </ac:picMkLst>
        </pc:picChg>
        <pc:picChg chg="add mod">
          <ac:chgData name="Sivathasan, Arthika" userId="a3b8827a-812f-456d-8425-0e8ecafeb58f" providerId="ADAL" clId="{5608F7B9-9967-441D-8E9B-3D01ACFF2FBC}" dt="2022-03-20T18:48:24.891" v="1089" actId="14100"/>
          <ac:picMkLst>
            <pc:docMk/>
            <pc:sldMk cId="2971731064" sldId="263"/>
            <ac:picMk id="14" creationId="{3CA31ADA-6234-42B4-A9BB-B3A72688246F}"/>
          </ac:picMkLst>
        </pc:picChg>
      </pc:sldChg>
      <pc:sldChg chg="modSp add mod">
        <pc:chgData name="Sivathasan, Arthika" userId="a3b8827a-812f-456d-8425-0e8ecafeb58f" providerId="ADAL" clId="{5608F7B9-9967-441D-8E9B-3D01ACFF2FBC}" dt="2022-03-20T19:13:01.294" v="1127" actId="1076"/>
        <pc:sldMkLst>
          <pc:docMk/>
          <pc:sldMk cId="74237457" sldId="264"/>
        </pc:sldMkLst>
        <pc:spChg chg="mod">
          <ac:chgData name="Sivathasan, Arthika" userId="a3b8827a-812f-456d-8425-0e8ecafeb58f" providerId="ADAL" clId="{5608F7B9-9967-441D-8E9B-3D01ACFF2FBC}" dt="2022-03-20T19:12:54.203" v="1125" actId="1076"/>
          <ac:spMkLst>
            <pc:docMk/>
            <pc:sldMk cId="74237457" sldId="264"/>
            <ac:spMk id="7" creationId="{4DB64D6F-7EDD-426C-A5BF-D152A4326148}"/>
          </ac:spMkLst>
        </pc:spChg>
        <pc:picChg chg="mod">
          <ac:chgData name="Sivathasan, Arthika" userId="a3b8827a-812f-456d-8425-0e8ecafeb58f" providerId="ADAL" clId="{5608F7B9-9967-441D-8E9B-3D01ACFF2FBC}" dt="2022-03-20T19:12:40.317" v="1121" actId="1076"/>
          <ac:picMkLst>
            <pc:docMk/>
            <pc:sldMk cId="74237457" sldId="264"/>
            <ac:picMk id="21" creationId="{5C66D918-4A0D-48FC-B406-5059C3CABB38}"/>
          </ac:picMkLst>
        </pc:picChg>
        <pc:picChg chg="mod">
          <ac:chgData name="Sivathasan, Arthika" userId="a3b8827a-812f-456d-8425-0e8ecafeb58f" providerId="ADAL" clId="{5608F7B9-9967-441D-8E9B-3D01ACFF2FBC}" dt="2022-03-20T19:12:33.821" v="1119" actId="1076"/>
          <ac:picMkLst>
            <pc:docMk/>
            <pc:sldMk cId="74237457" sldId="264"/>
            <ac:picMk id="22" creationId="{4061F8A7-F97C-4E62-9E58-6D5D4994184C}"/>
          </ac:picMkLst>
        </pc:picChg>
        <pc:picChg chg="mod">
          <ac:chgData name="Sivathasan, Arthika" userId="a3b8827a-812f-456d-8425-0e8ecafeb58f" providerId="ADAL" clId="{5608F7B9-9967-441D-8E9B-3D01ACFF2FBC}" dt="2022-03-20T19:12:50.580" v="1124" actId="1076"/>
          <ac:picMkLst>
            <pc:docMk/>
            <pc:sldMk cId="74237457" sldId="264"/>
            <ac:picMk id="23" creationId="{5A09C47A-08CB-4BD7-96E0-32AEFEFE9879}"/>
          </ac:picMkLst>
        </pc:picChg>
        <pc:picChg chg="mod">
          <ac:chgData name="Sivathasan, Arthika" userId="a3b8827a-812f-456d-8425-0e8ecafeb58f" providerId="ADAL" clId="{5608F7B9-9967-441D-8E9B-3D01ACFF2FBC}" dt="2022-03-20T19:13:01.294" v="1127" actId="1076"/>
          <ac:picMkLst>
            <pc:docMk/>
            <pc:sldMk cId="74237457" sldId="264"/>
            <ac:picMk id="24" creationId="{DDE0215B-F98D-4A62-A149-3591347153FC}"/>
          </ac:picMkLst>
        </pc:picChg>
      </pc:sldChg>
    </pc:docChg>
  </pc:docChgLst>
  <pc:docChgLst>
    <pc:chgData name="Hesketh Fatchen, Sam" userId="S::sh1620@ic.ac.uk::f8c20f80-1f24-4bd7-b0b8-4c6b39cc8d53" providerId="AD" clId="Web-{E8FE3E72-508A-4BF4-8AB6-DE0BC2AA0495}"/>
    <pc:docChg chg="modSld addMainMaster delMainMaster">
      <pc:chgData name="Hesketh Fatchen, Sam" userId="S::sh1620@ic.ac.uk::f8c20f80-1f24-4bd7-b0b8-4c6b39cc8d53" providerId="AD" clId="Web-{E8FE3E72-508A-4BF4-8AB6-DE0BC2AA0495}" dt="2022-02-20T20:50:55.516" v="159" actId="20577"/>
      <pc:docMkLst>
        <pc:docMk/>
      </pc:docMkLst>
      <pc:sldChg chg="addSp delSp modSp mod setBg modClrScheme setClrOvrMap chgLayout">
        <pc:chgData name="Hesketh Fatchen, Sam" userId="S::sh1620@ic.ac.uk::f8c20f80-1f24-4bd7-b0b8-4c6b39cc8d53" providerId="AD" clId="Web-{E8FE3E72-508A-4BF4-8AB6-DE0BC2AA0495}" dt="2022-02-20T20:50:55.516" v="159" actId="20577"/>
        <pc:sldMkLst>
          <pc:docMk/>
          <pc:sldMk cId="818452608" sldId="256"/>
        </pc:sldMkLst>
        <pc:spChg chg="del">
          <ac:chgData name="Hesketh Fatchen, Sam" userId="S::sh1620@ic.ac.uk::f8c20f80-1f24-4bd7-b0b8-4c6b39cc8d53" providerId="AD" clId="Web-{E8FE3E72-508A-4BF4-8AB6-DE0BC2AA0495}" dt="2022-02-20T20:40:27.607" v="4"/>
          <ac:spMkLst>
            <pc:docMk/>
            <pc:sldMk cId="818452608" sldId="256"/>
            <ac:spMk id="2" creationId="{C440E5D1-6DC1-444D-9DFA-73EB57867F4E}"/>
          </ac:spMkLst>
        </pc:spChg>
        <pc:spChg chg="mod ord">
          <ac:chgData name="Hesketh Fatchen, Sam" userId="S::sh1620@ic.ac.uk::f8c20f80-1f24-4bd7-b0b8-4c6b39cc8d53" providerId="AD" clId="Web-{E8FE3E72-508A-4BF4-8AB6-DE0BC2AA0495}" dt="2022-02-20T20:40:27.607" v="4"/>
          <ac:spMkLst>
            <pc:docMk/>
            <pc:sldMk cId="818452608" sldId="256"/>
            <ac:spMk id="3" creationId="{4FBF267C-B757-44A5-9FDE-5D39473CDEA8}"/>
          </ac:spMkLst>
        </pc:spChg>
        <pc:spChg chg="mod ord">
          <ac:chgData name="Hesketh Fatchen, Sam" userId="S::sh1620@ic.ac.uk::f8c20f80-1f24-4bd7-b0b8-4c6b39cc8d53" providerId="AD" clId="Web-{E8FE3E72-508A-4BF4-8AB6-DE0BC2AA0495}" dt="2022-02-20T20:50:55.516" v="159" actId="20577"/>
          <ac:spMkLst>
            <pc:docMk/>
            <pc:sldMk cId="818452608" sldId="256"/>
            <ac:spMk id="5" creationId="{E0C6265C-DD84-4F0C-A178-1E310A15E9EE}"/>
          </ac:spMkLst>
        </pc:spChg>
        <pc:spChg chg="add">
          <ac:chgData name="Hesketh Fatchen, Sam" userId="S::sh1620@ic.ac.uk::f8c20f80-1f24-4bd7-b0b8-4c6b39cc8d53" providerId="AD" clId="Web-{E8FE3E72-508A-4BF4-8AB6-DE0BC2AA0495}" dt="2022-02-20T20:40:27.607" v="4"/>
          <ac:spMkLst>
            <pc:docMk/>
            <pc:sldMk cId="818452608" sldId="256"/>
            <ac:spMk id="10" creationId="{AD2D45C7-2E37-44FD-AC77-116CD14B9ED9}"/>
          </ac:spMkLst>
        </pc:spChg>
        <pc:spChg chg="add">
          <ac:chgData name="Hesketh Fatchen, Sam" userId="S::sh1620@ic.ac.uk::f8c20f80-1f24-4bd7-b0b8-4c6b39cc8d53" providerId="AD" clId="Web-{E8FE3E72-508A-4BF4-8AB6-DE0BC2AA0495}" dt="2022-02-20T20:40:27.607" v="4"/>
          <ac:spMkLst>
            <pc:docMk/>
            <pc:sldMk cId="818452608" sldId="256"/>
            <ac:spMk id="12" creationId="{1FF88480-2CF1-4C54-8CE3-2CA9CD9FF896}"/>
          </ac:spMkLst>
        </pc:spChg>
      </pc:sldChg>
      <pc:sldChg chg="addSp modSp mod setBg modClrScheme setClrOvrMap chgLayout">
        <pc:chgData name="Hesketh Fatchen, Sam" userId="S::sh1620@ic.ac.uk::f8c20f80-1f24-4bd7-b0b8-4c6b39cc8d53" providerId="AD" clId="Web-{E8FE3E72-508A-4BF4-8AB6-DE0BC2AA0495}" dt="2022-02-20T20:40:45.123" v="5"/>
        <pc:sldMkLst>
          <pc:docMk/>
          <pc:sldMk cId="2532669098" sldId="257"/>
        </pc:sldMkLst>
        <pc:spChg chg="mod ord">
          <ac:chgData name="Hesketh Fatchen, Sam" userId="S::sh1620@ic.ac.uk::f8c20f80-1f24-4bd7-b0b8-4c6b39cc8d53" providerId="AD" clId="Web-{E8FE3E72-508A-4BF4-8AB6-DE0BC2AA0495}" dt="2022-02-20T20:40:45.123" v="5"/>
          <ac:spMkLst>
            <pc:docMk/>
            <pc:sldMk cId="2532669098" sldId="257"/>
            <ac:spMk id="2" creationId="{A8D45893-2EB8-4686-BF10-20D681C94CED}"/>
          </ac:spMkLst>
        </pc:spChg>
        <pc:spChg chg="mod ord">
          <ac:chgData name="Hesketh Fatchen, Sam" userId="S::sh1620@ic.ac.uk::f8c20f80-1f24-4bd7-b0b8-4c6b39cc8d53" providerId="AD" clId="Web-{E8FE3E72-508A-4BF4-8AB6-DE0BC2AA0495}" dt="2022-02-20T20:40:45.123" v="5"/>
          <ac:spMkLst>
            <pc:docMk/>
            <pc:sldMk cId="2532669098" sldId="257"/>
            <ac:spMk id="3" creationId="{1A9DC4EC-5AA8-4DD0-8CF8-EFD4A0FA9D14}"/>
          </ac:spMkLst>
        </pc:spChg>
        <pc:spChg chg="add">
          <ac:chgData name="Hesketh Fatchen, Sam" userId="S::sh1620@ic.ac.uk::f8c20f80-1f24-4bd7-b0b8-4c6b39cc8d53" providerId="AD" clId="Web-{E8FE3E72-508A-4BF4-8AB6-DE0BC2AA0495}" dt="2022-02-20T20:40:45.123" v="5"/>
          <ac:spMkLst>
            <pc:docMk/>
            <pc:sldMk cId="2532669098" sldId="257"/>
            <ac:spMk id="8" creationId="{AD2D45C7-2E37-44FD-AC77-116CD14B9ED9}"/>
          </ac:spMkLst>
        </pc:spChg>
        <pc:spChg chg="add">
          <ac:chgData name="Hesketh Fatchen, Sam" userId="S::sh1620@ic.ac.uk::f8c20f80-1f24-4bd7-b0b8-4c6b39cc8d53" providerId="AD" clId="Web-{E8FE3E72-508A-4BF4-8AB6-DE0BC2AA0495}" dt="2022-02-20T20:40:45.123" v="5"/>
          <ac:spMkLst>
            <pc:docMk/>
            <pc:sldMk cId="2532669098" sldId="257"/>
            <ac:spMk id="10" creationId="{1FF88480-2CF1-4C54-8CE3-2CA9CD9FF896}"/>
          </ac:spMkLst>
        </pc:spChg>
      </pc:sldChg>
      <pc:sldChg chg="addSp modSp mod setBg modClrScheme setClrOvrMap chgLayout">
        <pc:chgData name="Hesketh Fatchen, Sam" userId="S::sh1620@ic.ac.uk::f8c20f80-1f24-4bd7-b0b8-4c6b39cc8d53" providerId="AD" clId="Web-{E8FE3E72-508A-4BF4-8AB6-DE0BC2AA0495}" dt="2022-02-20T20:40:47.639" v="6"/>
        <pc:sldMkLst>
          <pc:docMk/>
          <pc:sldMk cId="935469926" sldId="258"/>
        </pc:sldMkLst>
        <pc:spChg chg="mod ord">
          <ac:chgData name="Hesketh Fatchen, Sam" userId="S::sh1620@ic.ac.uk::f8c20f80-1f24-4bd7-b0b8-4c6b39cc8d53" providerId="AD" clId="Web-{E8FE3E72-508A-4BF4-8AB6-DE0BC2AA0495}" dt="2022-02-20T20:40:47.639" v="6"/>
          <ac:spMkLst>
            <pc:docMk/>
            <pc:sldMk cId="935469926" sldId="258"/>
            <ac:spMk id="2" creationId="{B6133A3D-5306-49D5-B1BE-79B79996B78D}"/>
          </ac:spMkLst>
        </pc:spChg>
        <pc:spChg chg="mod ord">
          <ac:chgData name="Hesketh Fatchen, Sam" userId="S::sh1620@ic.ac.uk::f8c20f80-1f24-4bd7-b0b8-4c6b39cc8d53" providerId="AD" clId="Web-{E8FE3E72-508A-4BF4-8AB6-DE0BC2AA0495}" dt="2022-02-20T20:40:47.639" v="6"/>
          <ac:spMkLst>
            <pc:docMk/>
            <pc:sldMk cId="935469926" sldId="258"/>
            <ac:spMk id="3" creationId="{7D8066B4-AECC-49A6-8739-F3E73DB527C8}"/>
          </ac:spMkLst>
        </pc:spChg>
        <pc:spChg chg="add">
          <ac:chgData name="Hesketh Fatchen, Sam" userId="S::sh1620@ic.ac.uk::f8c20f80-1f24-4bd7-b0b8-4c6b39cc8d53" providerId="AD" clId="Web-{E8FE3E72-508A-4BF4-8AB6-DE0BC2AA0495}" dt="2022-02-20T20:40:47.639" v="6"/>
          <ac:spMkLst>
            <pc:docMk/>
            <pc:sldMk cId="935469926" sldId="258"/>
            <ac:spMk id="8" creationId="{AD2D45C7-2E37-44FD-AC77-116CD14B9ED9}"/>
          </ac:spMkLst>
        </pc:spChg>
        <pc:spChg chg="add">
          <ac:chgData name="Hesketh Fatchen, Sam" userId="S::sh1620@ic.ac.uk::f8c20f80-1f24-4bd7-b0b8-4c6b39cc8d53" providerId="AD" clId="Web-{E8FE3E72-508A-4BF4-8AB6-DE0BC2AA0495}" dt="2022-02-20T20:40:47.639" v="6"/>
          <ac:spMkLst>
            <pc:docMk/>
            <pc:sldMk cId="935469926" sldId="258"/>
            <ac:spMk id="10" creationId="{1FF88480-2CF1-4C54-8CE3-2CA9CD9FF896}"/>
          </ac:spMkLst>
        </pc:spChg>
      </pc:sldChg>
      <pc:sldMasterChg chg="del delSldLayout">
        <pc:chgData name="Hesketh Fatchen, Sam" userId="S::sh1620@ic.ac.uk::f8c20f80-1f24-4bd7-b0b8-4c6b39cc8d53" providerId="AD" clId="Web-{E8FE3E72-508A-4BF4-8AB6-DE0BC2AA0495}" dt="2022-02-20T20:39:21.778" v="0"/>
        <pc:sldMasterMkLst>
          <pc:docMk/>
          <pc:sldMasterMk cId="2460954070" sldId="2147483660"/>
        </pc:sldMasterMkLst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esketh Fatchen, Sam" userId="S::sh1620@ic.ac.uk::f8c20f80-1f24-4bd7-b0b8-4c6b39cc8d53" providerId="AD" clId="Web-{E8FE3E72-508A-4BF4-8AB6-DE0BC2AA0495}" dt="2022-02-20T20:39:21.77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esketh Fatchen, Sam" userId="S::sh1620@ic.ac.uk::f8c20f80-1f24-4bd7-b0b8-4c6b39cc8d53" providerId="AD" clId="Web-{E8FE3E72-508A-4BF4-8AB6-DE0BC2AA0495}" dt="2022-02-20T20:39:44.669" v="1"/>
        <pc:sldMasterMkLst>
          <pc:docMk/>
          <pc:sldMasterMk cId="4196470419" sldId="2147483672"/>
        </pc:sldMasterMkLst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3767924151" sldId="2147483673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666824669" sldId="2147483674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946004165" sldId="2147483675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3813814211" sldId="2147483676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1125758366" sldId="2147483677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1284076980" sldId="2147483678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1372901981" sldId="2147483679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3249128655" sldId="2147483680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863314843" sldId="2147483681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352908651" sldId="2147483682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44.669" v="1"/>
          <pc:sldLayoutMkLst>
            <pc:docMk/>
            <pc:sldMasterMk cId="4196470419" sldId="2147483672"/>
            <pc:sldLayoutMk cId="894755116" sldId="2147483683"/>
          </pc:sldLayoutMkLst>
        </pc:sldLayoutChg>
      </pc:sldMasterChg>
      <pc:sldMasterChg chg="add del addSldLayout delSldLayout modSldLayout">
        <pc:chgData name="Hesketh Fatchen, Sam" userId="S::sh1620@ic.ac.uk::f8c20f80-1f24-4bd7-b0b8-4c6b39cc8d53" providerId="AD" clId="Web-{E8FE3E72-508A-4BF4-8AB6-DE0BC2AA0495}" dt="2022-02-20T20:39:59.638" v="2"/>
        <pc:sldMasterMkLst>
          <pc:docMk/>
          <pc:sldMasterMk cId="1572753316" sldId="2147483684"/>
        </pc:sldMasterMkLst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1269975146" sldId="2147483685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302013985" sldId="2147483686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837632532" sldId="2147483687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878295963" sldId="2147483688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386714351" sldId="2147483689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3093374966" sldId="2147483690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3308209267" sldId="2147483691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1814677237" sldId="2147483692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718068380" sldId="2147483693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4009208521" sldId="2147483694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493661230" sldId="2147483695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989760758" sldId="2147483696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353550415" sldId="2147483697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178530977" sldId="2147483698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881129946" sldId="2147483699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1515257028" sldId="2147483700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39:59.638" v="2"/>
          <pc:sldLayoutMkLst>
            <pc:docMk/>
            <pc:sldMasterMk cId="1572753316" sldId="2147483684"/>
            <pc:sldLayoutMk cId="2381368624" sldId="2147483701"/>
          </pc:sldLayoutMkLst>
        </pc:sldLayoutChg>
      </pc:sldMasterChg>
      <pc:sldMasterChg chg="add del addSldLayout delSldLayout modSldLayout">
        <pc:chgData name="Hesketh Fatchen, Sam" userId="S::sh1620@ic.ac.uk::f8c20f80-1f24-4bd7-b0b8-4c6b39cc8d53" providerId="AD" clId="Web-{E8FE3E72-508A-4BF4-8AB6-DE0BC2AA0495}" dt="2022-02-20T20:40:11.872" v="3"/>
        <pc:sldMasterMkLst>
          <pc:docMk/>
          <pc:sldMasterMk cId="2509173756" sldId="2147483702"/>
        </pc:sldMasterMkLst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2309717156" sldId="2147483703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1712828159" sldId="2147483704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4095534362" sldId="2147483705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2489978896" sldId="2147483706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372631941" sldId="2147483707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3409135111" sldId="2147483708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4212171675" sldId="2147483709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4121611859" sldId="2147483710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4187395093" sldId="2147483711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3738441071" sldId="2147483712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1373556023" sldId="2147483713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4135449500" sldId="2147483714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2138728484" sldId="2147483715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1200453996" sldId="2147483716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1947273514" sldId="2147483717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478165010" sldId="2147483718"/>
          </pc:sldLayoutMkLst>
        </pc:sldLayoutChg>
        <pc:sldLayoutChg chg="add del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2509173756" sldId="2147483702"/>
            <pc:sldLayoutMk cId="721861206" sldId="2147483719"/>
          </pc:sldLayoutMkLst>
        </pc:sldLayoutChg>
      </pc:sldMasterChg>
      <pc:sldMasterChg chg="add addSldLayout modSldLayout">
        <pc:chgData name="Hesketh Fatchen, Sam" userId="S::sh1620@ic.ac.uk::f8c20f80-1f24-4bd7-b0b8-4c6b39cc8d53" providerId="AD" clId="Web-{E8FE3E72-508A-4BF4-8AB6-DE0BC2AA0495}" dt="2022-02-20T20:40:11.872" v="3"/>
        <pc:sldMasterMkLst>
          <pc:docMk/>
          <pc:sldMasterMk cId="3039806042" sldId="2147483720"/>
        </pc:sldMasterMkLst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1804500573" sldId="2147483721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2290583626" sldId="2147483722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3981366277" sldId="2147483723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873427080" sldId="2147483724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3912931326" sldId="2147483725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457759568" sldId="2147483726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1411343655" sldId="2147483727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3433972658" sldId="2147483728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2690204968" sldId="2147483729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1761419596" sldId="2147483730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2552922763" sldId="2147483731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3711319058" sldId="2147483732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4220897501" sldId="2147483733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1575677907" sldId="2147483734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2767013854" sldId="2147483735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3519733440" sldId="2147483736"/>
          </pc:sldLayoutMkLst>
        </pc:sldLayoutChg>
        <pc:sldLayoutChg chg="add mod replId">
          <pc:chgData name="Hesketh Fatchen, Sam" userId="S::sh1620@ic.ac.uk::f8c20f80-1f24-4bd7-b0b8-4c6b39cc8d53" providerId="AD" clId="Web-{E8FE3E72-508A-4BF4-8AB6-DE0BC2AA0495}" dt="2022-02-20T20:40:11.872" v="3"/>
          <pc:sldLayoutMkLst>
            <pc:docMk/>
            <pc:sldMasterMk cId="3039806042" sldId="2147483720"/>
            <pc:sldLayoutMk cId="1280907502" sldId="2147483737"/>
          </pc:sldLayoutMkLst>
        </pc:sldLayoutChg>
      </pc:sldMasterChg>
    </pc:docChg>
  </pc:docChgLst>
  <pc:docChgLst>
    <pc:chgData name="Salim, Yusuf" userId="S::ys1020@ic.ac.uk::87ae42e6-0651-4f03-a5ae-c8e78dff8f29" providerId="AD" clId="Web-{3B96A8E5-8980-48D1-B3CD-23761FE60D19}"/>
    <pc:docChg chg="addSld delSld modSld">
      <pc:chgData name="Salim, Yusuf" userId="S::ys1020@ic.ac.uk::87ae42e6-0651-4f03-a5ae-c8e78dff8f29" providerId="AD" clId="Web-{3B96A8E5-8980-48D1-B3CD-23761FE60D19}" dt="2022-03-20T19:15:26.803" v="16"/>
      <pc:docMkLst>
        <pc:docMk/>
      </pc:docMkLst>
      <pc:sldChg chg="modSp">
        <pc:chgData name="Salim, Yusuf" userId="S::ys1020@ic.ac.uk::87ae42e6-0651-4f03-a5ae-c8e78dff8f29" providerId="AD" clId="Web-{3B96A8E5-8980-48D1-B3CD-23761FE60D19}" dt="2022-03-20T19:04:27.135" v="2" actId="1076"/>
        <pc:sldMkLst>
          <pc:docMk/>
          <pc:sldMk cId="1306222876" sldId="259"/>
        </pc:sldMkLst>
        <pc:picChg chg="mod">
          <ac:chgData name="Salim, Yusuf" userId="S::ys1020@ic.ac.uk::87ae42e6-0651-4f03-a5ae-c8e78dff8f29" providerId="AD" clId="Web-{3B96A8E5-8980-48D1-B3CD-23761FE60D19}" dt="2022-03-20T19:04:27.135" v="2" actId="1076"/>
          <ac:picMkLst>
            <pc:docMk/>
            <pc:sldMk cId="1306222876" sldId="259"/>
            <ac:picMk id="3" creationId="{FD1EE385-0348-4684-8CE3-3E78630C84CF}"/>
          </ac:picMkLst>
        </pc:picChg>
      </pc:sldChg>
      <pc:sldChg chg="modSp">
        <pc:chgData name="Salim, Yusuf" userId="S::ys1020@ic.ac.uk::87ae42e6-0651-4f03-a5ae-c8e78dff8f29" providerId="AD" clId="Web-{3B96A8E5-8980-48D1-B3CD-23761FE60D19}" dt="2022-03-20T19:15:26.803" v="16"/>
        <pc:sldMkLst>
          <pc:docMk/>
          <pc:sldMk cId="783632099" sldId="261"/>
        </pc:sldMkLst>
        <pc:picChg chg="mod">
          <ac:chgData name="Salim, Yusuf" userId="S::ys1020@ic.ac.uk::87ae42e6-0651-4f03-a5ae-c8e78dff8f29" providerId="AD" clId="Web-{3B96A8E5-8980-48D1-B3CD-23761FE60D19}" dt="2022-03-20T19:15:26.803" v="16"/>
          <ac:picMkLst>
            <pc:docMk/>
            <pc:sldMk cId="783632099" sldId="261"/>
            <ac:picMk id="2" creationId="{E2937BBC-1D56-4FC2-9339-62BE72A58864}"/>
          </ac:picMkLst>
        </pc:picChg>
      </pc:sldChg>
      <pc:sldChg chg="modSp del">
        <pc:chgData name="Salim, Yusuf" userId="S::ys1020@ic.ac.uk::87ae42e6-0651-4f03-a5ae-c8e78dff8f29" providerId="AD" clId="Web-{3B96A8E5-8980-48D1-B3CD-23761FE60D19}" dt="2022-03-20T19:08:01.055" v="6"/>
        <pc:sldMkLst>
          <pc:docMk/>
          <pc:sldMk cId="2971731064" sldId="263"/>
        </pc:sldMkLst>
        <pc:picChg chg="mod">
          <ac:chgData name="Salim, Yusuf" userId="S::ys1020@ic.ac.uk::87ae42e6-0651-4f03-a5ae-c8e78dff8f29" providerId="AD" clId="Web-{3B96A8E5-8980-48D1-B3CD-23761FE60D19}" dt="2022-03-20T19:06:18.267" v="3" actId="14100"/>
          <ac:picMkLst>
            <pc:docMk/>
            <pc:sldMk cId="2971731064" sldId="263"/>
            <ac:picMk id="15" creationId="{BCBDA1A5-3109-4516-8E6B-E57A562A9252}"/>
          </ac:picMkLst>
        </pc:picChg>
      </pc:sldChg>
      <pc:sldChg chg="modSp">
        <pc:chgData name="Salim, Yusuf" userId="S::ys1020@ic.ac.uk::87ae42e6-0651-4f03-a5ae-c8e78dff8f29" providerId="AD" clId="Web-{3B96A8E5-8980-48D1-B3CD-23761FE60D19}" dt="2022-03-20T19:13:00.434" v="15" actId="1076"/>
        <pc:sldMkLst>
          <pc:docMk/>
          <pc:sldMk cId="74237457" sldId="264"/>
        </pc:sldMkLst>
        <pc:spChg chg="mod">
          <ac:chgData name="Salim, Yusuf" userId="S::ys1020@ic.ac.uk::87ae42e6-0651-4f03-a5ae-c8e78dff8f29" providerId="AD" clId="Web-{3B96A8E5-8980-48D1-B3CD-23761FE60D19}" dt="2022-03-20T19:10:34.409" v="10" actId="1076"/>
          <ac:spMkLst>
            <pc:docMk/>
            <pc:sldMk cId="74237457" sldId="264"/>
            <ac:spMk id="7" creationId="{4DB64D6F-7EDD-426C-A5BF-D152A4326148}"/>
          </ac:spMkLst>
        </pc:spChg>
        <pc:picChg chg="mod">
          <ac:chgData name="Salim, Yusuf" userId="S::ys1020@ic.ac.uk::87ae42e6-0651-4f03-a5ae-c8e78dff8f29" providerId="AD" clId="Web-{3B96A8E5-8980-48D1-B3CD-23761FE60D19}" dt="2022-03-20T19:12:23.119" v="13" actId="1076"/>
          <ac:picMkLst>
            <pc:docMk/>
            <pc:sldMk cId="74237457" sldId="264"/>
            <ac:picMk id="22" creationId="{4061F8A7-F97C-4E62-9E58-6D5D4994184C}"/>
          </ac:picMkLst>
        </pc:picChg>
        <pc:picChg chg="mod">
          <ac:chgData name="Salim, Yusuf" userId="S::ys1020@ic.ac.uk::87ae42e6-0651-4f03-a5ae-c8e78dff8f29" providerId="AD" clId="Web-{3B96A8E5-8980-48D1-B3CD-23761FE60D19}" dt="2022-03-20T19:10:29.221" v="9" actId="1076"/>
          <ac:picMkLst>
            <pc:docMk/>
            <pc:sldMk cId="74237457" sldId="264"/>
            <ac:picMk id="23" creationId="{5A09C47A-08CB-4BD7-96E0-32AEFEFE9879}"/>
          </ac:picMkLst>
        </pc:picChg>
        <pc:picChg chg="mod">
          <ac:chgData name="Salim, Yusuf" userId="S::ys1020@ic.ac.uk::87ae42e6-0651-4f03-a5ae-c8e78dff8f29" providerId="AD" clId="Web-{3B96A8E5-8980-48D1-B3CD-23761FE60D19}" dt="2022-03-20T19:13:00.434" v="15" actId="1076"/>
          <ac:picMkLst>
            <pc:docMk/>
            <pc:sldMk cId="74237457" sldId="264"/>
            <ac:picMk id="24" creationId="{DDE0215B-F98D-4A62-A149-3591347153FC}"/>
          </ac:picMkLst>
        </pc:picChg>
      </pc:sldChg>
      <pc:sldChg chg="add del replId">
        <pc:chgData name="Salim, Yusuf" userId="S::ys1020@ic.ac.uk::87ae42e6-0651-4f03-a5ae-c8e78dff8f29" providerId="AD" clId="Web-{3B96A8E5-8980-48D1-B3CD-23761FE60D19}" dt="2022-03-20T19:07:55.789" v="5"/>
        <pc:sldMkLst>
          <pc:docMk/>
          <pc:sldMk cId="3266792568" sldId="265"/>
        </pc:sldMkLst>
      </pc:sldChg>
    </pc:docChg>
  </pc:docChgLst>
  <pc:docChgLst>
    <pc:chgData name="Salim, Yusuf" userId="S::ys1020@ic.ac.uk::87ae42e6-0651-4f03-a5ae-c8e78dff8f29" providerId="AD" clId="Web-{9830A4B1-9A8B-4C4D-927E-6EDEFA72B5CC}"/>
    <pc:docChg chg="modSld">
      <pc:chgData name="Salim, Yusuf" userId="S::ys1020@ic.ac.uk::87ae42e6-0651-4f03-a5ae-c8e78dff8f29" providerId="AD" clId="Web-{9830A4B1-9A8B-4C4D-927E-6EDEFA72B5CC}" dt="2022-03-20T18:25:11.193" v="36" actId="20577"/>
      <pc:docMkLst>
        <pc:docMk/>
      </pc:docMkLst>
      <pc:sldChg chg="modSp">
        <pc:chgData name="Salim, Yusuf" userId="S::ys1020@ic.ac.uk::87ae42e6-0651-4f03-a5ae-c8e78dff8f29" providerId="AD" clId="Web-{9830A4B1-9A8B-4C4D-927E-6EDEFA72B5CC}" dt="2022-03-20T18:25:11.193" v="36" actId="20577"/>
        <pc:sldMkLst>
          <pc:docMk/>
          <pc:sldMk cId="783632099" sldId="261"/>
        </pc:sldMkLst>
        <pc:spChg chg="mod">
          <ac:chgData name="Salim, Yusuf" userId="S::ys1020@ic.ac.uk::87ae42e6-0651-4f03-a5ae-c8e78dff8f29" providerId="AD" clId="Web-{9830A4B1-9A8B-4C4D-927E-6EDEFA72B5CC}" dt="2022-03-20T18:25:11.193" v="36" actId="20577"/>
          <ac:spMkLst>
            <pc:docMk/>
            <pc:sldMk cId="783632099" sldId="261"/>
            <ac:spMk id="4" creationId="{AAA849EE-BE14-480A-9C6E-8AF3CCC75D3B}"/>
          </ac:spMkLst>
        </pc:spChg>
      </pc:sldChg>
    </pc:docChg>
  </pc:docChgLst>
  <pc:docChgLst>
    <pc:chgData name="McManus, James" userId="S::jm520@ic.ac.uk::42076d68-8e2c-4ff9-bd9f-4f9fea645bdb" providerId="AD" clId="Web-{653AC552-AF46-4078-8D25-9F6467C8C89B}"/>
    <pc:docChg chg="modSld">
      <pc:chgData name="McManus, James" userId="S::jm520@ic.ac.uk::42076d68-8e2c-4ff9-bd9f-4f9fea645bdb" providerId="AD" clId="Web-{653AC552-AF46-4078-8D25-9F6467C8C89B}" dt="2022-03-21T11:47:54.570" v="34" actId="1076"/>
      <pc:docMkLst>
        <pc:docMk/>
      </pc:docMkLst>
      <pc:sldChg chg="addSp modSp">
        <pc:chgData name="McManus, James" userId="S::jm520@ic.ac.uk::42076d68-8e2c-4ff9-bd9f-4f9fea645bdb" providerId="AD" clId="Web-{653AC552-AF46-4078-8D25-9F6467C8C89B}" dt="2022-03-21T11:47:54.570" v="34" actId="1076"/>
        <pc:sldMkLst>
          <pc:docMk/>
          <pc:sldMk cId="74237457" sldId="264"/>
        </pc:sldMkLst>
        <pc:spChg chg="add mod">
          <ac:chgData name="McManus, James" userId="S::jm520@ic.ac.uk::42076d68-8e2c-4ff9-bd9f-4f9fea645bdb" providerId="AD" clId="Web-{653AC552-AF46-4078-8D25-9F6467C8C89B}" dt="2022-03-21T11:46:04.801" v="2" actId="20577"/>
          <ac:spMkLst>
            <pc:docMk/>
            <pc:sldMk cId="74237457" sldId="264"/>
            <ac:spMk id="2" creationId="{D29F7D5E-092E-4A3B-83DD-4A05098369D6}"/>
          </ac:spMkLst>
        </pc:spChg>
        <pc:spChg chg="add mod">
          <ac:chgData name="McManus, James" userId="S::jm520@ic.ac.uk::42076d68-8e2c-4ff9-bd9f-4f9fea645bdb" providerId="AD" clId="Web-{653AC552-AF46-4078-8D25-9F6467C8C89B}" dt="2022-03-21T11:47:23.584" v="24" actId="20577"/>
          <ac:spMkLst>
            <pc:docMk/>
            <pc:sldMk cId="74237457" sldId="264"/>
            <ac:spMk id="3" creationId="{82A552F4-FA9F-4C25-B651-B7118D1100F4}"/>
          </ac:spMkLst>
        </pc:spChg>
        <pc:spChg chg="add mod">
          <ac:chgData name="McManus, James" userId="S::jm520@ic.ac.uk::42076d68-8e2c-4ff9-bd9f-4f9fea645bdb" providerId="AD" clId="Web-{653AC552-AF46-4078-8D25-9F6467C8C89B}" dt="2022-03-21T11:47:54.570" v="34" actId="1076"/>
          <ac:spMkLst>
            <pc:docMk/>
            <pc:sldMk cId="74237457" sldId="264"/>
            <ac:spMk id="4" creationId="{8888EC98-038E-4EC8-A798-FCBD1BD7831D}"/>
          </ac:spMkLst>
        </pc:spChg>
      </pc:sldChg>
    </pc:docChg>
  </pc:docChgLst>
  <pc:docChgLst>
    <pc:chgData name="McManus, James" userId="S::jm520@ic.ac.uk::42076d68-8e2c-4ff9-bd9f-4f9fea645bdb" providerId="AD" clId="Web-{8E85A6A9-469C-452E-A605-760BA817151E}"/>
    <pc:docChg chg="addSld modSld">
      <pc:chgData name="McManus, James" userId="S::jm520@ic.ac.uk::42076d68-8e2c-4ff9-bd9f-4f9fea645bdb" providerId="AD" clId="Web-{8E85A6A9-469C-452E-A605-760BA817151E}" dt="2022-03-20T18:53:03.124" v="161" actId="1076"/>
      <pc:docMkLst>
        <pc:docMk/>
      </pc:docMkLst>
      <pc:sldChg chg="addSp">
        <pc:chgData name="McManus, James" userId="S::jm520@ic.ac.uk::42076d68-8e2c-4ff9-bd9f-4f9fea645bdb" providerId="AD" clId="Web-{8E85A6A9-469C-452E-A605-760BA817151E}" dt="2022-03-20T18:52:15.450" v="153"/>
        <pc:sldMkLst>
          <pc:docMk/>
          <pc:sldMk cId="818452608" sldId="256"/>
        </pc:sldMkLst>
        <pc:picChg chg="add">
          <ac:chgData name="McManus, James" userId="S::jm520@ic.ac.uk::42076d68-8e2c-4ff9-bd9f-4f9fea645bdb" providerId="AD" clId="Web-{8E85A6A9-469C-452E-A605-760BA817151E}" dt="2022-03-20T18:52:15.450" v="153"/>
          <ac:picMkLst>
            <pc:docMk/>
            <pc:sldMk cId="818452608" sldId="256"/>
            <ac:picMk id="2" creationId="{028D803A-0693-4F3D-AD53-8091EEAFF1C4}"/>
          </ac:picMkLst>
        </pc:picChg>
      </pc:sldChg>
      <pc:sldChg chg="addSp">
        <pc:chgData name="McManus, James" userId="S::jm520@ic.ac.uk::42076d68-8e2c-4ff9-bd9f-4f9fea645bdb" providerId="AD" clId="Web-{8E85A6A9-469C-452E-A605-760BA817151E}" dt="2022-03-20T18:52:13.497" v="152"/>
        <pc:sldMkLst>
          <pc:docMk/>
          <pc:sldMk cId="2532669098" sldId="257"/>
        </pc:sldMkLst>
        <pc:picChg chg="add">
          <ac:chgData name="McManus, James" userId="S::jm520@ic.ac.uk::42076d68-8e2c-4ff9-bd9f-4f9fea645bdb" providerId="AD" clId="Web-{8E85A6A9-469C-452E-A605-760BA817151E}" dt="2022-03-20T18:52:13.497" v="152"/>
          <ac:picMkLst>
            <pc:docMk/>
            <pc:sldMk cId="2532669098" sldId="257"/>
            <ac:picMk id="5" creationId="{FB4DA28B-F5A4-4084-9258-48E29E70A18E}"/>
          </ac:picMkLst>
        </pc:picChg>
      </pc:sldChg>
      <pc:sldChg chg="addSp delSp modSp">
        <pc:chgData name="McManus, James" userId="S::jm520@ic.ac.uk::42076d68-8e2c-4ff9-bd9f-4f9fea645bdb" providerId="AD" clId="Web-{8E85A6A9-469C-452E-A605-760BA817151E}" dt="2022-03-20T18:53:03.124" v="161" actId="1076"/>
        <pc:sldMkLst>
          <pc:docMk/>
          <pc:sldMk cId="935469926" sldId="258"/>
        </pc:sldMkLst>
        <pc:spChg chg="mod">
          <ac:chgData name="McManus, James" userId="S::jm520@ic.ac.uk::42076d68-8e2c-4ff9-bd9f-4f9fea645bdb" providerId="AD" clId="Web-{8E85A6A9-469C-452E-A605-760BA817151E}" dt="2022-03-20T18:53:03.124" v="161" actId="1076"/>
          <ac:spMkLst>
            <pc:docMk/>
            <pc:sldMk cId="935469926" sldId="258"/>
            <ac:spMk id="4" creationId="{AAA849EE-BE14-480A-9C6E-8AF3CCC75D3B}"/>
          </ac:spMkLst>
        </pc:spChg>
        <pc:spChg chg="mod">
          <ac:chgData name="McManus, James" userId="S::jm520@ic.ac.uk::42076d68-8e2c-4ff9-bd9f-4f9fea645bdb" providerId="AD" clId="Web-{8E85A6A9-469C-452E-A605-760BA817151E}" dt="2022-03-20T18:18:27.958" v="2" actId="20577"/>
          <ac:spMkLst>
            <pc:docMk/>
            <pc:sldMk cId="935469926" sldId="258"/>
            <ac:spMk id="7" creationId="{4DB64D6F-7EDD-426C-A5BF-D152A4326148}"/>
          </ac:spMkLst>
        </pc:spChg>
        <pc:picChg chg="del mod">
          <ac:chgData name="McManus, James" userId="S::jm520@ic.ac.uk::42076d68-8e2c-4ff9-bd9f-4f9fea645bdb" providerId="AD" clId="Web-{8E85A6A9-469C-452E-A605-760BA817151E}" dt="2022-03-20T18:50:17.369" v="111"/>
          <ac:picMkLst>
            <pc:docMk/>
            <pc:sldMk cId="935469926" sldId="258"/>
            <ac:picMk id="2" creationId="{71D34738-D10D-448B-AFEF-1195B2CAD01B}"/>
          </ac:picMkLst>
        </pc:picChg>
        <pc:picChg chg="add mod">
          <ac:chgData name="McManus, James" userId="S::jm520@ic.ac.uk::42076d68-8e2c-4ff9-bd9f-4f9fea645bdb" providerId="AD" clId="Web-{8E85A6A9-469C-452E-A605-760BA817151E}" dt="2022-03-20T18:28:23.708" v="91" actId="1076"/>
          <ac:picMkLst>
            <pc:docMk/>
            <pc:sldMk cId="935469926" sldId="258"/>
            <ac:picMk id="3" creationId="{7ECF9E15-51CC-4648-8E5D-B5244D98018F}"/>
          </ac:picMkLst>
        </pc:picChg>
        <pc:picChg chg="add del mod">
          <ac:chgData name="McManus, James" userId="S::jm520@ic.ac.uk::42076d68-8e2c-4ff9-bd9f-4f9fea645bdb" providerId="AD" clId="Web-{8E85A6A9-469C-452E-A605-760BA817151E}" dt="2022-03-20T18:40:52.354" v="103"/>
          <ac:picMkLst>
            <pc:docMk/>
            <pc:sldMk cId="935469926" sldId="258"/>
            <ac:picMk id="5" creationId="{AC378B75-EEB4-44EF-91F2-B6328CE61D32}"/>
          </ac:picMkLst>
        </pc:picChg>
        <pc:picChg chg="add mod">
          <ac:chgData name="McManus, James" userId="S::jm520@ic.ac.uk::42076d68-8e2c-4ff9-bd9f-4f9fea645bdb" providerId="AD" clId="Web-{8E85A6A9-469C-452E-A605-760BA817151E}" dt="2022-03-20T18:40:55.354" v="105" actId="14100"/>
          <ac:picMkLst>
            <pc:docMk/>
            <pc:sldMk cId="935469926" sldId="258"/>
            <ac:picMk id="9" creationId="{2B2AB892-A80C-4032-BF6B-7A9E0C6E786F}"/>
          </ac:picMkLst>
        </pc:picChg>
        <pc:picChg chg="add mod">
          <ac:chgData name="McManus, James" userId="S::jm520@ic.ac.uk::42076d68-8e2c-4ff9-bd9f-4f9fea645bdb" providerId="AD" clId="Web-{8E85A6A9-469C-452E-A605-760BA817151E}" dt="2022-03-20T18:45:13.533" v="109" actId="1076"/>
          <ac:picMkLst>
            <pc:docMk/>
            <pc:sldMk cId="935469926" sldId="258"/>
            <ac:picMk id="11" creationId="{E36ECE62-D16B-4C83-97D7-7B08B1ED0B0B}"/>
          </ac:picMkLst>
        </pc:picChg>
        <pc:picChg chg="add del mod">
          <ac:chgData name="McManus, James" userId="S::jm520@ic.ac.uk::42076d68-8e2c-4ff9-bd9f-4f9fea645bdb" providerId="AD" clId="Web-{8E85A6A9-469C-452E-A605-760BA817151E}" dt="2022-03-20T18:51:15.761" v="137"/>
          <ac:picMkLst>
            <pc:docMk/>
            <pc:sldMk cId="935469926" sldId="258"/>
            <ac:picMk id="12" creationId="{0E2B1A9D-0B5A-4F2D-B340-00111728746C}"/>
          </ac:picMkLst>
        </pc:picChg>
        <pc:picChg chg="add del mod">
          <ac:chgData name="McManus, James" userId="S::jm520@ic.ac.uk::42076d68-8e2c-4ff9-bd9f-4f9fea645bdb" providerId="AD" clId="Web-{8E85A6A9-469C-452E-A605-760BA817151E}" dt="2022-03-20T18:50:36.557" v="117"/>
          <ac:picMkLst>
            <pc:docMk/>
            <pc:sldMk cId="935469926" sldId="258"/>
            <ac:picMk id="13" creationId="{E002E86B-799B-4F24-BB01-A3D525AF8323}"/>
          </ac:picMkLst>
        </pc:picChg>
        <pc:picChg chg="add mod">
          <ac:chgData name="McManus, James" userId="S::jm520@ic.ac.uk::42076d68-8e2c-4ff9-bd9f-4f9fea645bdb" providerId="AD" clId="Web-{8E85A6A9-469C-452E-A605-760BA817151E}" dt="2022-03-20T18:50:55.792" v="125" actId="1076"/>
          <ac:picMkLst>
            <pc:docMk/>
            <pc:sldMk cId="935469926" sldId="258"/>
            <ac:picMk id="15" creationId="{DF134155-16F7-44C7-9C42-CD65D1C9E9D5}"/>
          </ac:picMkLst>
        </pc:picChg>
        <pc:picChg chg="add">
          <ac:chgData name="McManus, James" userId="S::jm520@ic.ac.uk::42076d68-8e2c-4ff9-bd9f-4f9fea645bdb" providerId="AD" clId="Web-{8E85A6A9-469C-452E-A605-760BA817151E}" dt="2022-03-20T18:52:09.091" v="150"/>
          <ac:picMkLst>
            <pc:docMk/>
            <pc:sldMk cId="935469926" sldId="258"/>
            <ac:picMk id="17" creationId="{D42B780F-4635-479D-80CB-024C76B0A573}"/>
          </ac:picMkLst>
        </pc:picChg>
      </pc:sldChg>
      <pc:sldChg chg="addSp">
        <pc:chgData name="McManus, James" userId="S::jm520@ic.ac.uk::42076d68-8e2c-4ff9-bd9f-4f9fea645bdb" providerId="AD" clId="Web-{8E85A6A9-469C-452E-A605-760BA817151E}" dt="2022-03-20T18:52:11.419" v="151"/>
        <pc:sldMkLst>
          <pc:docMk/>
          <pc:sldMk cId="1306222876" sldId="259"/>
        </pc:sldMkLst>
        <pc:picChg chg="add">
          <ac:chgData name="McManus, James" userId="S::jm520@ic.ac.uk::42076d68-8e2c-4ff9-bd9f-4f9fea645bdb" providerId="AD" clId="Web-{8E85A6A9-469C-452E-A605-760BA817151E}" dt="2022-03-20T18:52:11.419" v="151"/>
          <ac:picMkLst>
            <pc:docMk/>
            <pc:sldMk cId="1306222876" sldId="259"/>
            <ac:picMk id="3" creationId="{FD1EE385-0348-4684-8CE3-3E78630C84CF}"/>
          </ac:picMkLst>
        </pc:picChg>
      </pc:sldChg>
      <pc:sldChg chg="addSp delSp modSp">
        <pc:chgData name="McManus, James" userId="S::jm520@ic.ac.uk::42076d68-8e2c-4ff9-bd9f-4f9fea645bdb" providerId="AD" clId="Web-{8E85A6A9-469C-452E-A605-760BA817151E}" dt="2022-03-20T18:52:21.935" v="155"/>
        <pc:sldMkLst>
          <pc:docMk/>
          <pc:sldMk cId="3742107585" sldId="260"/>
        </pc:sldMkLst>
        <pc:spChg chg="add mod">
          <ac:chgData name="McManus, James" userId="S::jm520@ic.ac.uk::42076d68-8e2c-4ff9-bd9f-4f9fea645bdb" providerId="AD" clId="Web-{8E85A6A9-469C-452E-A605-760BA817151E}" dt="2022-03-20T18:33:49.233" v="97" actId="20577"/>
          <ac:spMkLst>
            <pc:docMk/>
            <pc:sldMk cId="3742107585" sldId="260"/>
            <ac:spMk id="3" creationId="{907C4E41-412E-4379-B309-9F4AD90992A8}"/>
          </ac:spMkLst>
        </pc:spChg>
        <pc:spChg chg="del">
          <ac:chgData name="McManus, James" userId="S::jm520@ic.ac.uk::42076d68-8e2c-4ff9-bd9f-4f9fea645bdb" providerId="AD" clId="Web-{8E85A6A9-469C-452E-A605-760BA817151E}" dt="2022-03-20T18:21:19.134" v="6"/>
          <ac:spMkLst>
            <pc:docMk/>
            <pc:sldMk cId="3742107585" sldId="260"/>
            <ac:spMk id="4" creationId="{AAA849EE-BE14-480A-9C6E-8AF3CCC75D3B}"/>
          </ac:spMkLst>
        </pc:spChg>
        <pc:spChg chg="add del mod">
          <ac:chgData name="McManus, James" userId="S::jm520@ic.ac.uk::42076d68-8e2c-4ff9-bd9f-4f9fea645bdb" providerId="AD" clId="Web-{8E85A6A9-469C-452E-A605-760BA817151E}" dt="2022-03-20T18:22:05.057" v="16"/>
          <ac:spMkLst>
            <pc:docMk/>
            <pc:sldMk cId="3742107585" sldId="260"/>
            <ac:spMk id="5" creationId="{B424BB3A-B820-49E0-A5E5-59187390436E}"/>
          </ac:spMkLst>
        </pc:spChg>
        <pc:spChg chg="mod">
          <ac:chgData name="McManus, James" userId="S::jm520@ic.ac.uk::42076d68-8e2c-4ff9-bd9f-4f9fea645bdb" providerId="AD" clId="Web-{8E85A6A9-469C-452E-A605-760BA817151E}" dt="2022-03-20T18:18:43.177" v="5" actId="20577"/>
          <ac:spMkLst>
            <pc:docMk/>
            <pc:sldMk cId="3742107585" sldId="260"/>
            <ac:spMk id="7" creationId="{4DB64D6F-7EDD-426C-A5BF-D152A4326148}"/>
          </ac:spMkLst>
        </pc:spChg>
        <pc:picChg chg="add mod ord">
          <ac:chgData name="McManus, James" userId="S::jm520@ic.ac.uk::42076d68-8e2c-4ff9-bd9f-4f9fea645bdb" providerId="AD" clId="Web-{8E85A6A9-469C-452E-A605-760BA817151E}" dt="2022-03-20T18:21:30.525" v="12" actId="1076"/>
          <ac:picMkLst>
            <pc:docMk/>
            <pc:sldMk cId="3742107585" sldId="260"/>
            <ac:picMk id="2" creationId="{7102893E-906B-41CC-9E0C-E9BFE53D9560}"/>
          </ac:picMkLst>
        </pc:picChg>
        <pc:picChg chg="add">
          <ac:chgData name="McManus, James" userId="S::jm520@ic.ac.uk::42076d68-8e2c-4ff9-bd9f-4f9fea645bdb" providerId="AD" clId="Web-{8E85A6A9-469C-452E-A605-760BA817151E}" dt="2022-03-20T18:52:21.935" v="155"/>
          <ac:picMkLst>
            <pc:docMk/>
            <pc:sldMk cId="3742107585" sldId="260"/>
            <ac:picMk id="4" creationId="{5FCD8FBA-2CD2-472D-845A-48D0C9636517}"/>
          </ac:picMkLst>
        </pc:picChg>
      </pc:sldChg>
      <pc:sldChg chg="addSp add replId">
        <pc:chgData name="McManus, James" userId="S::jm520@ic.ac.uk::42076d68-8e2c-4ff9-bd9f-4f9fea645bdb" providerId="AD" clId="Web-{8E85A6A9-469C-452E-A605-760BA817151E}" dt="2022-03-20T18:52:17.575" v="154"/>
        <pc:sldMkLst>
          <pc:docMk/>
          <pc:sldMk cId="783632099" sldId="261"/>
        </pc:sldMkLst>
        <pc:picChg chg="add">
          <ac:chgData name="McManus, James" userId="S::jm520@ic.ac.uk::42076d68-8e2c-4ff9-bd9f-4f9fea645bdb" providerId="AD" clId="Web-{8E85A6A9-469C-452E-A605-760BA817151E}" dt="2022-03-20T18:52:17.575" v="154"/>
          <ac:picMkLst>
            <pc:docMk/>
            <pc:sldMk cId="783632099" sldId="261"/>
            <ac:picMk id="2" creationId="{E2937BBC-1D56-4FC2-9339-62BE72A58864}"/>
          </ac:picMkLst>
        </pc:picChg>
      </pc:sldChg>
      <pc:sldChg chg="addSp delSp modSp add replId">
        <pc:chgData name="McManus, James" userId="S::jm520@ic.ac.uk::42076d68-8e2c-4ff9-bd9f-4f9fea645bdb" providerId="AD" clId="Web-{8E85A6A9-469C-452E-A605-760BA817151E}" dt="2022-03-20T18:25:42.407" v="89" actId="14100"/>
        <pc:sldMkLst>
          <pc:docMk/>
          <pc:sldMk cId="2292014206" sldId="262"/>
        </pc:sldMkLst>
        <pc:spChg chg="del">
          <ac:chgData name="McManus, James" userId="S::jm520@ic.ac.uk::42076d68-8e2c-4ff9-bd9f-4f9fea645bdb" providerId="AD" clId="Web-{8E85A6A9-469C-452E-A605-760BA817151E}" dt="2022-03-20T18:24:15.045" v="86"/>
          <ac:spMkLst>
            <pc:docMk/>
            <pc:sldMk cId="2292014206" sldId="262"/>
            <ac:spMk id="4" creationId="{AAA849EE-BE14-480A-9C6E-8AF3CCC75D3B}"/>
          </ac:spMkLst>
        </pc:spChg>
        <pc:picChg chg="add mod ord">
          <ac:chgData name="McManus, James" userId="S::jm520@ic.ac.uk::42076d68-8e2c-4ff9-bd9f-4f9fea645bdb" providerId="AD" clId="Web-{8E85A6A9-469C-452E-A605-760BA817151E}" dt="2022-03-20T18:25:42.407" v="89" actId="14100"/>
          <ac:picMkLst>
            <pc:docMk/>
            <pc:sldMk cId="2292014206" sldId="262"/>
            <ac:picMk id="2" creationId="{13FF9717-2C37-4527-AE4B-C4F28711AEF2}"/>
          </ac:picMkLst>
        </pc:picChg>
      </pc:sldChg>
      <pc:sldChg chg="addSp delSp modSp">
        <pc:chgData name="McManus, James" userId="S::jm520@ic.ac.uk::42076d68-8e2c-4ff9-bd9f-4f9fea645bdb" providerId="AD" clId="Web-{8E85A6A9-469C-452E-A605-760BA817151E}" dt="2022-03-20T18:52:42.373" v="160" actId="14100"/>
        <pc:sldMkLst>
          <pc:docMk/>
          <pc:sldMk cId="2971731064" sldId="263"/>
        </pc:sldMkLst>
        <pc:picChg chg="add mod">
          <ac:chgData name="McManus, James" userId="S::jm520@ic.ac.uk::42076d68-8e2c-4ff9-bd9f-4f9fea645bdb" providerId="AD" clId="Web-{8E85A6A9-469C-452E-A605-760BA817151E}" dt="2022-03-20T18:51:08.292" v="132" actId="1076"/>
          <ac:picMkLst>
            <pc:docMk/>
            <pc:sldMk cId="2971731064" sldId="263"/>
            <ac:picMk id="5" creationId="{B2EB95A3-281F-4E5D-A8AC-EDCD84A3E9F8}"/>
          </ac:picMkLst>
        </pc:picChg>
        <pc:picChg chg="del">
          <ac:chgData name="McManus, James" userId="S::jm520@ic.ac.uk::42076d68-8e2c-4ff9-bd9f-4f9fea645bdb" providerId="AD" clId="Web-{8E85A6A9-469C-452E-A605-760BA817151E}" dt="2022-03-20T18:51:03.292" v="128"/>
          <ac:picMkLst>
            <pc:docMk/>
            <pc:sldMk cId="2971731064" sldId="263"/>
            <ac:picMk id="11" creationId="{E36ECE62-D16B-4C83-97D7-7B08B1ED0B0B}"/>
          </ac:picMkLst>
        </pc:picChg>
        <pc:picChg chg="mod">
          <ac:chgData name="McManus, James" userId="S::jm520@ic.ac.uk::42076d68-8e2c-4ff9-bd9f-4f9fea645bdb" providerId="AD" clId="Web-{8E85A6A9-469C-452E-A605-760BA817151E}" dt="2022-03-20T18:52:38.920" v="159" actId="1076"/>
          <ac:picMkLst>
            <pc:docMk/>
            <pc:sldMk cId="2971731064" sldId="263"/>
            <ac:picMk id="13" creationId="{B9B3958E-04F2-40B6-9685-A81CE5DBBE84}"/>
          </ac:picMkLst>
        </pc:picChg>
        <pc:picChg chg="mod">
          <ac:chgData name="McManus, James" userId="S::jm520@ic.ac.uk::42076d68-8e2c-4ff9-bd9f-4f9fea645bdb" providerId="AD" clId="Web-{8E85A6A9-469C-452E-A605-760BA817151E}" dt="2022-03-20T18:52:42.373" v="160" actId="14100"/>
          <ac:picMkLst>
            <pc:docMk/>
            <pc:sldMk cId="2971731064" sldId="263"/>
            <ac:picMk id="14" creationId="{3CA31ADA-6234-42B4-A9BB-B3A72688246F}"/>
          </ac:picMkLst>
        </pc:picChg>
        <pc:picChg chg="mod">
          <ac:chgData name="McManus, James" userId="S::jm520@ic.ac.uk::42076d68-8e2c-4ff9-bd9f-4f9fea645bdb" providerId="AD" clId="Web-{8E85A6A9-469C-452E-A605-760BA817151E}" dt="2022-03-20T18:51:56.184" v="146" actId="1076"/>
          <ac:picMkLst>
            <pc:docMk/>
            <pc:sldMk cId="2971731064" sldId="263"/>
            <ac:picMk id="15" creationId="{BCBDA1A5-3109-4516-8E6B-E57A562A9252}"/>
          </ac:picMkLst>
        </pc:picChg>
      </pc:sldChg>
    </pc:docChg>
  </pc:docChgLst>
  <pc:docChgLst>
    <pc:chgData name="McManus, James" userId="S::jm520@ic.ac.uk::42076d68-8e2c-4ff9-bd9f-4f9fea645bdb" providerId="AD" clId="Web-{841F4AAB-46C8-4CFE-83FA-88EB3857D0C7}"/>
    <pc:docChg chg="addSld delSld modSld">
      <pc:chgData name="McManus, James" userId="S::jm520@ic.ac.uk::42076d68-8e2c-4ff9-bd9f-4f9fea645bdb" providerId="AD" clId="Web-{841F4AAB-46C8-4CFE-83FA-88EB3857D0C7}" dt="2022-03-20T19:11:05.561" v="84" actId="20577"/>
      <pc:docMkLst>
        <pc:docMk/>
      </pc:docMkLst>
      <pc:sldChg chg="modSp">
        <pc:chgData name="McManus, James" userId="S::jm520@ic.ac.uk::42076d68-8e2c-4ff9-bd9f-4f9fea645bdb" providerId="AD" clId="Web-{841F4AAB-46C8-4CFE-83FA-88EB3857D0C7}" dt="2022-03-20T19:05:16.441" v="2" actId="1076"/>
        <pc:sldMkLst>
          <pc:docMk/>
          <pc:sldMk cId="1306222876" sldId="259"/>
        </pc:sldMkLst>
        <pc:picChg chg="mod">
          <ac:chgData name="McManus, James" userId="S::jm520@ic.ac.uk::42076d68-8e2c-4ff9-bd9f-4f9fea645bdb" providerId="AD" clId="Web-{841F4AAB-46C8-4CFE-83FA-88EB3857D0C7}" dt="2022-03-20T19:05:16.441" v="2" actId="1076"/>
          <ac:picMkLst>
            <pc:docMk/>
            <pc:sldMk cId="1306222876" sldId="259"/>
            <ac:picMk id="3" creationId="{FD1EE385-0348-4684-8CE3-3E78630C84CF}"/>
          </ac:picMkLst>
        </pc:picChg>
      </pc:sldChg>
      <pc:sldChg chg="modSp">
        <pc:chgData name="McManus, James" userId="S::jm520@ic.ac.uk::42076d68-8e2c-4ff9-bd9f-4f9fea645bdb" providerId="AD" clId="Web-{841F4AAB-46C8-4CFE-83FA-88EB3857D0C7}" dt="2022-03-20T19:11:05.561" v="84" actId="20577"/>
        <pc:sldMkLst>
          <pc:docMk/>
          <pc:sldMk cId="783632099" sldId="261"/>
        </pc:sldMkLst>
        <pc:spChg chg="mod">
          <ac:chgData name="McManus, James" userId="S::jm520@ic.ac.uk::42076d68-8e2c-4ff9-bd9f-4f9fea645bdb" providerId="AD" clId="Web-{841F4AAB-46C8-4CFE-83FA-88EB3857D0C7}" dt="2022-03-20T19:11:05.561" v="84" actId="20577"/>
          <ac:spMkLst>
            <pc:docMk/>
            <pc:sldMk cId="783632099" sldId="261"/>
            <ac:spMk id="4" creationId="{AAA849EE-BE14-480A-9C6E-8AF3CCC75D3B}"/>
          </ac:spMkLst>
        </pc:spChg>
      </pc:sldChg>
      <pc:sldChg chg="addSp delSp modSp mod setBg addAnim setClrOvrMap">
        <pc:chgData name="McManus, James" userId="S::jm520@ic.ac.uk::42076d68-8e2c-4ff9-bd9f-4f9fea645bdb" providerId="AD" clId="Web-{841F4AAB-46C8-4CFE-83FA-88EB3857D0C7}" dt="2022-03-20T19:06:40.787" v="8" actId="1076"/>
        <pc:sldMkLst>
          <pc:docMk/>
          <pc:sldMk cId="2971731064" sldId="263"/>
        </pc:sldMkLst>
        <pc:spChg chg="mod ord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6" creationId="{58E81178-418F-4AF4-BA09-9EB6D9F999D7}"/>
          </ac:spMkLst>
        </pc:spChg>
        <pc:spChg chg="mod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7" creationId="{4DB64D6F-7EDD-426C-A5BF-D152A4326148}"/>
          </ac:spMkLst>
        </pc:spChg>
        <pc:spChg chg="del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8" creationId="{AD2D45C7-2E37-44FD-AC77-116CD14B9ED9}"/>
          </ac:spMkLst>
        </pc:spChg>
        <pc:spChg chg="del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10" creationId="{1FF88480-2CF1-4C54-8CE3-2CA9CD9FF896}"/>
          </ac:spMkLst>
        </pc:spChg>
        <pc:spChg chg="add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20" creationId="{FE12519A-1FF2-4CA9-A1F1-166D1FD7E846}"/>
          </ac:spMkLst>
        </pc:spChg>
        <pc:spChg chg="add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22" creationId="{DD98AF4D-113C-4BEB-B191-A3182B3709CF}"/>
          </ac:spMkLst>
        </pc:spChg>
        <pc:spChg chg="add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24" creationId="{BE33AFE3-1BD9-476E-9252-32DABBECCC1C}"/>
          </ac:spMkLst>
        </pc:spChg>
        <pc:spChg chg="add">
          <ac:chgData name="McManus, James" userId="S::jm520@ic.ac.uk::42076d68-8e2c-4ff9-bd9f-4f9fea645bdb" providerId="AD" clId="Web-{841F4AAB-46C8-4CFE-83FA-88EB3857D0C7}" dt="2022-03-20T19:06:00.099" v="3"/>
          <ac:spMkLst>
            <pc:docMk/>
            <pc:sldMk cId="2971731064" sldId="263"/>
            <ac:spMk id="26" creationId="{B5C1F3E8-EE99-4A6A-B2EE-D8F759861BEA}"/>
          </ac:spMkLst>
        </pc:spChg>
        <pc:grpChg chg="add">
          <ac:chgData name="McManus, James" userId="S::jm520@ic.ac.uk::42076d68-8e2c-4ff9-bd9f-4f9fea645bdb" providerId="AD" clId="Web-{841F4AAB-46C8-4CFE-83FA-88EB3857D0C7}" dt="2022-03-20T19:06:00.099" v="3"/>
          <ac:grpSpMkLst>
            <pc:docMk/>
            <pc:sldMk cId="2971731064" sldId="263"/>
            <ac:grpSpMk id="28" creationId="{DB2CAF49-F942-40F0-910D-6FFB201CFB9F}"/>
          </ac:grpSpMkLst>
        </pc:grpChg>
        <pc:picChg chg="mod">
          <ac:chgData name="McManus, James" userId="S::jm520@ic.ac.uk::42076d68-8e2c-4ff9-bd9f-4f9fea645bdb" providerId="AD" clId="Web-{841F4AAB-46C8-4CFE-83FA-88EB3857D0C7}" dt="2022-03-20T19:06:00.099" v="3"/>
          <ac:picMkLst>
            <pc:docMk/>
            <pc:sldMk cId="2971731064" sldId="263"/>
            <ac:picMk id="5" creationId="{B2EB95A3-281F-4E5D-A8AC-EDCD84A3E9F8}"/>
          </ac:picMkLst>
        </pc:picChg>
        <pc:picChg chg="mod">
          <ac:chgData name="McManus, James" userId="S::jm520@ic.ac.uk::42076d68-8e2c-4ff9-bd9f-4f9fea645bdb" providerId="AD" clId="Web-{841F4AAB-46C8-4CFE-83FA-88EB3857D0C7}" dt="2022-03-20T19:06:40.787" v="8" actId="1076"/>
          <ac:picMkLst>
            <pc:docMk/>
            <pc:sldMk cId="2971731064" sldId="263"/>
            <ac:picMk id="13" creationId="{B9B3958E-04F2-40B6-9685-A81CE5DBBE84}"/>
          </ac:picMkLst>
        </pc:picChg>
        <pc:picChg chg="mod ord">
          <ac:chgData name="McManus, James" userId="S::jm520@ic.ac.uk::42076d68-8e2c-4ff9-bd9f-4f9fea645bdb" providerId="AD" clId="Web-{841F4AAB-46C8-4CFE-83FA-88EB3857D0C7}" dt="2022-03-20T19:06:00.099" v="3"/>
          <ac:picMkLst>
            <pc:docMk/>
            <pc:sldMk cId="2971731064" sldId="263"/>
            <ac:picMk id="14" creationId="{3CA31ADA-6234-42B4-A9BB-B3A72688246F}"/>
          </ac:picMkLst>
        </pc:picChg>
        <pc:picChg chg="mod">
          <ac:chgData name="McManus, James" userId="S::jm520@ic.ac.uk::42076d68-8e2c-4ff9-bd9f-4f9fea645bdb" providerId="AD" clId="Web-{841F4AAB-46C8-4CFE-83FA-88EB3857D0C7}" dt="2022-03-20T19:06:00.099" v="3"/>
          <ac:picMkLst>
            <pc:docMk/>
            <pc:sldMk cId="2971731064" sldId="263"/>
            <ac:picMk id="15" creationId="{BCBDA1A5-3109-4516-8E6B-E57A562A9252}"/>
          </ac:picMkLst>
        </pc:picChg>
      </pc:sldChg>
      <pc:sldChg chg="addSp delSp modSp">
        <pc:chgData name="McManus, James" userId="S::jm520@ic.ac.uk::42076d68-8e2c-4ff9-bd9f-4f9fea645bdb" providerId="AD" clId="Web-{841F4AAB-46C8-4CFE-83FA-88EB3857D0C7}" dt="2022-03-20T19:09:35.246" v="46" actId="14100"/>
        <pc:sldMkLst>
          <pc:docMk/>
          <pc:sldMk cId="74237457" sldId="264"/>
        </pc:sldMkLst>
        <pc:spChg chg="add del mod">
          <ac:chgData name="McManus, James" userId="S::jm520@ic.ac.uk::42076d68-8e2c-4ff9-bd9f-4f9fea645bdb" providerId="AD" clId="Web-{841F4AAB-46C8-4CFE-83FA-88EB3857D0C7}" dt="2022-03-20T19:08:27.900" v="26"/>
          <ac:spMkLst>
            <pc:docMk/>
            <pc:sldMk cId="74237457" sldId="264"/>
            <ac:spMk id="3" creationId="{ECBD90D8-362D-4D30-A1C1-C0DCCB29EA00}"/>
          </ac:spMkLst>
        </pc:spChg>
        <pc:spChg chg="del">
          <ac:chgData name="McManus, James" userId="S::jm520@ic.ac.uk::42076d68-8e2c-4ff9-bd9f-4f9fea645bdb" providerId="AD" clId="Web-{841F4AAB-46C8-4CFE-83FA-88EB3857D0C7}" dt="2022-03-20T19:07:55.899" v="21"/>
          <ac:spMkLst>
            <pc:docMk/>
            <pc:sldMk cId="74237457" sldId="264"/>
            <ac:spMk id="4" creationId="{AAA849EE-BE14-480A-9C6E-8AF3CCC75D3B}"/>
          </ac:spMkLst>
        </pc:spChg>
        <pc:spChg chg="add del">
          <ac:chgData name="McManus, James" userId="S::jm520@ic.ac.uk::42076d68-8e2c-4ff9-bd9f-4f9fea645bdb" providerId="AD" clId="Web-{841F4AAB-46C8-4CFE-83FA-88EB3857D0C7}" dt="2022-03-20T19:07:47.539" v="19"/>
          <ac:spMkLst>
            <pc:docMk/>
            <pc:sldMk cId="74237457" sldId="264"/>
            <ac:spMk id="9" creationId="{671B420D-E7AB-42E0-B363-D02AC578F4DA}"/>
          </ac:spMkLst>
        </pc:spChg>
        <pc:spChg chg="add del">
          <ac:chgData name="McManus, James" userId="S::jm520@ic.ac.uk::42076d68-8e2c-4ff9-bd9f-4f9fea645bdb" providerId="AD" clId="Web-{841F4AAB-46C8-4CFE-83FA-88EB3857D0C7}" dt="2022-03-20T19:07:47.539" v="18"/>
          <ac:spMkLst>
            <pc:docMk/>
            <pc:sldMk cId="74237457" sldId="264"/>
            <ac:spMk id="11" creationId="{EFD078A6-31A1-40E6-A667-66D5A0733D66}"/>
          </ac:spMkLst>
        </pc:spChg>
        <pc:spChg chg="add del">
          <ac:chgData name="McManus, James" userId="S::jm520@ic.ac.uk::42076d68-8e2c-4ff9-bd9f-4f9fea645bdb" providerId="AD" clId="Web-{841F4AAB-46C8-4CFE-83FA-88EB3857D0C7}" dt="2022-03-20T19:07:47.539" v="16"/>
          <ac:spMkLst>
            <pc:docMk/>
            <pc:sldMk cId="74237457" sldId="264"/>
            <ac:spMk id="13" creationId="{7704D1CE-976E-483D-B84E-D7F275D96401}"/>
          </ac:spMkLst>
        </pc:spChg>
        <pc:spChg chg="add del">
          <ac:chgData name="McManus, James" userId="S::jm520@ic.ac.uk::42076d68-8e2c-4ff9-bd9f-4f9fea645bdb" providerId="AD" clId="Web-{841F4AAB-46C8-4CFE-83FA-88EB3857D0C7}" dt="2022-03-20T19:07:47.524" v="14"/>
          <ac:spMkLst>
            <pc:docMk/>
            <pc:sldMk cId="74237457" sldId="264"/>
            <ac:spMk id="16" creationId="{FA00BAD2-01C6-40B2-A9C5-5A5B53EF1489}"/>
          </ac:spMkLst>
        </pc:spChg>
        <pc:spChg chg="add del">
          <ac:chgData name="McManus, James" userId="S::jm520@ic.ac.uk::42076d68-8e2c-4ff9-bd9f-4f9fea645bdb" providerId="AD" clId="Web-{841F4AAB-46C8-4CFE-83FA-88EB3857D0C7}" dt="2022-03-20T19:07:47.524" v="12"/>
          <ac:spMkLst>
            <pc:docMk/>
            <pc:sldMk cId="74237457" sldId="264"/>
            <ac:spMk id="18" creationId="{732443CD-FFAE-4E15-88E2-3895459C64FE}"/>
          </ac:spMkLst>
        </pc:spChg>
        <pc:picChg chg="add del mod">
          <ac:chgData name="McManus, James" userId="S::jm520@ic.ac.uk::42076d68-8e2c-4ff9-bd9f-4f9fea645bdb" providerId="AD" clId="Web-{841F4AAB-46C8-4CFE-83FA-88EB3857D0C7}" dt="2022-03-20T19:07:59.477" v="25"/>
          <ac:picMkLst>
            <pc:docMk/>
            <pc:sldMk cId="74237457" sldId="264"/>
            <ac:picMk id="5" creationId="{16835C50-75CB-46E4-8886-5A28889B2E43}"/>
          </ac:picMkLst>
        </pc:picChg>
        <pc:picChg chg="add del">
          <ac:chgData name="McManus, James" userId="S::jm520@ic.ac.uk::42076d68-8e2c-4ff9-bd9f-4f9fea645bdb" providerId="AD" clId="Web-{841F4AAB-46C8-4CFE-83FA-88EB3857D0C7}" dt="2022-03-20T19:07:47.539" v="17"/>
          <ac:picMkLst>
            <pc:docMk/>
            <pc:sldMk cId="74237457" sldId="264"/>
            <ac:picMk id="12" creationId="{9A4E0D8F-8E19-480E-97D9-1630C0CEF271}"/>
          </ac:picMkLst>
        </pc:picChg>
        <pc:picChg chg="add del">
          <ac:chgData name="McManus, James" userId="S::jm520@ic.ac.uk::42076d68-8e2c-4ff9-bd9f-4f9fea645bdb" providerId="AD" clId="Web-{841F4AAB-46C8-4CFE-83FA-88EB3857D0C7}" dt="2022-03-20T19:07:47.539" v="15"/>
          <ac:picMkLst>
            <pc:docMk/>
            <pc:sldMk cId="74237457" sldId="264"/>
            <ac:picMk id="14" creationId="{43422E1C-3CA0-4978-8867-FC4BBA04C373}"/>
          </ac:picMkLst>
        </pc:picChg>
        <pc:picChg chg="del">
          <ac:chgData name="McManus, James" userId="S::jm520@ic.ac.uk::42076d68-8e2c-4ff9-bd9f-4f9fea645bdb" providerId="AD" clId="Web-{841F4AAB-46C8-4CFE-83FA-88EB3857D0C7}" dt="2022-03-20T19:07:53.368" v="20"/>
          <ac:picMkLst>
            <pc:docMk/>
            <pc:sldMk cId="74237457" sldId="264"/>
            <ac:picMk id="15" creationId="{DF134155-16F7-44C7-9C42-CD65D1C9E9D5}"/>
          </ac:picMkLst>
        </pc:picChg>
        <pc:picChg chg="add del">
          <ac:chgData name="McManus, James" userId="S::jm520@ic.ac.uk::42076d68-8e2c-4ff9-bd9f-4f9fea645bdb" providerId="AD" clId="Web-{841F4AAB-46C8-4CFE-83FA-88EB3857D0C7}" dt="2022-03-20T19:07:47.524" v="13"/>
          <ac:picMkLst>
            <pc:docMk/>
            <pc:sldMk cId="74237457" sldId="264"/>
            <ac:picMk id="17" creationId="{2180715B-F6F5-4866-AC44-043A261C441C}"/>
          </ac:picMkLst>
        </pc:picChg>
        <pc:picChg chg="add del mod">
          <ac:chgData name="McManus, James" userId="S::jm520@ic.ac.uk::42076d68-8e2c-4ff9-bd9f-4f9fea645bdb" providerId="AD" clId="Web-{841F4AAB-46C8-4CFE-83FA-88EB3857D0C7}" dt="2022-03-20T19:08:46.588" v="33"/>
          <ac:picMkLst>
            <pc:docMk/>
            <pc:sldMk cId="74237457" sldId="264"/>
            <ac:picMk id="20" creationId="{721E4C99-574C-4924-8734-DF6264E59F9B}"/>
          </ac:picMkLst>
        </pc:picChg>
        <pc:picChg chg="add mod">
          <ac:chgData name="McManus, James" userId="S::jm520@ic.ac.uk::42076d68-8e2c-4ff9-bd9f-4f9fea645bdb" providerId="AD" clId="Web-{841F4AAB-46C8-4CFE-83FA-88EB3857D0C7}" dt="2022-03-20T19:09:08.339" v="42" actId="1076"/>
          <ac:picMkLst>
            <pc:docMk/>
            <pc:sldMk cId="74237457" sldId="264"/>
            <ac:picMk id="21" creationId="{5C66D918-4A0D-48FC-B406-5059C3CABB38}"/>
          </ac:picMkLst>
        </pc:picChg>
        <pc:picChg chg="mod ord">
          <ac:chgData name="McManus, James" userId="S::jm520@ic.ac.uk::42076d68-8e2c-4ff9-bd9f-4f9fea645bdb" providerId="AD" clId="Web-{841F4AAB-46C8-4CFE-83FA-88EB3857D0C7}" dt="2022-03-20T19:09:13.417" v="43"/>
          <ac:picMkLst>
            <pc:docMk/>
            <pc:sldMk cId="74237457" sldId="264"/>
            <ac:picMk id="22" creationId="{4061F8A7-F97C-4E62-9E58-6D5D4994184C}"/>
          </ac:picMkLst>
        </pc:picChg>
        <pc:picChg chg="add mod">
          <ac:chgData name="McManus, James" userId="S::jm520@ic.ac.uk::42076d68-8e2c-4ff9-bd9f-4f9fea645bdb" providerId="AD" clId="Web-{841F4AAB-46C8-4CFE-83FA-88EB3857D0C7}" dt="2022-03-20T19:09:04.901" v="40" actId="14100"/>
          <ac:picMkLst>
            <pc:docMk/>
            <pc:sldMk cId="74237457" sldId="264"/>
            <ac:picMk id="23" creationId="{5A09C47A-08CB-4BD7-96E0-32AEFEFE9879}"/>
          </ac:picMkLst>
        </pc:picChg>
        <pc:picChg chg="add mod">
          <ac:chgData name="McManus, James" userId="S::jm520@ic.ac.uk::42076d68-8e2c-4ff9-bd9f-4f9fea645bdb" providerId="AD" clId="Web-{841F4AAB-46C8-4CFE-83FA-88EB3857D0C7}" dt="2022-03-20T19:09:35.246" v="46" actId="14100"/>
          <ac:picMkLst>
            <pc:docMk/>
            <pc:sldMk cId="74237457" sldId="264"/>
            <ac:picMk id="24" creationId="{DDE0215B-F98D-4A62-A149-3591347153FC}"/>
          </ac:picMkLst>
        </pc:picChg>
      </pc:sldChg>
      <pc:sldChg chg="add replId">
        <pc:chgData name="McManus, James" userId="S::jm520@ic.ac.uk::42076d68-8e2c-4ff9-bd9f-4f9fea645bdb" providerId="AD" clId="Web-{841F4AAB-46C8-4CFE-83FA-88EB3857D0C7}" dt="2022-03-20T19:07:19.460" v="9"/>
        <pc:sldMkLst>
          <pc:docMk/>
          <pc:sldMk cId="3048429970" sldId="264"/>
        </pc:sldMkLst>
      </pc:sldChg>
      <pc:sldChg chg="del">
        <pc:chgData name="McManus, James" userId="S::jm520@ic.ac.uk::42076d68-8e2c-4ff9-bd9f-4f9fea645bdb" providerId="AD" clId="Web-{841F4AAB-46C8-4CFE-83FA-88EB3857D0C7}" dt="2022-03-20T19:07:23.117" v="10"/>
        <pc:sldMkLst>
          <pc:docMk/>
          <pc:sldMk cId="3048429970" sldId="265"/>
        </pc:sldMkLst>
      </pc:sldChg>
    </pc:docChg>
  </pc:docChgLst>
  <pc:docChgLst>
    <pc:chgData name="Reeves, Zack" userId="S::zlr20@ic.ac.uk::368a733b-7532-44aa-895e-30cafdf1f322" providerId="AD" clId="Web-{C0AC9EF6-7CC0-40D4-8CC2-5BF6C95F0605}"/>
    <pc:docChg chg="addSld modSld">
      <pc:chgData name="Reeves, Zack" userId="S::zlr20@ic.ac.uk::368a733b-7532-44aa-895e-30cafdf1f322" providerId="AD" clId="Web-{C0AC9EF6-7CC0-40D4-8CC2-5BF6C95F0605}" dt="2022-02-20T20:39:42.413" v="35" actId="20577"/>
      <pc:docMkLst>
        <pc:docMk/>
      </pc:docMkLst>
      <pc:sldChg chg="addSp modSp mod modClrScheme chgLayout">
        <pc:chgData name="Reeves, Zack" userId="S::zlr20@ic.ac.uk::368a733b-7532-44aa-895e-30cafdf1f322" providerId="AD" clId="Web-{C0AC9EF6-7CC0-40D4-8CC2-5BF6C95F0605}" dt="2022-02-20T20:39:42.413" v="35" actId="20577"/>
        <pc:sldMkLst>
          <pc:docMk/>
          <pc:sldMk cId="818452608" sldId="256"/>
        </pc:sldMkLst>
        <pc:spChg chg="add">
          <ac:chgData name="Reeves, Zack" userId="S::zlr20@ic.ac.uk::368a733b-7532-44aa-895e-30cafdf1f322" providerId="AD" clId="Web-{C0AC9EF6-7CC0-40D4-8CC2-5BF6C95F0605}" dt="2022-02-20T20:39:14.553" v="31"/>
          <ac:spMkLst>
            <pc:docMk/>
            <pc:sldMk cId="818452608" sldId="256"/>
            <ac:spMk id="2" creationId="{C440E5D1-6DC1-444D-9DFA-73EB57867F4E}"/>
          </ac:spMkLst>
        </pc:spChg>
        <pc:spChg chg="add mod ord">
          <ac:chgData name="Reeves, Zack" userId="S::zlr20@ic.ac.uk::368a733b-7532-44aa-895e-30cafdf1f322" providerId="AD" clId="Web-{C0AC9EF6-7CC0-40D4-8CC2-5BF6C95F0605}" dt="2022-02-20T20:39:42.413" v="35" actId="20577"/>
          <ac:spMkLst>
            <pc:docMk/>
            <pc:sldMk cId="818452608" sldId="256"/>
            <ac:spMk id="3" creationId="{4FBF267C-B757-44A5-9FDE-5D39473CDEA8}"/>
          </ac:spMkLst>
        </pc:spChg>
        <pc:spChg chg="add mod ord">
          <ac:chgData name="Reeves, Zack" userId="S::zlr20@ic.ac.uk::368a733b-7532-44aa-895e-30cafdf1f322" providerId="AD" clId="Web-{C0AC9EF6-7CC0-40D4-8CC2-5BF6C95F0605}" dt="2022-02-20T20:39:18.694" v="32"/>
          <ac:spMkLst>
            <pc:docMk/>
            <pc:sldMk cId="818452608" sldId="256"/>
            <ac:spMk id="5" creationId="{E0C6265C-DD84-4F0C-A178-1E310A15E9EE}"/>
          </ac:spMkLst>
        </pc:spChg>
      </pc:sldChg>
      <pc:sldChg chg="modSp new">
        <pc:chgData name="Reeves, Zack" userId="S::zlr20@ic.ac.uk::368a733b-7532-44aa-895e-30cafdf1f322" providerId="AD" clId="Web-{C0AC9EF6-7CC0-40D4-8CC2-5BF6C95F0605}" dt="2022-02-20T20:39:12.069" v="30" actId="20577"/>
        <pc:sldMkLst>
          <pc:docMk/>
          <pc:sldMk cId="2532669098" sldId="257"/>
        </pc:sldMkLst>
        <pc:spChg chg="mod">
          <ac:chgData name="Reeves, Zack" userId="S::zlr20@ic.ac.uk::368a733b-7532-44aa-895e-30cafdf1f322" providerId="AD" clId="Web-{C0AC9EF6-7CC0-40D4-8CC2-5BF6C95F0605}" dt="2022-02-20T20:39:12.069" v="30" actId="20577"/>
          <ac:spMkLst>
            <pc:docMk/>
            <pc:sldMk cId="2532669098" sldId="257"/>
            <ac:spMk id="2" creationId="{A8D45893-2EB8-4686-BF10-20D681C94CED}"/>
          </ac:spMkLst>
        </pc:spChg>
      </pc:sldChg>
      <pc:sldChg chg="modSp new">
        <pc:chgData name="Reeves, Zack" userId="S::zlr20@ic.ac.uk::368a733b-7532-44aa-895e-30cafdf1f322" providerId="AD" clId="Web-{C0AC9EF6-7CC0-40D4-8CC2-5BF6C95F0605}" dt="2022-02-20T20:39:06.178" v="22" actId="20577"/>
        <pc:sldMkLst>
          <pc:docMk/>
          <pc:sldMk cId="935469926" sldId="258"/>
        </pc:sldMkLst>
        <pc:spChg chg="mod">
          <ac:chgData name="Reeves, Zack" userId="S::zlr20@ic.ac.uk::368a733b-7532-44aa-895e-30cafdf1f322" providerId="AD" clId="Web-{C0AC9EF6-7CC0-40D4-8CC2-5BF6C95F0605}" dt="2022-02-20T20:39:06.178" v="22" actId="20577"/>
          <ac:spMkLst>
            <pc:docMk/>
            <pc:sldMk cId="935469926" sldId="258"/>
            <ac:spMk id="2" creationId="{B6133A3D-5306-49D5-B1BE-79B79996B78D}"/>
          </ac:spMkLst>
        </pc:spChg>
      </pc:sldChg>
    </pc:docChg>
  </pc:docChgLst>
  <pc:docChgLst>
    <pc:chgData name="McManus, James" userId="S::jm520@ic.ac.uk::42076d68-8e2c-4ff9-bd9f-4f9fea645bdb" providerId="AD" clId="Web-{7DD9C6EB-AD1E-4691-B113-CF09A69B1461}"/>
    <pc:docChg chg="sldOrd">
      <pc:chgData name="McManus, James" userId="S::jm520@ic.ac.uk::42076d68-8e2c-4ff9-bd9f-4f9fea645bdb" providerId="AD" clId="Web-{7DD9C6EB-AD1E-4691-B113-CF09A69B1461}" dt="2022-03-21T12:09:39.726" v="0"/>
      <pc:docMkLst>
        <pc:docMk/>
      </pc:docMkLst>
      <pc:sldChg chg="ord">
        <pc:chgData name="McManus, James" userId="S::jm520@ic.ac.uk::42076d68-8e2c-4ff9-bd9f-4f9fea645bdb" providerId="AD" clId="Web-{7DD9C6EB-AD1E-4691-B113-CF09A69B1461}" dt="2022-03-21T12:09:39.726" v="0"/>
        <pc:sldMkLst>
          <pc:docMk/>
          <pc:sldMk cId="2292014206" sldId="262"/>
        </pc:sldMkLst>
      </pc:sldChg>
    </pc:docChg>
  </pc:docChgLst>
  <pc:docChgLst>
    <pc:chgData name="Salim, Yusuf" userId="S::ys1020@ic.ac.uk::87ae42e6-0651-4f03-a5ae-c8e78dff8f29" providerId="AD" clId="Web-{7831407D-AE91-4AB8-BFA1-43440A5FB556}"/>
    <pc:docChg chg="modSld">
      <pc:chgData name="Salim, Yusuf" userId="S::ys1020@ic.ac.uk::87ae42e6-0651-4f03-a5ae-c8e78dff8f29" providerId="AD" clId="Web-{7831407D-AE91-4AB8-BFA1-43440A5FB556}" dt="2022-03-20T18:20:48.343" v="18" actId="20577"/>
      <pc:docMkLst>
        <pc:docMk/>
      </pc:docMkLst>
      <pc:sldChg chg="modSp">
        <pc:chgData name="Salim, Yusuf" userId="S::ys1020@ic.ac.uk::87ae42e6-0651-4f03-a5ae-c8e78dff8f29" providerId="AD" clId="Web-{7831407D-AE91-4AB8-BFA1-43440A5FB556}" dt="2022-03-20T18:16:40.501" v="0" actId="14100"/>
        <pc:sldMkLst>
          <pc:docMk/>
          <pc:sldMk cId="818452608" sldId="256"/>
        </pc:sldMkLst>
        <pc:spChg chg="mod">
          <ac:chgData name="Salim, Yusuf" userId="S::ys1020@ic.ac.uk::87ae42e6-0651-4f03-a5ae-c8e78dff8f29" providerId="AD" clId="Web-{7831407D-AE91-4AB8-BFA1-43440A5FB556}" dt="2022-03-20T18:16:40.501" v="0" actId="14100"/>
          <ac:spMkLst>
            <pc:docMk/>
            <pc:sldMk cId="818452608" sldId="256"/>
            <ac:spMk id="5" creationId="{E0C6265C-DD84-4F0C-A178-1E310A15E9EE}"/>
          </ac:spMkLst>
        </pc:spChg>
      </pc:sldChg>
      <pc:sldChg chg="modSp">
        <pc:chgData name="Salim, Yusuf" userId="S::ys1020@ic.ac.uk::87ae42e6-0651-4f03-a5ae-c8e78dff8f29" providerId="AD" clId="Web-{7831407D-AE91-4AB8-BFA1-43440A5FB556}" dt="2022-03-20T18:20:48.343" v="18" actId="20577"/>
        <pc:sldMkLst>
          <pc:docMk/>
          <pc:sldMk cId="2292014206" sldId="262"/>
        </pc:sldMkLst>
        <pc:spChg chg="mod">
          <ac:chgData name="Salim, Yusuf" userId="S::ys1020@ic.ac.uk::87ae42e6-0651-4f03-a5ae-c8e78dff8f29" providerId="AD" clId="Web-{7831407D-AE91-4AB8-BFA1-43440A5FB556}" dt="2022-03-20T18:20:48.343" v="18" actId="20577"/>
          <ac:spMkLst>
            <pc:docMk/>
            <pc:sldMk cId="2292014206" sldId="262"/>
            <ac:spMk id="7" creationId="{4DB64D6F-7EDD-426C-A5BF-D152A4326148}"/>
          </ac:spMkLst>
        </pc:spChg>
      </pc:sldChg>
    </pc:docChg>
  </pc:docChgLst>
  <pc:docChgLst>
    <pc:chgData name="Reeves, Zack" userId="S::zlr20@ic.ac.uk::368a733b-7532-44aa-895e-30cafdf1f322" providerId="AD" clId="Web-{5532A21C-8B39-48BC-A9D3-8E26AFC93E80}"/>
    <pc:docChg chg="modSld">
      <pc:chgData name="Reeves, Zack" userId="S::zlr20@ic.ac.uk::368a733b-7532-44aa-895e-30cafdf1f322" providerId="AD" clId="Web-{5532A21C-8B39-48BC-A9D3-8E26AFC93E80}" dt="2022-02-20T21:23:50.955" v="126" actId="20577"/>
      <pc:docMkLst>
        <pc:docMk/>
      </pc:docMkLst>
      <pc:sldChg chg="addSp modSp">
        <pc:chgData name="Reeves, Zack" userId="S::zlr20@ic.ac.uk::368a733b-7532-44aa-895e-30cafdf1f322" providerId="AD" clId="Web-{5532A21C-8B39-48BC-A9D3-8E26AFC93E80}" dt="2022-02-20T21:23:50.955" v="126" actId="20577"/>
        <pc:sldMkLst>
          <pc:docMk/>
          <pc:sldMk cId="935469926" sldId="258"/>
        </pc:sldMkLst>
        <pc:spChg chg="add">
          <ac:chgData name="Reeves, Zack" userId="S::zlr20@ic.ac.uk::368a733b-7532-44aa-895e-30cafdf1f322" providerId="AD" clId="Web-{5532A21C-8B39-48BC-A9D3-8E26AFC93E80}" dt="2022-02-20T21:17:37.727" v="61"/>
          <ac:spMkLst>
            <pc:docMk/>
            <pc:sldMk cId="935469926" sldId="258"/>
            <ac:spMk id="5" creationId="{79FFD814-6735-4551-97C4-54DF63759AB8}"/>
          </ac:spMkLst>
        </pc:spChg>
        <pc:spChg chg="mod">
          <ac:chgData name="Reeves, Zack" userId="S::zlr20@ic.ac.uk::368a733b-7532-44aa-895e-30cafdf1f322" providerId="AD" clId="Web-{5532A21C-8B39-48BC-A9D3-8E26AFC93E80}" dt="2022-02-20T21:23:50.955" v="126" actId="20577"/>
          <ac:spMkLst>
            <pc:docMk/>
            <pc:sldMk cId="935469926" sldId="258"/>
            <ac:spMk id="6" creationId="{ECE18FE6-13BA-43FA-89ED-BFC17188E673}"/>
          </ac:spMkLst>
        </pc:spChg>
      </pc:sldChg>
    </pc:docChg>
  </pc:docChgLst>
  <pc:docChgLst>
    <pc:chgData name="Hesketh Fatchen, Sam" userId="f8c20f80-1f24-4bd7-b0b8-4c6b39cc8d53" providerId="ADAL" clId="{277A412A-EF1A-4C40-986D-997239BBE99F}"/>
    <pc:docChg chg="undo custSel addSld modSld">
      <pc:chgData name="Hesketh Fatchen, Sam" userId="f8c20f80-1f24-4bd7-b0b8-4c6b39cc8d53" providerId="ADAL" clId="{277A412A-EF1A-4C40-986D-997239BBE99F}" dt="2022-03-20T19:17:07.875" v="488"/>
      <pc:docMkLst>
        <pc:docMk/>
      </pc:docMkLst>
      <pc:sldChg chg="modSp mod">
        <pc:chgData name="Hesketh Fatchen, Sam" userId="f8c20f80-1f24-4bd7-b0b8-4c6b39cc8d53" providerId="ADAL" clId="{277A412A-EF1A-4C40-986D-997239BBE99F}" dt="2022-03-20T19:07:10.189" v="475" actId="1076"/>
        <pc:sldMkLst>
          <pc:docMk/>
          <pc:sldMk cId="818452608" sldId="256"/>
        </pc:sldMkLst>
        <pc:spChg chg="mod">
          <ac:chgData name="Hesketh Fatchen, Sam" userId="f8c20f80-1f24-4bd7-b0b8-4c6b39cc8d53" providerId="ADAL" clId="{277A412A-EF1A-4C40-986D-997239BBE99F}" dt="2022-03-20T18:18:48.409" v="27" actId="20577"/>
          <ac:spMkLst>
            <pc:docMk/>
            <pc:sldMk cId="818452608" sldId="256"/>
            <ac:spMk id="3" creationId="{4FBF267C-B757-44A5-9FDE-5D39473CDEA8}"/>
          </ac:spMkLst>
        </pc:spChg>
        <pc:picChg chg="mod">
          <ac:chgData name="Hesketh Fatchen, Sam" userId="f8c20f80-1f24-4bd7-b0b8-4c6b39cc8d53" providerId="ADAL" clId="{277A412A-EF1A-4C40-986D-997239BBE99F}" dt="2022-03-20T19:07:10.189" v="475" actId="1076"/>
          <ac:picMkLst>
            <pc:docMk/>
            <pc:sldMk cId="818452608" sldId="256"/>
            <ac:picMk id="2" creationId="{028D803A-0693-4F3D-AD53-8091EEAFF1C4}"/>
          </ac:picMkLst>
        </pc:picChg>
      </pc:sldChg>
      <pc:sldChg chg="modSp mod">
        <pc:chgData name="Hesketh Fatchen, Sam" userId="f8c20f80-1f24-4bd7-b0b8-4c6b39cc8d53" providerId="ADAL" clId="{277A412A-EF1A-4C40-986D-997239BBE99F}" dt="2022-03-20T18:54:32.415" v="447" actId="1076"/>
        <pc:sldMkLst>
          <pc:docMk/>
          <pc:sldMk cId="2532669098" sldId="257"/>
        </pc:sldMkLst>
        <pc:spChg chg="mod">
          <ac:chgData name="Hesketh Fatchen, Sam" userId="f8c20f80-1f24-4bd7-b0b8-4c6b39cc8d53" providerId="ADAL" clId="{277A412A-EF1A-4C40-986D-997239BBE99F}" dt="2022-03-20T18:18:45.036" v="25" actId="20577"/>
          <ac:spMkLst>
            <pc:docMk/>
            <pc:sldMk cId="2532669098" sldId="257"/>
            <ac:spMk id="2" creationId="{A8D45893-2EB8-4686-BF10-20D681C94CED}"/>
          </ac:spMkLst>
        </pc:spChg>
        <pc:picChg chg="mod">
          <ac:chgData name="Hesketh Fatchen, Sam" userId="f8c20f80-1f24-4bd7-b0b8-4c6b39cc8d53" providerId="ADAL" clId="{277A412A-EF1A-4C40-986D-997239BBE99F}" dt="2022-03-20T18:54:32.415" v="447" actId="1076"/>
          <ac:picMkLst>
            <pc:docMk/>
            <pc:sldMk cId="2532669098" sldId="257"/>
            <ac:picMk id="5" creationId="{FB4DA28B-F5A4-4084-9258-48E29E70A18E}"/>
          </ac:picMkLst>
        </pc:picChg>
      </pc:sldChg>
      <pc:sldChg chg="addSp modSp mod">
        <pc:chgData name="Hesketh Fatchen, Sam" userId="f8c20f80-1f24-4bd7-b0b8-4c6b39cc8d53" providerId="ADAL" clId="{277A412A-EF1A-4C40-986D-997239BBE99F}" dt="2022-03-20T19:08:45.808" v="481" actId="166"/>
        <pc:sldMkLst>
          <pc:docMk/>
          <pc:sldMk cId="935469926" sldId="258"/>
        </pc:sldMkLst>
        <pc:spChg chg="mod ord">
          <ac:chgData name="Hesketh Fatchen, Sam" userId="f8c20f80-1f24-4bd7-b0b8-4c6b39cc8d53" providerId="ADAL" clId="{277A412A-EF1A-4C40-986D-997239BBE99F}" dt="2022-03-20T19:08:45.808" v="481" actId="166"/>
          <ac:spMkLst>
            <pc:docMk/>
            <pc:sldMk cId="935469926" sldId="258"/>
            <ac:spMk id="4" creationId="{AAA849EE-BE14-480A-9C6E-8AF3CCC75D3B}"/>
          </ac:spMkLst>
        </pc:spChg>
        <pc:spChg chg="add mod">
          <ac:chgData name="Hesketh Fatchen, Sam" userId="f8c20f80-1f24-4bd7-b0b8-4c6b39cc8d53" providerId="ADAL" clId="{277A412A-EF1A-4C40-986D-997239BBE99F}" dt="2022-03-20T18:50:48.304" v="441" actId="1076"/>
          <ac:spMkLst>
            <pc:docMk/>
            <pc:sldMk cId="935469926" sldId="258"/>
            <ac:spMk id="6" creationId="{58E81178-418F-4AF4-BA09-9EB6D9F999D7}"/>
          </ac:spMkLst>
        </pc:spChg>
        <pc:spChg chg="mod">
          <ac:chgData name="Hesketh Fatchen, Sam" userId="f8c20f80-1f24-4bd7-b0b8-4c6b39cc8d53" providerId="ADAL" clId="{277A412A-EF1A-4C40-986D-997239BBE99F}" dt="2022-03-20T18:43:12.856" v="402" actId="1076"/>
          <ac:spMkLst>
            <pc:docMk/>
            <pc:sldMk cId="935469926" sldId="258"/>
            <ac:spMk id="7" creationId="{4DB64D6F-7EDD-426C-A5BF-D152A4326148}"/>
          </ac:spMkLst>
        </pc:spChg>
        <pc:picChg chg="add mod">
          <ac:chgData name="Hesketh Fatchen, Sam" userId="f8c20f80-1f24-4bd7-b0b8-4c6b39cc8d53" providerId="ADAL" clId="{277A412A-EF1A-4C40-986D-997239BBE99F}" dt="2022-03-20T19:08:39.601" v="480"/>
          <ac:picMkLst>
            <pc:docMk/>
            <pc:sldMk cId="935469926" sldId="258"/>
            <ac:picMk id="16" creationId="{161C321A-43D5-4390-9387-42165717196E}"/>
          </ac:picMkLst>
        </pc:picChg>
        <pc:picChg chg="mod ord">
          <ac:chgData name="Hesketh Fatchen, Sam" userId="f8c20f80-1f24-4bd7-b0b8-4c6b39cc8d53" providerId="ADAL" clId="{277A412A-EF1A-4C40-986D-997239BBE99F}" dt="2022-03-20T18:55:51.471" v="463" actId="1076"/>
          <ac:picMkLst>
            <pc:docMk/>
            <pc:sldMk cId="935469926" sldId="258"/>
            <ac:picMk id="17" creationId="{D42B780F-4635-479D-80CB-024C76B0A573}"/>
          </ac:picMkLst>
        </pc:picChg>
      </pc:sldChg>
      <pc:sldChg chg="modSp mod">
        <pc:chgData name="Hesketh Fatchen, Sam" userId="f8c20f80-1f24-4bd7-b0b8-4c6b39cc8d53" providerId="ADAL" clId="{277A412A-EF1A-4C40-986D-997239BBE99F}" dt="2022-03-20T18:54:27.038" v="446" actId="1076"/>
        <pc:sldMkLst>
          <pc:docMk/>
          <pc:sldMk cId="1306222876" sldId="259"/>
        </pc:sldMkLst>
        <pc:picChg chg="mod">
          <ac:chgData name="Hesketh Fatchen, Sam" userId="f8c20f80-1f24-4bd7-b0b8-4c6b39cc8d53" providerId="ADAL" clId="{277A412A-EF1A-4C40-986D-997239BBE99F}" dt="2022-03-20T18:54:27.038" v="446" actId="1076"/>
          <ac:picMkLst>
            <pc:docMk/>
            <pc:sldMk cId="1306222876" sldId="259"/>
            <ac:picMk id="3" creationId="{FD1EE385-0348-4684-8CE3-3E78630C84CF}"/>
          </ac:picMkLst>
        </pc:picChg>
      </pc:sldChg>
      <pc:sldChg chg="modSp add mod">
        <pc:chgData name="Hesketh Fatchen, Sam" userId="f8c20f80-1f24-4bd7-b0b8-4c6b39cc8d53" providerId="ADAL" clId="{277A412A-EF1A-4C40-986D-997239BBE99F}" dt="2022-03-20T18:56:19.652" v="465" actId="166"/>
        <pc:sldMkLst>
          <pc:docMk/>
          <pc:sldMk cId="3742107585" sldId="260"/>
        </pc:sldMkLst>
        <pc:spChg chg="mod ord">
          <ac:chgData name="Hesketh Fatchen, Sam" userId="f8c20f80-1f24-4bd7-b0b8-4c6b39cc8d53" providerId="ADAL" clId="{277A412A-EF1A-4C40-986D-997239BBE99F}" dt="2022-03-20T18:56:19.652" v="465" actId="166"/>
          <ac:spMkLst>
            <pc:docMk/>
            <pc:sldMk cId="3742107585" sldId="260"/>
            <ac:spMk id="3" creationId="{907C4E41-412E-4379-B309-9F4AD90992A8}"/>
          </ac:spMkLst>
        </pc:spChg>
        <pc:spChg chg="mod">
          <ac:chgData name="Hesketh Fatchen, Sam" userId="f8c20f80-1f24-4bd7-b0b8-4c6b39cc8d53" providerId="ADAL" clId="{277A412A-EF1A-4C40-986D-997239BBE99F}" dt="2022-03-20T18:22:05.631" v="42" actId="207"/>
          <ac:spMkLst>
            <pc:docMk/>
            <pc:sldMk cId="3742107585" sldId="260"/>
            <ac:spMk id="7" creationId="{4DB64D6F-7EDD-426C-A5BF-D152A4326148}"/>
          </ac:spMkLst>
        </pc:spChg>
        <pc:picChg chg="mod ord">
          <ac:chgData name="Hesketh Fatchen, Sam" userId="f8c20f80-1f24-4bd7-b0b8-4c6b39cc8d53" providerId="ADAL" clId="{277A412A-EF1A-4C40-986D-997239BBE99F}" dt="2022-03-20T18:56:05.116" v="464" actId="166"/>
          <ac:picMkLst>
            <pc:docMk/>
            <pc:sldMk cId="3742107585" sldId="260"/>
            <ac:picMk id="4" creationId="{5FCD8FBA-2CD2-472D-845A-48D0C9636517}"/>
          </ac:picMkLst>
        </pc:picChg>
      </pc:sldChg>
      <pc:sldChg chg="addSp modSp mod">
        <pc:chgData name="Hesketh Fatchen, Sam" userId="f8c20f80-1f24-4bd7-b0b8-4c6b39cc8d53" providerId="ADAL" clId="{277A412A-EF1A-4C40-986D-997239BBE99F}" dt="2022-03-20T19:17:07.875" v="488"/>
        <pc:sldMkLst>
          <pc:docMk/>
          <pc:sldMk cId="783632099" sldId="261"/>
        </pc:sldMkLst>
        <pc:spChg chg="mod ord">
          <ac:chgData name="Hesketh Fatchen, Sam" userId="f8c20f80-1f24-4bd7-b0b8-4c6b39cc8d53" providerId="ADAL" clId="{277A412A-EF1A-4C40-986D-997239BBE99F}" dt="2022-03-20T18:56:30.265" v="467" actId="166"/>
          <ac:spMkLst>
            <pc:docMk/>
            <pc:sldMk cId="783632099" sldId="261"/>
            <ac:spMk id="4" creationId="{AAA849EE-BE14-480A-9C6E-8AF3CCC75D3B}"/>
          </ac:spMkLst>
        </pc:spChg>
        <pc:spChg chg="mod">
          <ac:chgData name="Hesketh Fatchen, Sam" userId="f8c20f80-1f24-4bd7-b0b8-4c6b39cc8d53" providerId="ADAL" clId="{277A412A-EF1A-4C40-986D-997239BBE99F}" dt="2022-03-20T18:22:14.841" v="44" actId="207"/>
          <ac:spMkLst>
            <pc:docMk/>
            <pc:sldMk cId="783632099" sldId="261"/>
            <ac:spMk id="7" creationId="{4DB64D6F-7EDD-426C-A5BF-D152A4326148}"/>
          </ac:spMkLst>
        </pc:spChg>
        <pc:picChg chg="mod ord">
          <ac:chgData name="Hesketh Fatchen, Sam" userId="f8c20f80-1f24-4bd7-b0b8-4c6b39cc8d53" providerId="ADAL" clId="{277A412A-EF1A-4C40-986D-997239BBE99F}" dt="2022-03-20T18:56:27.207" v="466" actId="166"/>
          <ac:picMkLst>
            <pc:docMk/>
            <pc:sldMk cId="783632099" sldId="261"/>
            <ac:picMk id="2" creationId="{E2937BBC-1D56-4FC2-9339-62BE72A58864}"/>
          </ac:picMkLst>
        </pc:picChg>
        <pc:picChg chg="add mod">
          <ac:chgData name="Hesketh Fatchen, Sam" userId="f8c20f80-1f24-4bd7-b0b8-4c6b39cc8d53" providerId="ADAL" clId="{277A412A-EF1A-4C40-986D-997239BBE99F}" dt="2022-03-20T19:17:07.875" v="488"/>
          <ac:picMkLst>
            <pc:docMk/>
            <pc:sldMk cId="783632099" sldId="261"/>
            <ac:picMk id="9" creationId="{1CE99306-832D-48A9-8370-443BF03C3FEC}"/>
          </ac:picMkLst>
        </pc:picChg>
      </pc:sldChg>
      <pc:sldChg chg="addSp delSp modSp mod">
        <pc:chgData name="Hesketh Fatchen, Sam" userId="f8c20f80-1f24-4bd7-b0b8-4c6b39cc8d53" providerId="ADAL" clId="{277A412A-EF1A-4C40-986D-997239BBE99F}" dt="2022-03-20T19:07:13.782" v="477" actId="166"/>
        <pc:sldMkLst>
          <pc:docMk/>
          <pc:sldMk cId="2292014206" sldId="262"/>
        </pc:sldMkLst>
        <pc:spChg chg="mod">
          <ac:chgData name="Hesketh Fatchen, Sam" userId="f8c20f80-1f24-4bd7-b0b8-4c6b39cc8d53" providerId="ADAL" clId="{277A412A-EF1A-4C40-986D-997239BBE99F}" dt="2022-03-20T18:22:23.561" v="46" actId="313"/>
          <ac:spMkLst>
            <pc:docMk/>
            <pc:sldMk cId="2292014206" sldId="262"/>
            <ac:spMk id="7" creationId="{4DB64D6F-7EDD-426C-A5BF-D152A4326148}"/>
          </ac:spMkLst>
        </pc:spChg>
        <pc:picChg chg="ord">
          <ac:chgData name="Hesketh Fatchen, Sam" userId="f8c20f80-1f24-4bd7-b0b8-4c6b39cc8d53" providerId="ADAL" clId="{277A412A-EF1A-4C40-986D-997239BBE99F}" dt="2022-03-20T19:07:13.782" v="477" actId="166"/>
          <ac:picMkLst>
            <pc:docMk/>
            <pc:sldMk cId="2292014206" sldId="262"/>
            <ac:picMk id="2" creationId="{13FF9717-2C37-4527-AE4B-C4F28711AEF2}"/>
          </ac:picMkLst>
        </pc:picChg>
        <pc:picChg chg="add del mod ord">
          <ac:chgData name="Hesketh Fatchen, Sam" userId="f8c20f80-1f24-4bd7-b0b8-4c6b39cc8d53" providerId="ADAL" clId="{277A412A-EF1A-4C40-986D-997239BBE99F}" dt="2022-03-20T18:46:34.869" v="425" actId="478"/>
          <ac:picMkLst>
            <pc:docMk/>
            <pc:sldMk cId="2292014206" sldId="262"/>
            <ac:picMk id="9" creationId="{D30E42F6-0ECF-4523-A2CD-D517B7A3FE2D}"/>
          </ac:picMkLst>
        </pc:picChg>
        <pc:picChg chg="add mod ord">
          <ac:chgData name="Hesketh Fatchen, Sam" userId="f8c20f80-1f24-4bd7-b0b8-4c6b39cc8d53" providerId="ADAL" clId="{277A412A-EF1A-4C40-986D-997239BBE99F}" dt="2022-03-20T18:58:02.433" v="471" actId="166"/>
          <ac:picMkLst>
            <pc:docMk/>
            <pc:sldMk cId="2292014206" sldId="262"/>
            <ac:picMk id="11" creationId="{735C4D66-C32E-487B-A33D-9D304569E63F}"/>
          </ac:picMkLst>
        </pc:picChg>
      </pc:sldChg>
      <pc:sldChg chg="addSp modSp mod">
        <pc:chgData name="Hesketh Fatchen, Sam" userId="f8c20f80-1f24-4bd7-b0b8-4c6b39cc8d53" providerId="ADAL" clId="{277A412A-EF1A-4C40-986D-997239BBE99F}" dt="2022-03-20T19:07:37.491" v="479" actId="1076"/>
        <pc:sldMkLst>
          <pc:docMk/>
          <pc:sldMk cId="2971731064" sldId="263"/>
        </pc:sldMkLst>
        <pc:picChg chg="mod">
          <ac:chgData name="Hesketh Fatchen, Sam" userId="f8c20f80-1f24-4bd7-b0b8-4c6b39cc8d53" providerId="ADAL" clId="{277A412A-EF1A-4C40-986D-997239BBE99F}" dt="2022-03-20T18:51:00.943" v="442" actId="1076"/>
          <ac:picMkLst>
            <pc:docMk/>
            <pc:sldMk cId="2971731064" sldId="263"/>
            <ac:picMk id="5" creationId="{B2EB95A3-281F-4E5D-A8AC-EDCD84A3E9F8}"/>
          </ac:picMkLst>
        </pc:picChg>
        <pc:picChg chg="add mod ord">
          <ac:chgData name="Hesketh Fatchen, Sam" userId="f8c20f80-1f24-4bd7-b0b8-4c6b39cc8d53" providerId="ADAL" clId="{277A412A-EF1A-4C40-986D-997239BBE99F}" dt="2022-03-20T19:07:37.491" v="479" actId="1076"/>
          <ac:picMkLst>
            <pc:docMk/>
            <pc:sldMk cId="2971731064" sldId="263"/>
            <ac:picMk id="15" creationId="{BCBDA1A5-3109-4516-8E6B-E57A562A9252}"/>
          </ac:picMkLst>
        </pc:picChg>
      </pc:sldChg>
      <pc:sldChg chg="addSp modSp mod">
        <pc:chgData name="Hesketh Fatchen, Sam" userId="f8c20f80-1f24-4bd7-b0b8-4c6b39cc8d53" providerId="ADAL" clId="{277A412A-EF1A-4C40-986D-997239BBE99F}" dt="2022-03-20T19:12:54.286" v="487" actId="1076"/>
        <pc:sldMkLst>
          <pc:docMk/>
          <pc:sldMk cId="74237457" sldId="264"/>
        </pc:sldMkLst>
        <pc:picChg chg="add mod ord">
          <ac:chgData name="Hesketh Fatchen, Sam" userId="f8c20f80-1f24-4bd7-b0b8-4c6b39cc8d53" providerId="ADAL" clId="{277A412A-EF1A-4C40-986D-997239BBE99F}" dt="2022-03-20T19:12:54.286" v="487" actId="1076"/>
          <ac:picMkLst>
            <pc:docMk/>
            <pc:sldMk cId="74237457" sldId="264"/>
            <ac:picMk id="22" creationId="{4061F8A7-F97C-4E62-9E58-6D5D4994184C}"/>
          </ac:picMkLst>
        </pc:picChg>
      </pc:sldChg>
    </pc:docChg>
  </pc:docChgLst>
  <pc:docChgLst>
    <pc:chgData name="McManus, James" userId="S::jm520@ic.ac.uk::42076d68-8e2c-4ff9-bd9f-4f9fea645bdb" providerId="AD" clId="Web-{D576016E-5D28-4B83-9828-221FF7BB806B}"/>
    <pc:docChg chg="addSld modSld">
      <pc:chgData name="McManus, James" userId="S::jm520@ic.ac.uk::42076d68-8e2c-4ff9-bd9f-4f9fea645bdb" providerId="AD" clId="Web-{D576016E-5D28-4B83-9828-221FF7BB806B}" dt="2022-02-20T20:39:06.433" v="11"/>
      <pc:docMkLst>
        <pc:docMk/>
      </pc:docMkLst>
      <pc:sldChg chg="addSp delSp modSp new">
        <pc:chgData name="McManus, James" userId="S::jm520@ic.ac.uk::42076d68-8e2c-4ff9-bd9f-4f9fea645bdb" providerId="AD" clId="Web-{D576016E-5D28-4B83-9828-221FF7BB806B}" dt="2022-02-20T20:39:06.433" v="11"/>
        <pc:sldMkLst>
          <pc:docMk/>
          <pc:sldMk cId="818452608" sldId="256"/>
        </pc:sldMkLst>
        <pc:spChg chg="del">
          <ac:chgData name="McManus, James" userId="S::jm520@ic.ac.uk::42076d68-8e2c-4ff9-bd9f-4f9fea645bdb" providerId="AD" clId="Web-{D576016E-5D28-4B83-9828-221FF7BB806B}" dt="2022-02-20T20:37:46.819" v="2"/>
          <ac:spMkLst>
            <pc:docMk/>
            <pc:sldMk cId="818452608" sldId="256"/>
            <ac:spMk id="2" creationId="{3B6691C6-BAE4-4105-A3C3-FD7D2EDEB839}"/>
          </ac:spMkLst>
        </pc:spChg>
        <pc:spChg chg="del">
          <ac:chgData name="McManus, James" userId="S::jm520@ic.ac.uk::42076d68-8e2c-4ff9-bd9f-4f9fea645bdb" providerId="AD" clId="Web-{D576016E-5D28-4B83-9828-221FF7BB806B}" dt="2022-02-20T20:37:46.819" v="1"/>
          <ac:spMkLst>
            <pc:docMk/>
            <pc:sldMk cId="818452608" sldId="256"/>
            <ac:spMk id="3" creationId="{C30F6690-F95B-483A-9D15-BE2C61F010C0}"/>
          </ac:spMkLst>
        </pc:spChg>
        <pc:spChg chg="add del mod">
          <ac:chgData name="McManus, James" userId="S::jm520@ic.ac.uk::42076d68-8e2c-4ff9-bd9f-4f9fea645bdb" providerId="AD" clId="Web-{D576016E-5D28-4B83-9828-221FF7BB806B}" dt="2022-02-20T20:39:06.433" v="11"/>
          <ac:spMkLst>
            <pc:docMk/>
            <pc:sldMk cId="818452608" sldId="256"/>
            <ac:spMk id="4" creationId="{98DC0B33-0C45-42B3-AA9A-9CAE973B0E48}"/>
          </ac:spMkLst>
        </pc:spChg>
      </pc:sldChg>
    </pc:docChg>
  </pc:docChgLst>
  <pc:docChgLst>
    <pc:chgData name="Salim, Yusuf" userId="S::ys1020@ic.ac.uk::87ae42e6-0651-4f03-a5ae-c8e78dff8f29" providerId="AD" clId="Web-{68D4F66D-E409-4B9C-9395-5E207AA9F011}"/>
    <pc:docChg chg="modSld">
      <pc:chgData name="Salim, Yusuf" userId="S::ys1020@ic.ac.uk::87ae42e6-0651-4f03-a5ae-c8e78dff8f29" providerId="AD" clId="Web-{68D4F66D-E409-4B9C-9395-5E207AA9F011}" dt="2022-03-20T18:43:11.691" v="126" actId="14100"/>
      <pc:docMkLst>
        <pc:docMk/>
      </pc:docMkLst>
      <pc:sldChg chg="modSp">
        <pc:chgData name="Salim, Yusuf" userId="S::ys1020@ic.ac.uk::87ae42e6-0651-4f03-a5ae-c8e78dff8f29" providerId="AD" clId="Web-{68D4F66D-E409-4B9C-9395-5E207AA9F011}" dt="2022-03-20T18:43:11.691" v="126" actId="14100"/>
        <pc:sldMkLst>
          <pc:docMk/>
          <pc:sldMk cId="935469926" sldId="258"/>
        </pc:sldMkLst>
        <pc:spChg chg="mod">
          <ac:chgData name="Salim, Yusuf" userId="S::ys1020@ic.ac.uk::87ae42e6-0651-4f03-a5ae-c8e78dff8f29" providerId="AD" clId="Web-{68D4F66D-E409-4B9C-9395-5E207AA9F011}" dt="2022-03-20T18:43:11.691" v="126" actId="14100"/>
          <ac:spMkLst>
            <pc:docMk/>
            <pc:sldMk cId="935469926" sldId="258"/>
            <ac:spMk id="4" creationId="{AAA849EE-BE14-480A-9C6E-8AF3CCC75D3B}"/>
          </ac:spMkLst>
        </pc:spChg>
        <pc:spChg chg="mod">
          <ac:chgData name="Salim, Yusuf" userId="S::ys1020@ic.ac.uk::87ae42e6-0651-4f03-a5ae-c8e78dff8f29" providerId="AD" clId="Web-{68D4F66D-E409-4B9C-9395-5E207AA9F011}" dt="2022-03-20T18:40:44.797" v="15" actId="20577"/>
          <ac:spMkLst>
            <pc:docMk/>
            <pc:sldMk cId="935469926" sldId="258"/>
            <ac:spMk id="6" creationId="{58E81178-418F-4AF4-BA09-9EB6D9F999D7}"/>
          </ac:spMkLst>
        </pc:spChg>
      </pc:sldChg>
      <pc:sldChg chg="modSp">
        <pc:chgData name="Salim, Yusuf" userId="S::ys1020@ic.ac.uk::87ae42e6-0651-4f03-a5ae-c8e78dff8f29" providerId="AD" clId="Web-{68D4F66D-E409-4B9C-9395-5E207AA9F011}" dt="2022-03-20T18:38:10.168" v="6" actId="20577"/>
        <pc:sldMkLst>
          <pc:docMk/>
          <pc:sldMk cId="3742107585" sldId="260"/>
        </pc:sldMkLst>
        <pc:spChg chg="mod">
          <ac:chgData name="Salim, Yusuf" userId="S::ys1020@ic.ac.uk::87ae42e6-0651-4f03-a5ae-c8e78dff8f29" providerId="AD" clId="Web-{68D4F66D-E409-4B9C-9395-5E207AA9F011}" dt="2022-03-20T18:38:10.168" v="6" actId="20577"/>
          <ac:spMkLst>
            <pc:docMk/>
            <pc:sldMk cId="3742107585" sldId="260"/>
            <ac:spMk id="3" creationId="{907C4E41-412E-4379-B309-9F4AD90992A8}"/>
          </ac:spMkLst>
        </pc:spChg>
      </pc:sldChg>
      <pc:sldChg chg="modSp">
        <pc:chgData name="Salim, Yusuf" userId="S::ys1020@ic.ac.uk::87ae42e6-0651-4f03-a5ae-c8e78dff8f29" providerId="AD" clId="Web-{68D4F66D-E409-4B9C-9395-5E207AA9F011}" dt="2022-03-20T18:38:52.512" v="8" actId="20577"/>
        <pc:sldMkLst>
          <pc:docMk/>
          <pc:sldMk cId="783632099" sldId="261"/>
        </pc:sldMkLst>
        <pc:spChg chg="mod">
          <ac:chgData name="Salim, Yusuf" userId="S::ys1020@ic.ac.uk::87ae42e6-0651-4f03-a5ae-c8e78dff8f29" providerId="AD" clId="Web-{68D4F66D-E409-4B9C-9395-5E207AA9F011}" dt="2022-03-20T18:38:52.512" v="8" actId="20577"/>
          <ac:spMkLst>
            <pc:docMk/>
            <pc:sldMk cId="783632099" sldId="261"/>
            <ac:spMk id="4" creationId="{AAA849EE-BE14-480A-9C6E-8AF3CCC75D3B}"/>
          </ac:spMkLst>
        </pc:spChg>
      </pc:sldChg>
    </pc:docChg>
  </pc:docChgLst>
  <pc:docChgLst>
    <pc:chgData name="Romo Gonzalez, Pablo" userId="S::pr1220@ic.ac.uk::7c8f2abd-1eaa-4ffc-81f0-f896b2383d51" providerId="AD" clId="Web-{3F79F57B-4397-00C0-D40E-22557DF984CE}"/>
    <pc:docChg chg="modSld">
      <pc:chgData name="Romo Gonzalez, Pablo" userId="S::pr1220@ic.ac.uk::7c8f2abd-1eaa-4ffc-81f0-f896b2383d51" providerId="AD" clId="Web-{3F79F57B-4397-00C0-D40E-22557DF984CE}" dt="2022-02-20T21:36:18.700" v="279" actId="20577"/>
      <pc:docMkLst>
        <pc:docMk/>
      </pc:docMkLst>
      <pc:sldChg chg="modSp">
        <pc:chgData name="Romo Gonzalez, Pablo" userId="S::pr1220@ic.ac.uk::7c8f2abd-1eaa-4ffc-81f0-f896b2383d51" providerId="AD" clId="Web-{3F79F57B-4397-00C0-D40E-22557DF984CE}" dt="2022-02-20T21:36:18.700" v="279" actId="20577"/>
        <pc:sldMkLst>
          <pc:docMk/>
          <pc:sldMk cId="935469926" sldId="258"/>
        </pc:sldMkLst>
        <pc:spChg chg="mod">
          <ac:chgData name="Romo Gonzalez, Pablo" userId="S::pr1220@ic.ac.uk::7c8f2abd-1eaa-4ffc-81f0-f896b2383d51" providerId="AD" clId="Web-{3F79F57B-4397-00C0-D40E-22557DF984CE}" dt="2022-02-20T21:36:18.700" v="279" actId="20577"/>
          <ac:spMkLst>
            <pc:docMk/>
            <pc:sldMk cId="935469926" sldId="258"/>
            <ac:spMk id="6" creationId="{ECE18FE6-13BA-43FA-89ED-BFC17188E673}"/>
          </ac:spMkLst>
        </pc:spChg>
      </pc:sldChg>
    </pc:docChg>
  </pc:docChgLst>
  <pc:docChgLst>
    <pc:chgData name="McManus, James" userId="S::jm520@ic.ac.uk::42076d68-8e2c-4ff9-bd9f-4f9fea645bdb" providerId="AD" clId="Web-{685A4AF1-18FC-49A2-BE94-187A3027948E}"/>
    <pc:docChg chg="addSld delSld modSld sldOrd">
      <pc:chgData name="McManus, James" userId="S::jm520@ic.ac.uk::42076d68-8e2c-4ff9-bd9f-4f9fea645bdb" providerId="AD" clId="Web-{685A4AF1-18FC-49A2-BE94-187A3027948E}" dt="2022-03-20T18:16:15.902" v="11"/>
      <pc:docMkLst>
        <pc:docMk/>
      </pc:docMkLst>
      <pc:sldChg chg="addSp delSp modSp">
        <pc:chgData name="McManus, James" userId="S::jm520@ic.ac.uk::42076d68-8e2c-4ff9-bd9f-4f9fea645bdb" providerId="AD" clId="Web-{685A4AF1-18FC-49A2-BE94-187A3027948E}" dt="2022-03-20T18:16:15.902" v="11"/>
        <pc:sldMkLst>
          <pc:docMk/>
          <pc:sldMk cId="935469926" sldId="258"/>
        </pc:sldMkLst>
        <pc:spChg chg="del">
          <ac:chgData name="McManus, James" userId="S::jm520@ic.ac.uk::42076d68-8e2c-4ff9-bd9f-4f9fea645bdb" providerId="AD" clId="Web-{685A4AF1-18FC-49A2-BE94-187A3027948E}" dt="2022-03-20T18:15:58.479" v="6"/>
          <ac:spMkLst>
            <pc:docMk/>
            <pc:sldMk cId="935469926" sldId="258"/>
            <ac:spMk id="2" creationId="{B6133A3D-5306-49D5-B1BE-79B79996B78D}"/>
          </ac:spMkLst>
        </pc:spChg>
        <pc:spChg chg="add del mod">
          <ac:chgData name="McManus, James" userId="S::jm520@ic.ac.uk::42076d68-8e2c-4ff9-bd9f-4f9fea645bdb" providerId="AD" clId="Web-{685A4AF1-18FC-49A2-BE94-187A3027948E}" dt="2022-03-20T18:16:15.902" v="11"/>
          <ac:spMkLst>
            <pc:docMk/>
            <pc:sldMk cId="935469926" sldId="258"/>
            <ac:spMk id="4" creationId="{AAA849EE-BE14-480A-9C6E-8AF3CCC75D3B}"/>
          </ac:spMkLst>
        </pc:spChg>
        <pc:spChg chg="del">
          <ac:chgData name="McManus, James" userId="S::jm520@ic.ac.uk::42076d68-8e2c-4ff9-bd9f-4f9fea645bdb" providerId="AD" clId="Web-{685A4AF1-18FC-49A2-BE94-187A3027948E}" dt="2022-03-20T18:15:58.401" v="5"/>
          <ac:spMkLst>
            <pc:docMk/>
            <pc:sldMk cId="935469926" sldId="258"/>
            <ac:spMk id="6" creationId="{ECE18FE6-13BA-43FA-89ED-BFC17188E673}"/>
          </ac:spMkLst>
        </pc:spChg>
        <pc:spChg chg="add del mod">
          <ac:chgData name="McManus, James" userId="S::jm520@ic.ac.uk::42076d68-8e2c-4ff9-bd9f-4f9fea645bdb" providerId="AD" clId="Web-{685A4AF1-18FC-49A2-BE94-187A3027948E}" dt="2022-03-20T18:16:15.214" v="10"/>
          <ac:spMkLst>
            <pc:docMk/>
            <pc:sldMk cId="935469926" sldId="258"/>
            <ac:spMk id="7" creationId="{4DB64D6F-7EDD-426C-A5BF-D152A4326148}"/>
          </ac:spMkLst>
        </pc:spChg>
      </pc:sldChg>
      <pc:sldChg chg="ord">
        <pc:chgData name="McManus, James" userId="S::jm520@ic.ac.uk::42076d68-8e2c-4ff9-bd9f-4f9fea645bdb" providerId="AD" clId="Web-{685A4AF1-18FC-49A2-BE94-187A3027948E}" dt="2022-03-20T18:16:00.464" v="7"/>
        <pc:sldMkLst>
          <pc:docMk/>
          <pc:sldMk cId="1306222876" sldId="259"/>
        </pc:sldMkLst>
      </pc:sldChg>
      <pc:sldChg chg="new">
        <pc:chgData name="McManus, James" userId="S::jm520@ic.ac.uk::42076d68-8e2c-4ff9-bd9f-4f9fea645bdb" providerId="AD" clId="Web-{685A4AF1-18FC-49A2-BE94-187A3027948E}" dt="2022-03-20T18:15:11.305" v="0"/>
        <pc:sldMkLst>
          <pc:docMk/>
          <pc:sldMk cId="1347495381" sldId="259"/>
        </pc:sldMkLst>
      </pc:sldChg>
      <pc:sldChg chg="new">
        <pc:chgData name="McManus, James" userId="S::jm520@ic.ac.uk::42076d68-8e2c-4ff9-bd9f-4f9fea645bdb" providerId="AD" clId="Web-{685A4AF1-18FC-49A2-BE94-187A3027948E}" dt="2022-03-20T18:15:35.197" v="1"/>
        <pc:sldMkLst>
          <pc:docMk/>
          <pc:sldMk cId="2137068865" sldId="260"/>
        </pc:sldMkLst>
      </pc:sldChg>
      <pc:sldChg chg="new">
        <pc:chgData name="McManus, James" userId="S::jm520@ic.ac.uk::42076d68-8e2c-4ff9-bd9f-4f9fea645bdb" providerId="AD" clId="Web-{685A4AF1-18FC-49A2-BE94-187A3027948E}" dt="2022-03-20T18:15:37.056" v="2"/>
        <pc:sldMkLst>
          <pc:docMk/>
          <pc:sldMk cId="3702509630" sldId="261"/>
        </pc:sldMkLst>
      </pc:sldChg>
      <pc:sldChg chg="new del">
        <pc:chgData name="McManus, James" userId="S::jm520@ic.ac.uk::42076d68-8e2c-4ff9-bd9f-4f9fea645bdb" providerId="AD" clId="Web-{685A4AF1-18FC-49A2-BE94-187A3027948E}" dt="2022-03-20T18:15:42.088" v="4"/>
        <pc:sldMkLst>
          <pc:docMk/>
          <pc:sldMk cId="3593324963" sldId="262"/>
        </pc:sldMkLst>
      </pc:sldChg>
    </pc:docChg>
  </pc:docChgLst>
  <pc:docChgLst>
    <pc:chgData name="Salim, Yusuf" userId="S::ys1020@ic.ac.uk::87ae42e6-0651-4f03-a5ae-c8e78dff8f29" providerId="AD" clId="Web-{5FCDE22E-0C82-353D-BD44-2B6D08B8070F}"/>
    <pc:docChg chg="modSld">
      <pc:chgData name="Salim, Yusuf" userId="S::ys1020@ic.ac.uk::87ae42e6-0651-4f03-a5ae-c8e78dff8f29" providerId="AD" clId="Web-{5FCDE22E-0C82-353D-BD44-2B6D08B8070F}" dt="2022-02-20T21:22:12.903" v="2" actId="20577"/>
      <pc:docMkLst>
        <pc:docMk/>
      </pc:docMkLst>
      <pc:sldChg chg="addSp modSp">
        <pc:chgData name="Salim, Yusuf" userId="S::ys1020@ic.ac.uk::87ae42e6-0651-4f03-a5ae-c8e78dff8f29" providerId="AD" clId="Web-{5FCDE22E-0C82-353D-BD44-2B6D08B8070F}" dt="2022-02-20T21:22:12.903" v="2" actId="20577"/>
        <pc:sldMkLst>
          <pc:docMk/>
          <pc:sldMk cId="935469926" sldId="258"/>
        </pc:sldMkLst>
        <pc:spChg chg="mod">
          <ac:chgData name="Salim, Yusuf" userId="S::ys1020@ic.ac.uk::87ae42e6-0651-4f03-a5ae-c8e78dff8f29" providerId="AD" clId="Web-{5FCDE22E-0C82-353D-BD44-2B6D08B8070F}" dt="2022-02-20T21:22:12.903" v="2" actId="20577"/>
          <ac:spMkLst>
            <pc:docMk/>
            <pc:sldMk cId="935469926" sldId="258"/>
            <ac:spMk id="6" creationId="{ECE18FE6-13BA-43FA-89ED-BFC17188E673}"/>
          </ac:spMkLst>
        </pc:spChg>
        <pc:spChg chg="add">
          <ac:chgData name="Salim, Yusuf" userId="S::ys1020@ic.ac.uk::87ae42e6-0651-4f03-a5ae-c8e78dff8f29" providerId="AD" clId="Web-{5FCDE22E-0C82-353D-BD44-2B6D08B8070F}" dt="2022-02-20T21:18:39.719" v="0"/>
          <ac:spMkLst>
            <pc:docMk/>
            <pc:sldMk cId="935469926" sldId="258"/>
            <ac:spMk id="7" creationId="{19A8C5C8-2DBF-4297-8FB2-0A8CA9BD6E92}"/>
          </ac:spMkLst>
        </pc:spChg>
      </pc:sldChg>
    </pc:docChg>
  </pc:docChgLst>
  <pc:docChgLst>
    <pc:chgData name="Hesketh Fatchen, Sam" userId="S::sh1620@ic.ac.uk::f8c20f80-1f24-4bd7-b0b8-4c6b39cc8d53" providerId="AD" clId="Web-{CD3AD078-3DC3-4961-A660-FBC7195A2600}"/>
    <pc:docChg chg="modSld">
      <pc:chgData name="Hesketh Fatchen, Sam" userId="S::sh1620@ic.ac.uk::f8c20f80-1f24-4bd7-b0b8-4c6b39cc8d53" providerId="AD" clId="Web-{CD3AD078-3DC3-4961-A660-FBC7195A2600}" dt="2022-02-20T21:10:53.966" v="874" actId="1076"/>
      <pc:docMkLst>
        <pc:docMk/>
      </pc:docMkLst>
      <pc:sldChg chg="modSp">
        <pc:chgData name="Hesketh Fatchen, Sam" userId="S::sh1620@ic.ac.uk::f8c20f80-1f24-4bd7-b0b8-4c6b39cc8d53" providerId="AD" clId="Web-{CD3AD078-3DC3-4961-A660-FBC7195A2600}" dt="2022-02-20T20:58:27.227" v="337" actId="20577"/>
        <pc:sldMkLst>
          <pc:docMk/>
          <pc:sldMk cId="818452608" sldId="256"/>
        </pc:sldMkLst>
        <pc:spChg chg="mod">
          <ac:chgData name="Hesketh Fatchen, Sam" userId="S::sh1620@ic.ac.uk::f8c20f80-1f24-4bd7-b0b8-4c6b39cc8d53" providerId="AD" clId="Web-{CD3AD078-3DC3-4961-A660-FBC7195A2600}" dt="2022-02-20T20:58:02.977" v="299" actId="1076"/>
          <ac:spMkLst>
            <pc:docMk/>
            <pc:sldMk cId="818452608" sldId="256"/>
            <ac:spMk id="3" creationId="{4FBF267C-B757-44A5-9FDE-5D39473CDEA8}"/>
          </ac:spMkLst>
        </pc:spChg>
        <pc:spChg chg="mod">
          <ac:chgData name="Hesketh Fatchen, Sam" userId="S::sh1620@ic.ac.uk::f8c20f80-1f24-4bd7-b0b8-4c6b39cc8d53" providerId="AD" clId="Web-{CD3AD078-3DC3-4961-A660-FBC7195A2600}" dt="2022-02-20T20:58:27.227" v="337" actId="20577"/>
          <ac:spMkLst>
            <pc:docMk/>
            <pc:sldMk cId="818452608" sldId="256"/>
            <ac:spMk id="5" creationId="{E0C6265C-DD84-4F0C-A178-1E310A15E9EE}"/>
          </ac:spMkLst>
        </pc:spChg>
      </pc:sldChg>
      <pc:sldChg chg="addSp modSp">
        <pc:chgData name="Hesketh Fatchen, Sam" userId="S::sh1620@ic.ac.uk::f8c20f80-1f24-4bd7-b0b8-4c6b39cc8d53" providerId="AD" clId="Web-{CD3AD078-3DC3-4961-A660-FBC7195A2600}" dt="2022-02-20T21:10:53.966" v="874" actId="1076"/>
        <pc:sldMkLst>
          <pc:docMk/>
          <pc:sldMk cId="2532669098" sldId="257"/>
        </pc:sldMkLst>
        <pc:spChg chg="mod">
          <ac:chgData name="Hesketh Fatchen, Sam" userId="S::sh1620@ic.ac.uk::f8c20f80-1f24-4bd7-b0b8-4c6b39cc8d53" providerId="AD" clId="Web-{CD3AD078-3DC3-4961-A660-FBC7195A2600}" dt="2022-02-20T21:04:06.315" v="676" actId="1076"/>
          <ac:spMkLst>
            <pc:docMk/>
            <pc:sldMk cId="2532669098" sldId="257"/>
            <ac:spMk id="2" creationId="{A8D45893-2EB8-4686-BF10-20D681C94CED}"/>
          </ac:spMkLst>
        </pc:spChg>
        <pc:spChg chg="mod">
          <ac:chgData name="Hesketh Fatchen, Sam" userId="S::sh1620@ic.ac.uk::f8c20f80-1f24-4bd7-b0b8-4c6b39cc8d53" providerId="AD" clId="Web-{CD3AD078-3DC3-4961-A660-FBC7195A2600}" dt="2022-02-20T21:09:00.588" v="835" actId="20577"/>
          <ac:spMkLst>
            <pc:docMk/>
            <pc:sldMk cId="2532669098" sldId="257"/>
            <ac:spMk id="3" creationId="{1A9DC4EC-5AA8-4DD0-8CF8-EFD4A0FA9D14}"/>
          </ac:spMkLst>
        </pc:spChg>
        <pc:spChg chg="add mod">
          <ac:chgData name="Hesketh Fatchen, Sam" userId="S::sh1620@ic.ac.uk::f8c20f80-1f24-4bd7-b0b8-4c6b39cc8d53" providerId="AD" clId="Web-{CD3AD078-3DC3-4961-A660-FBC7195A2600}" dt="2022-02-20T21:10:53.966" v="874" actId="1076"/>
          <ac:spMkLst>
            <pc:docMk/>
            <pc:sldMk cId="2532669098" sldId="257"/>
            <ac:spMk id="4" creationId="{EB6B0DAB-F276-4964-B1ED-6A2A8338E3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0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31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67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3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F267C-B757-44A5-9FDE-5D39473C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7909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6265C-DD84-4F0C-A178-1E310A15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297918" cy="4912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Create a 2D/3D game that uses accelerometer data for positioning</a:t>
            </a:r>
          </a:p>
          <a:p>
            <a:pPr>
              <a:buClr>
                <a:srgbClr val="000000"/>
              </a:buClr>
            </a:pPr>
            <a:r>
              <a:rPr lang="en-US"/>
              <a:t>Server stores the respective client positions</a:t>
            </a:r>
          </a:p>
          <a:p>
            <a:pPr>
              <a:buClr>
                <a:srgbClr val="000000"/>
              </a:buClr>
            </a:pPr>
            <a:r>
              <a:rPr lang="en-US"/>
              <a:t>A "firing" mechanic that considers angle and respective positions to calculate whether the shot hits</a:t>
            </a:r>
          </a:p>
          <a:p>
            <a:pPr>
              <a:buClr>
                <a:srgbClr val="000000"/>
              </a:buClr>
            </a:pPr>
            <a:r>
              <a:rPr lang="en-US"/>
              <a:t>LEDs represent lives and will deplete when taking damage</a:t>
            </a:r>
          </a:p>
          <a:p>
            <a:pPr>
              <a:buClr>
                <a:srgbClr val="000000"/>
              </a:buClr>
            </a:pPr>
            <a:r>
              <a:rPr lang="en-US"/>
              <a:t>"Critical hits" to reward good gameplay when shots are more accurate with two hitboxes</a:t>
            </a:r>
          </a:p>
          <a:p>
            <a:pPr>
              <a:buClr>
                <a:srgbClr val="000000"/>
              </a:buClr>
            </a:pPr>
            <a:r>
              <a:rPr lang="en-US"/>
              <a:t>"High score" calculated system as a rewarding gameplay element</a:t>
            </a:r>
          </a:p>
          <a:p>
            <a:pPr>
              <a:buClr>
                <a:srgbClr val="000000"/>
              </a:buClr>
            </a:pPr>
            <a:r>
              <a:rPr lang="en-US"/>
              <a:t>Using the FPGA as a controller with motion controls</a:t>
            </a:r>
          </a:p>
          <a:p>
            <a:pPr>
              <a:buClr>
                <a:srgbClr val="000000"/>
              </a:buClr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8D803A-0693-4F3D-AD53-8091EEAF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7716898" y="-287055"/>
            <a:ext cx="515521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5893-2EB8-4686-BF10-20D681C9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4281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Challenges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C4EC-5AA8-4DD0-8CF8-EFD4A0FA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843"/>
            <a:ext cx="8534400" cy="4960926"/>
          </a:xfrm>
        </p:spPr>
        <p:txBody>
          <a:bodyPr>
            <a:normAutofit/>
          </a:bodyPr>
          <a:lstStyle/>
          <a:p>
            <a:r>
              <a:rPr lang="en-US"/>
              <a:t>Inexperience with game design and production</a:t>
            </a:r>
          </a:p>
          <a:p>
            <a:pPr>
              <a:buClr>
                <a:srgbClr val="000000"/>
              </a:buClr>
            </a:pPr>
            <a:r>
              <a:rPr lang="en-US"/>
              <a:t>3D graphics could be challenging to design, extension for a 2D system</a:t>
            </a:r>
          </a:p>
          <a:p>
            <a:pPr>
              <a:buClr>
                <a:srgbClr val="000000"/>
              </a:buClr>
            </a:pPr>
            <a:r>
              <a:rPr lang="en-US"/>
              <a:t>Latency can cause things to not update as they should</a:t>
            </a:r>
          </a:p>
          <a:p>
            <a:pPr>
              <a:buClr>
                <a:srgbClr val="000000"/>
              </a:buClr>
            </a:pPr>
            <a:r>
              <a:rPr lang="en-US"/>
              <a:t>Requires a "lobby" system for starting offsets so players aren't all starting in the same location</a:t>
            </a:r>
          </a:p>
          <a:p>
            <a:pPr>
              <a:buClr>
                <a:srgbClr val="000000"/>
              </a:buClr>
            </a:pPr>
            <a:r>
              <a:rPr lang="en-US"/>
              <a:t>Will likely require some terrain to make the game fun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B0DAB-F276-4964-B1ED-6A2A8338E35D}"/>
              </a:ext>
            </a:extLst>
          </p:cNvPr>
          <p:cNvSpPr txBox="1"/>
          <p:nvPr/>
        </p:nvSpPr>
        <p:spPr>
          <a:xfrm>
            <a:off x="8461443" y="248703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5F5F5"/>
                </a:solidFill>
              </a:rPr>
              <a:t>Secret text secret text secret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DA28B-F5A4-4084-9258-48E29E70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7784575" y="-362149"/>
            <a:ext cx="515521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6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3A3D-5306-49D5-B1BE-79B79996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Milestones + distribution of work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18FE6-13BA-43FA-89ED-BFC17188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72064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Milestone 1</a:t>
            </a:r>
          </a:p>
          <a:p>
            <a:pPr lvl="1">
              <a:buClr>
                <a:srgbClr val="000000"/>
              </a:buClr>
            </a:pPr>
            <a:r>
              <a:rPr lang="en-GB"/>
              <a:t>Simple game dev (3 people)</a:t>
            </a:r>
          </a:p>
          <a:p>
            <a:pPr lvl="1">
              <a:buClr>
                <a:srgbClr val="000000"/>
              </a:buClr>
            </a:pPr>
            <a:r>
              <a:rPr lang="en-GB"/>
              <a:t>Getting data from the FPGA (3 people)</a:t>
            </a:r>
          </a:p>
          <a:p>
            <a:pPr>
              <a:buClr>
                <a:srgbClr val="000000"/>
              </a:buClr>
            </a:pPr>
            <a:r>
              <a:rPr lang="en-GB"/>
              <a:t>Milestone 2</a:t>
            </a:r>
          </a:p>
          <a:p>
            <a:pPr lvl="1">
              <a:buClr>
                <a:srgbClr val="000000"/>
              </a:buClr>
            </a:pPr>
            <a:r>
              <a:rPr lang="en-GB"/>
              <a:t>Translate FPGA data into game control (3 people)</a:t>
            </a:r>
          </a:p>
          <a:p>
            <a:pPr lvl="1">
              <a:buClr>
                <a:srgbClr val="000000"/>
              </a:buClr>
            </a:pPr>
            <a:r>
              <a:rPr lang="en-GB"/>
              <a:t>Making game multi-player (3 people)</a:t>
            </a:r>
          </a:p>
          <a:p>
            <a:pPr>
              <a:buClr>
                <a:srgbClr val="000000"/>
              </a:buClr>
            </a:pPr>
            <a:r>
              <a:rPr lang="en-GB"/>
              <a:t>Milestone 3</a:t>
            </a:r>
          </a:p>
          <a:p>
            <a:pPr lvl="1">
              <a:buClr>
                <a:srgbClr val="000000"/>
              </a:buClr>
            </a:pPr>
            <a:r>
              <a:rPr lang="en-GB">
                <a:ea typeface="+mn-lt"/>
                <a:cs typeface="+mn-lt"/>
              </a:rPr>
              <a:t>Transmitting data from FPGA to server</a:t>
            </a:r>
            <a:endParaRPr lang="en-GB"/>
          </a:p>
          <a:p>
            <a:pPr>
              <a:buClr>
                <a:srgbClr val="000000"/>
              </a:buClr>
            </a:pPr>
            <a:r>
              <a:rPr lang="en-GB"/>
              <a:t>Milestone 4</a:t>
            </a:r>
          </a:p>
          <a:p>
            <a:pPr lvl="1">
              <a:buClr>
                <a:srgbClr val="000000"/>
              </a:buClr>
            </a:pPr>
            <a:r>
              <a:rPr lang="en-GB"/>
              <a:t>Extending Game features and High-score system</a:t>
            </a:r>
          </a:p>
          <a:p>
            <a:pPr lvl="1">
              <a:buClr>
                <a:srgbClr val="000000"/>
              </a:buClr>
            </a:pPr>
            <a:r>
              <a:rPr lang="en-GB"/>
              <a:t>Using additional FPGA features (LEDs and HEX display) in game (3 people)</a:t>
            </a:r>
          </a:p>
          <a:p>
            <a:pPr lvl="1">
              <a:buClr>
                <a:srgbClr val="000000"/>
              </a:buClr>
            </a:pPr>
            <a:endParaRPr lang="en-GB"/>
          </a:p>
          <a:p>
            <a:pPr marL="457200" lvl="1" indent="0">
              <a:buClr>
                <a:srgbClr val="000000"/>
              </a:buClr>
              <a:buNone/>
            </a:pP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EE385-0348-4684-8CE3-3E78630C84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6957922" y="-172034"/>
            <a:ext cx="515521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2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B64D6F-7EDD-426C-A5BF-D152A43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19" y="5585191"/>
            <a:ext cx="8534400" cy="888005"/>
          </a:xfrm>
        </p:spPr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functionality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1178-418F-4AF4-BA09-9EB6D9F999D7}"/>
              </a:ext>
            </a:extLst>
          </p:cNvPr>
          <p:cNvSpPr txBox="1"/>
          <p:nvPr/>
        </p:nvSpPr>
        <p:spPr>
          <a:xfrm>
            <a:off x="10762268" y="0"/>
            <a:ext cx="14297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It just works</a:t>
            </a:r>
          </a:p>
        </p:txBody>
      </p:sp>
      <p:pic>
        <p:nvPicPr>
          <p:cNvPr id="15" name="Picture 11" descr="Diagram&#10;&#10;Description automatically generated">
            <a:extLst>
              <a:ext uri="{FF2B5EF4-FFF2-40B4-BE49-F238E27FC236}">
                <a16:creationId xmlns:a16="http://schemas.microsoft.com/office/drawing/2014/main" id="{DF134155-16F7-44C7-9C42-CD65D1C9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4" y="244394"/>
            <a:ext cx="8792783" cy="2021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1C321A-43D5-4390-9387-4216571719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6957922" y="-172034"/>
            <a:ext cx="5155214" cy="685799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849EE-BE14-480A-9C6E-8AF3CCC7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19" y="2243779"/>
            <a:ext cx="9797338" cy="4020941"/>
          </a:xfrm>
        </p:spPr>
        <p:txBody>
          <a:bodyPr>
            <a:normAutofit/>
          </a:bodyPr>
          <a:lstStyle/>
          <a:p>
            <a:r>
              <a:rPr lang="en-GB" sz="1800"/>
              <a:t>A 2D game that uses the FPGA as a controller</a:t>
            </a:r>
          </a:p>
          <a:p>
            <a:r>
              <a:rPr lang="en-GB" sz="1800"/>
              <a:t>FPGA sends accelerometer and button data and across to the server</a:t>
            </a:r>
          </a:p>
          <a:p>
            <a:pPr>
              <a:buClr>
                <a:srgbClr val="000000"/>
              </a:buClr>
            </a:pPr>
            <a:r>
              <a:rPr lang="en-GB" sz="1800"/>
              <a:t>Button data is used to ready up, and to shoot</a:t>
            </a:r>
          </a:p>
          <a:p>
            <a:pPr>
              <a:buClr>
                <a:srgbClr val="000000"/>
              </a:buClr>
            </a:pPr>
            <a:r>
              <a:rPr lang="en-GB" sz="1800"/>
              <a:t>Accelerometer data is used to move forwards/backwards, as well as rotate left and right</a:t>
            </a:r>
          </a:p>
          <a:p>
            <a:r>
              <a:rPr lang="en-GB" sz="1800"/>
              <a:t>The number of lives is displayed on the LEDs and the position in which the player finishes the game is displayed on the 7_seg display</a:t>
            </a:r>
          </a:p>
          <a:p>
            <a:endParaRPr lang="en-GB" sz="1800"/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3546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B64D6F-7EDD-426C-A5BF-D152A43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78" y="5541702"/>
            <a:ext cx="8534400" cy="888005"/>
          </a:xfrm>
        </p:spPr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functionality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1178-418F-4AF4-BA09-9EB6D9F999D7}"/>
              </a:ext>
            </a:extLst>
          </p:cNvPr>
          <p:cNvSpPr txBox="1"/>
          <p:nvPr/>
        </p:nvSpPr>
        <p:spPr>
          <a:xfrm>
            <a:off x="10762268" y="0"/>
            <a:ext cx="14297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It just works</a:t>
            </a:r>
          </a:p>
        </p:txBody>
      </p:sp>
      <p:pic>
        <p:nvPicPr>
          <p:cNvPr id="21" name="Picture 21" descr="Diagram&#10;&#10;Description automatically generated">
            <a:extLst>
              <a:ext uri="{FF2B5EF4-FFF2-40B4-BE49-F238E27FC236}">
                <a16:creationId xmlns:a16="http://schemas.microsoft.com/office/drawing/2014/main" id="{5C66D918-4A0D-48FC-B406-5059C3CA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46" y="875"/>
            <a:ext cx="5927969" cy="3222197"/>
          </a:xfrm>
          <a:prstGeom prst="rect">
            <a:avLst/>
          </a:prstGeom>
        </p:spPr>
      </p:pic>
      <p:pic>
        <p:nvPicPr>
          <p:cNvPr id="23" name="Picture 23" descr="Diagram&#10;&#10;Description automatically generated">
            <a:extLst>
              <a:ext uri="{FF2B5EF4-FFF2-40B4-BE49-F238E27FC236}">
                <a16:creationId xmlns:a16="http://schemas.microsoft.com/office/drawing/2014/main" id="{5A09C47A-08CB-4BD7-96E0-32AEFEFE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2" y="490588"/>
            <a:ext cx="4337246" cy="4920005"/>
          </a:xfrm>
          <a:prstGeom prst="rect">
            <a:avLst/>
          </a:prstGeom>
        </p:spPr>
      </p:pic>
      <p:pic>
        <p:nvPicPr>
          <p:cNvPr id="24" name="Picture 24" descr="Diagram&#10;&#10;Description automatically generated">
            <a:extLst>
              <a:ext uri="{FF2B5EF4-FFF2-40B4-BE49-F238E27FC236}">
                <a16:creationId xmlns:a16="http://schemas.microsoft.com/office/drawing/2014/main" id="{DDE0215B-F98D-4A62-A149-35913471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31" y="3327862"/>
            <a:ext cx="5380022" cy="3324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61F8A7-F97C-4E62-9E58-6D5D4994184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"/>
          </a:blip>
          <a:stretch>
            <a:fillRect/>
          </a:stretch>
        </p:blipFill>
        <p:spPr>
          <a:xfrm>
            <a:off x="7842979" y="-205927"/>
            <a:ext cx="5155214" cy="6857998"/>
          </a:xfrm>
          <a:prstGeom prst="rect">
            <a:avLst/>
          </a:prstGeom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D29F7D5E-092E-4A3B-83DD-4A05098369D6}"/>
              </a:ext>
            </a:extLst>
          </p:cNvPr>
          <p:cNvSpPr txBox="1">
            <a:spLocks/>
          </p:cNvSpPr>
          <p:nvPr/>
        </p:nvSpPr>
        <p:spPr>
          <a:xfrm>
            <a:off x="6710845" y="5608484"/>
            <a:ext cx="8534400" cy="8880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>
                <a:solidFill>
                  <a:schemeClr val="tx2"/>
                </a:solidFill>
              </a:rPr>
              <a:t>FPGA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2A552F4-FA9F-4C25-B651-B7118D1100F4}"/>
              </a:ext>
            </a:extLst>
          </p:cNvPr>
          <p:cNvSpPr txBox="1">
            <a:spLocks/>
          </p:cNvSpPr>
          <p:nvPr/>
        </p:nvSpPr>
        <p:spPr>
          <a:xfrm>
            <a:off x="1265542" y="488529"/>
            <a:ext cx="8534400" cy="8880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>
                <a:solidFill>
                  <a:schemeClr val="tx2"/>
                </a:solidFill>
              </a:rPr>
              <a:t>local instance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888EC98-038E-4EC8-A798-FCBD1BD7831D}"/>
              </a:ext>
            </a:extLst>
          </p:cNvPr>
          <p:cNvSpPr txBox="1">
            <a:spLocks/>
          </p:cNvSpPr>
          <p:nvPr/>
        </p:nvSpPr>
        <p:spPr>
          <a:xfrm>
            <a:off x="8003676" y="334417"/>
            <a:ext cx="7935075" cy="8880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>
                <a:solidFill>
                  <a:schemeClr val="tx2"/>
                </a:solidFill>
              </a:rPr>
              <a:t>server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102893E-906B-41CC-9E0C-E9BFE53D9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78" y="199730"/>
            <a:ext cx="6683153" cy="6018497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DB64D6F-7EDD-426C-A5BF-D152A432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testing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D8FBA-2CD2-472D-845A-48D0C963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7728013" y="-328621"/>
            <a:ext cx="5155214" cy="6857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C4E41-412E-4379-B309-9F4AD90992A8}"/>
              </a:ext>
            </a:extLst>
          </p:cNvPr>
          <p:cNvSpPr txBox="1"/>
          <p:nvPr/>
        </p:nvSpPr>
        <p:spPr>
          <a:xfrm>
            <a:off x="7298379" y="328623"/>
            <a:ext cx="44089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/>
              <a:t>We took a modular approach</a:t>
            </a:r>
          </a:p>
          <a:p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We decided to develop the FPGA controller and the game/server separately </a:t>
            </a:r>
          </a:p>
          <a:p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Allowed us to ensure the FPGA and game/server fully worked before we integrated the two paths</a:t>
            </a:r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Sped up the testing process so we didn’t have to blast the board every time️ we modified the game</a:t>
            </a:r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(╯°□°)╯︵ ┻━┻ </a:t>
            </a:r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0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B64D6F-7EDD-426C-A5BF-D152A432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Live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94182-4DD5-4935-8FD8-0E315AAD64D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332C7-C27A-4E4D-9425-DAADD54C53EE}"/>
              </a:ext>
            </a:extLst>
          </p:cNvPr>
          <p:cNvSpPr/>
          <p:nvPr/>
        </p:nvSpPr>
        <p:spPr>
          <a:xfrm>
            <a:off x="5934130" y="3173401"/>
            <a:ext cx="1533470" cy="2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840F1-8934-47FA-A7A0-AA21BAA90F00}"/>
              </a:ext>
            </a:extLst>
          </p:cNvPr>
          <p:cNvSpPr txBox="1"/>
          <p:nvPr/>
        </p:nvSpPr>
        <p:spPr>
          <a:xfrm>
            <a:off x="5936305" y="3147312"/>
            <a:ext cx="133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libri" panose="020F0502020204030204" pitchFamily="34" charset="0"/>
                <a:cs typeface="Calibri" panose="020F0502020204030204" pitchFamily="34" charset="0"/>
              </a:rPr>
              <a:t>lives</a:t>
            </a:r>
          </a:p>
        </p:txBody>
      </p:sp>
      <p:pic>
        <p:nvPicPr>
          <p:cNvPr id="2" name="Picture 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3FF9717-2C37-4527-AE4B-C4F28711A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320" y="347170"/>
            <a:ext cx="6913475" cy="429939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C4D66-C32E-487B-A33D-9D304569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7605505" y="0"/>
            <a:ext cx="515521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4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B64D6F-7EDD-426C-A5BF-D152A432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Optimisations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849EE-BE14-480A-9C6E-8AF3CCC7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514600"/>
            <a:ext cx="8203756" cy="3615267"/>
          </a:xfrm>
        </p:spPr>
        <p:txBody>
          <a:bodyPr/>
          <a:lstStyle/>
          <a:p>
            <a:r>
              <a:rPr lang="en-GB"/>
              <a:t>Check rectangular collision detection -&gt; check pixel perfect collision</a:t>
            </a:r>
          </a:p>
          <a:p>
            <a:r>
              <a:rPr lang="en-GB"/>
              <a:t>Distribution of processing demands across host computer and server</a:t>
            </a:r>
          </a:p>
          <a:p>
            <a:pPr>
              <a:buClr>
                <a:srgbClr val="000000"/>
              </a:buClr>
            </a:pPr>
            <a:r>
              <a:rPr lang="en-GB"/>
              <a:t>Moving all collisions from server side to client side </a:t>
            </a:r>
          </a:p>
          <a:p>
            <a:pPr>
              <a:buClr>
                <a:srgbClr val="000000"/>
              </a:buClr>
            </a:pPr>
            <a:endParaRPr lang="en-GB"/>
          </a:p>
          <a:p>
            <a:pPr>
              <a:buClr>
                <a:srgbClr val="000000"/>
              </a:buClr>
            </a:pPr>
            <a:endParaRPr lang="en-GB"/>
          </a:p>
          <a:p>
            <a:pPr>
              <a:buClr>
                <a:prstClr val="black"/>
              </a:buClr>
            </a:pPr>
            <a:endParaRPr lang="en-GB"/>
          </a:p>
          <a:p>
            <a:pPr>
              <a:buClr>
                <a:srgbClr val="000000"/>
              </a:buClr>
            </a:pP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99306-832D-48A9-8370-443BF03C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7605505" y="0"/>
            <a:ext cx="515521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2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af8e9c-5bd2-49c3-a813-a93574d59a92">
      <UserInfo>
        <DisplayName>Baig, Mirza Muhammad Sarim</DisplayName>
        <AccountId>16</AccountId>
        <AccountType/>
      </UserInfo>
      <UserInfo>
        <DisplayName>Salim, Yusuf</DisplayName>
        <AccountId>15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C9C4FB11E054FA646BF4F2FF6AE99" ma:contentTypeVersion="6" ma:contentTypeDescription="Create a new document." ma:contentTypeScope="" ma:versionID="22a35d495edcf4436024060ebca928a8">
  <xsd:schema xmlns:xsd="http://www.w3.org/2001/XMLSchema" xmlns:xs="http://www.w3.org/2001/XMLSchema" xmlns:p="http://schemas.microsoft.com/office/2006/metadata/properties" xmlns:ns2="190cdad4-b614-4c16-ac05-55e1f8c9098c" xmlns:ns3="d2af8e9c-5bd2-49c3-a813-a93574d59a92" targetNamespace="http://schemas.microsoft.com/office/2006/metadata/properties" ma:root="true" ma:fieldsID="e2d66dbe182a6106b59462432ec7f2e6" ns2:_="" ns3:_="">
    <xsd:import namespace="190cdad4-b614-4c16-ac05-55e1f8c9098c"/>
    <xsd:import namespace="d2af8e9c-5bd2-49c3-a813-a93574d59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cdad4-b614-4c16-ac05-55e1f8c90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f8e9c-5bd2-49c3-a813-a93574d59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E0CA30-81AE-43CF-A47B-E1EE10A1BD6C}">
  <ds:schemaRefs>
    <ds:schemaRef ds:uri="d2af8e9c-5bd2-49c3-a813-a93574d59a9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575C3F-500A-47D5-ACDB-EB92691949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393055-776D-49E3-9192-D72297D51FB7}">
  <ds:schemaRefs>
    <ds:schemaRef ds:uri="190cdad4-b614-4c16-ac05-55e1f8c9098c"/>
    <ds:schemaRef ds:uri="d2af8e9c-5bd2-49c3-a813-a93574d59a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Slice</vt:lpstr>
      <vt:lpstr>Idea</vt:lpstr>
      <vt:lpstr>Challenges</vt:lpstr>
      <vt:lpstr>Milestones + distribution of work</vt:lpstr>
      <vt:lpstr>functionality</vt:lpstr>
      <vt:lpstr>functionality</vt:lpstr>
      <vt:lpstr>testing</vt:lpstr>
      <vt:lpstr>Live demo</vt:lpstr>
      <vt:lpstr>Optimisations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2022-03-21T12:09:40Z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0x010100BD9C9C4FB11E054FA646BF4F2FF6AE99</vt:lpwstr>
  </property>
</Properties>
</file>