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0" r:id="rId2"/>
    <p:sldId id="256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7"/>
    <p:restoredTop sz="92171"/>
  </p:normalViewPr>
  <p:slideViewPr>
    <p:cSldViewPr snapToGrid="0" snapToObjects="1">
      <p:cViewPr varScale="1">
        <p:scale>
          <a:sx n="98" d="100"/>
          <a:sy n="98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0A6CB-DF27-3B4D-9B01-D1CAC9F0EDE3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F64EC-82D5-744E-9EEE-A8A75563C52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624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F64EC-82D5-744E-9EEE-A8A75563C528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076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3D73C-A163-F54A-86D6-7456403BD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37C69-DD49-9C40-9F8E-BF1D447E2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F953E-0DA8-E443-88B8-78805C67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4EDB8-258C-A948-BAF4-05C5A696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34CE16-F10C-2F47-9E26-0CACEE8C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366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8641A-F7EB-2549-88BD-107CBA91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C1436F-4496-D84F-B54D-2BFA2F9FC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A23C4-C75B-C34D-B7E6-4CA16D77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39F764-C71C-ED4A-9FF3-034A9CC3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F2F01A-6632-6F47-82CC-380D6743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474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E57198-AFB4-3747-9490-180714045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FF2100-4CD7-1447-BE59-C7038D561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625C0C-736F-CC46-BCC3-234AC4CE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E1CABA-B79B-3E47-A4C0-C5174E86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0EC067-AF51-5146-9CAC-4A94C7B0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581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45FDA-44C1-1A4F-A277-A519268F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EF601-73F7-D64C-BED9-1B32069EF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FC320-E6D8-184F-A25F-B170C1E3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C9B1AF-3D9B-2349-A00C-E084CDD7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7A52A6-BDF9-5449-B9EB-A5AAD0A1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786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61290-370D-2A46-BD6D-DD356A1D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0638B7-C4D6-AD4E-B6B3-798AB3D4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B3730-0DA2-314C-AD54-5336981B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E3D990-F3E1-9E4A-BDEF-4D653CBF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48D86-0879-9C4E-B3A2-EEDEDE38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862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730F3-68CC-B740-BA56-9D0AFC04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5A938-AD3C-5D4B-8F1F-0EBB4AD0C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F58960-FB9B-434E-B8BA-0A86D8677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0B081E-1660-D34A-A774-0F987B1D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538043-0FB0-3741-A26F-E05EC439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774BA1-6B79-9643-86E9-6F259269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08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3C4DA-DA88-7F48-90DB-04A09138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7E5E21-040A-9A45-B154-92EEFD57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3EA1EE-F324-2C48-AF11-F256A33EA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93F1138-623B-8F4A-BF5E-ACB6F2777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3E3FB3-A86D-8D4C-A9E9-72784E3C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B284CB-1E14-B54B-9C6A-8D0BFED8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C4D11B-AEFD-F64B-B5CD-E7084212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8E7D98-82BF-DC4F-BA4D-4C0082B1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419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5327-9C89-4145-B26D-462CC0EA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2AF6DE-00B9-5C44-BD6D-3D1C4381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ABEE6D-D615-084E-8C44-996145D6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6C23D6-D8F3-AD4A-A2D4-AAABC1EC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0201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07A6E2-C154-A343-A781-89DF490F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348C26-C00D-434A-91EE-14D4387B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B4EED4-97D0-EB43-8920-4C343131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7539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538DF-D5DA-1B4C-AA20-4DFEEE89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8934C-4ABC-DC41-A31F-4FAAF7B0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3F7CAA-9D9D-B34F-85F8-27A16749B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ED80DC-16C2-7547-A732-3E2D20500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8B3EDD-56A5-2948-8016-01974C23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0E80D6-5739-E945-9F24-02B60BAE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235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3BDCC-9EBF-2143-A40C-28A8C5EA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FAB345-C9AC-D44D-A144-BAB69B68B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3ECD0B-D2CE-D64C-851F-BB193135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915DEB-D19B-4E4F-ABE6-F8CE03EF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835244-58B3-F549-B048-CF947393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D4EC91-B36D-0D45-BD94-07CB66C8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336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F5C1B8-7D98-9643-936B-08FC823B4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1A9CDB-673D-B54C-AC4E-F6B023287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72751-7970-0743-8BE8-620881610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62592-ED6A-6B49-ADCD-4C81669DAB3B}" type="datetimeFigureOut">
              <a:rPr lang="es-CL" smtClean="0"/>
              <a:t>10-05-19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47E3D-6C81-9043-A7B2-E40F377E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2BA1E1-C1D4-CD4D-A611-3EA2CCA74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9D394-F5FE-E24D-AB93-F4C50C4C107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49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C41DB-3466-3746-B742-2DB26391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L" dirty="0"/>
              <a:t>PM2.5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879D7-6D7F-6F47-980B-B11A8959F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039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E345138-69E7-5B45-8D6A-AE6645F3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58" y="18000"/>
            <a:ext cx="8760591" cy="6840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BBE1CF5-CE4C-BB46-BF21-7B076A07A310}"/>
              </a:ext>
            </a:extLst>
          </p:cNvPr>
          <p:cNvSpPr txBox="1"/>
          <p:nvPr/>
        </p:nvSpPr>
        <p:spPr>
          <a:xfrm>
            <a:off x="8411705" y="4765802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p=0.46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87F9D15-2222-7047-A1AB-F211A147939B}"/>
              </a:ext>
            </a:extLst>
          </p:cNvPr>
          <p:cNvCxnSpPr/>
          <p:nvPr/>
        </p:nvCxnSpPr>
        <p:spPr>
          <a:xfrm>
            <a:off x="5737704" y="1345146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448E7B5-6BC6-CA4B-9E2A-1470C74F2F18}"/>
              </a:ext>
            </a:extLst>
          </p:cNvPr>
          <p:cNvSpPr txBox="1"/>
          <p:nvPr/>
        </p:nvSpPr>
        <p:spPr>
          <a:xfrm>
            <a:off x="5661211" y="1008969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95 ug/m3</a:t>
            </a:r>
          </a:p>
        </p:txBody>
      </p:sp>
    </p:spTree>
    <p:extLst>
      <p:ext uri="{BB962C8B-B14F-4D97-AF65-F5344CB8AC3E}">
        <p14:creationId xmlns:p14="http://schemas.microsoft.com/office/powerpoint/2010/main" val="271582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B2FCE58-512F-B940-9393-FF6374101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831" y="0"/>
            <a:ext cx="8760591" cy="684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7FFC6D7-7473-C244-BB4C-489C916FDEE2}"/>
              </a:ext>
            </a:extLst>
          </p:cNvPr>
          <p:cNvSpPr txBox="1"/>
          <p:nvPr/>
        </p:nvSpPr>
        <p:spPr>
          <a:xfrm>
            <a:off x="9109181" y="4907316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p=0.22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423CE76-2F67-0643-880D-6CBFE7FF63D1}"/>
              </a:ext>
            </a:extLst>
          </p:cNvPr>
          <p:cNvCxnSpPr/>
          <p:nvPr/>
        </p:nvCxnSpPr>
        <p:spPr>
          <a:xfrm>
            <a:off x="5213270" y="1340906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DF35E-C87F-864F-8A95-26854683A66E}"/>
              </a:ext>
            </a:extLst>
          </p:cNvPr>
          <p:cNvSpPr txBox="1"/>
          <p:nvPr/>
        </p:nvSpPr>
        <p:spPr>
          <a:xfrm>
            <a:off x="4899217" y="1063907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55 ug/m3</a:t>
            </a:r>
          </a:p>
        </p:txBody>
      </p:sp>
    </p:spTree>
    <p:extLst>
      <p:ext uri="{BB962C8B-B14F-4D97-AF65-F5344CB8AC3E}">
        <p14:creationId xmlns:p14="http://schemas.microsoft.com/office/powerpoint/2010/main" val="399307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347BCC1-8D3D-1142-8829-924043B9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931" y="-265028"/>
            <a:ext cx="8760590" cy="6840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E3838D9A-5967-7045-B73E-A7687845BB9C}"/>
              </a:ext>
            </a:extLst>
          </p:cNvPr>
          <p:cNvSpPr txBox="1"/>
          <p:nvPr/>
        </p:nvSpPr>
        <p:spPr>
          <a:xfrm>
            <a:off x="9451403" y="4615721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p=0.05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03E071-3D29-5245-9F06-76A3ED589A9C}"/>
              </a:ext>
            </a:extLst>
          </p:cNvPr>
          <p:cNvCxnSpPr/>
          <p:nvPr/>
        </p:nvCxnSpPr>
        <p:spPr>
          <a:xfrm>
            <a:off x="7875788" y="1049311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BF6FA2A5-D337-CA4F-A6B2-AA0EB63F0F53}"/>
              </a:ext>
            </a:extLst>
          </p:cNvPr>
          <p:cNvSpPr txBox="1"/>
          <p:nvPr/>
        </p:nvSpPr>
        <p:spPr>
          <a:xfrm>
            <a:off x="7584140" y="772312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130 ug/m3</a:t>
            </a:r>
          </a:p>
        </p:txBody>
      </p:sp>
    </p:spTree>
    <p:extLst>
      <p:ext uri="{BB962C8B-B14F-4D97-AF65-F5344CB8AC3E}">
        <p14:creationId xmlns:p14="http://schemas.microsoft.com/office/powerpoint/2010/main" val="89949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75CD3CF-1409-F145-AEF9-53BE51D50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75" y="18000"/>
            <a:ext cx="8760591" cy="68400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F826159-6055-6F40-9701-A579B3BB8187}"/>
              </a:ext>
            </a:extLst>
          </p:cNvPr>
          <p:cNvSpPr txBox="1"/>
          <p:nvPr/>
        </p:nvSpPr>
        <p:spPr>
          <a:xfrm>
            <a:off x="8954817" y="4907314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p=0.12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F1CEB49-22DD-0042-9526-B7FC46D89351}"/>
              </a:ext>
            </a:extLst>
          </p:cNvPr>
          <p:cNvCxnSpPr/>
          <p:nvPr/>
        </p:nvCxnSpPr>
        <p:spPr>
          <a:xfrm>
            <a:off x="5240164" y="1340904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3E3CF1B-9D81-1643-BEF0-5D97BFE106E9}"/>
              </a:ext>
            </a:extLst>
          </p:cNvPr>
          <p:cNvSpPr txBox="1"/>
          <p:nvPr/>
        </p:nvSpPr>
        <p:spPr>
          <a:xfrm>
            <a:off x="5002305" y="1063905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60 ug/m3</a:t>
            </a:r>
          </a:p>
        </p:txBody>
      </p:sp>
    </p:spTree>
    <p:extLst>
      <p:ext uri="{BB962C8B-B14F-4D97-AF65-F5344CB8AC3E}">
        <p14:creationId xmlns:p14="http://schemas.microsoft.com/office/powerpoint/2010/main" val="240417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C536A9-5652-3F48-A874-CC3C9D487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541" y="139802"/>
            <a:ext cx="8760590" cy="68400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A06943C2-B557-6A4F-9227-B57422D6ED37}"/>
              </a:ext>
            </a:extLst>
          </p:cNvPr>
          <p:cNvSpPr txBox="1"/>
          <p:nvPr/>
        </p:nvSpPr>
        <p:spPr>
          <a:xfrm>
            <a:off x="9171342" y="5005287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p=0.33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12B06F4-BCC0-8242-A402-FAE70BAC9454}"/>
              </a:ext>
            </a:extLst>
          </p:cNvPr>
          <p:cNvCxnSpPr/>
          <p:nvPr/>
        </p:nvCxnSpPr>
        <p:spPr>
          <a:xfrm>
            <a:off x="5993199" y="1507295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67682E2A-E515-1441-B8F3-2D6E67FE07B6}"/>
              </a:ext>
            </a:extLst>
          </p:cNvPr>
          <p:cNvSpPr txBox="1"/>
          <p:nvPr/>
        </p:nvSpPr>
        <p:spPr>
          <a:xfrm>
            <a:off x="5755340" y="1103098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80 ug/m3</a:t>
            </a:r>
          </a:p>
        </p:txBody>
      </p:sp>
    </p:spTree>
    <p:extLst>
      <p:ext uri="{BB962C8B-B14F-4D97-AF65-F5344CB8AC3E}">
        <p14:creationId xmlns:p14="http://schemas.microsoft.com/office/powerpoint/2010/main" val="80958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C41DB-3466-3746-B742-2DB26391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CL" dirty="0"/>
              <a:t>Green space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9879D7-6D7F-6F47-980B-B11A8959F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7671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8ED09B9-3AE3-AE41-9C6B-8E0B891F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235" y="189000"/>
            <a:ext cx="8163530" cy="648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8883243" y="4804870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p=0.41</a:t>
            </a:r>
          </a:p>
        </p:txBody>
      </p:sp>
    </p:spTree>
    <p:extLst>
      <p:ext uri="{BB962C8B-B14F-4D97-AF65-F5344CB8AC3E}">
        <p14:creationId xmlns:p14="http://schemas.microsoft.com/office/powerpoint/2010/main" val="28383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0052E6-8354-F44C-B2BE-61F891E9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47" y="189000"/>
            <a:ext cx="8163529" cy="648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9033555" y="4779818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p=0.31</a:t>
            </a:r>
          </a:p>
        </p:txBody>
      </p:sp>
    </p:spTree>
    <p:extLst>
      <p:ext uri="{BB962C8B-B14F-4D97-AF65-F5344CB8AC3E}">
        <p14:creationId xmlns:p14="http://schemas.microsoft.com/office/powerpoint/2010/main" val="130859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BE4AA6-2606-3246-961F-16388889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14" y="189000"/>
            <a:ext cx="8163529" cy="648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8757983" y="4792344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p=0.33</a:t>
            </a:r>
          </a:p>
        </p:txBody>
      </p:sp>
    </p:spTree>
    <p:extLst>
      <p:ext uri="{BB962C8B-B14F-4D97-AF65-F5344CB8AC3E}">
        <p14:creationId xmlns:p14="http://schemas.microsoft.com/office/powerpoint/2010/main" val="197307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6308EC4-8FD6-5745-A344-E25C8166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157" y="189000"/>
            <a:ext cx="8163529" cy="648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8983451" y="4779818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p=0.17</a:t>
            </a:r>
          </a:p>
        </p:txBody>
      </p:sp>
    </p:spTree>
    <p:extLst>
      <p:ext uri="{BB962C8B-B14F-4D97-AF65-F5344CB8AC3E}">
        <p14:creationId xmlns:p14="http://schemas.microsoft.com/office/powerpoint/2010/main" val="337487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A386D63-1474-9C4C-B6C5-DC2263FF0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277611"/>
              </p:ext>
            </p:extLst>
          </p:nvPr>
        </p:nvGraphicFramePr>
        <p:xfrm>
          <a:off x="685800" y="2527586"/>
          <a:ext cx="10149842" cy="2295873"/>
        </p:xfrm>
        <a:graphic>
          <a:graphicData uri="http://schemas.openxmlformats.org/drawingml/2006/table">
            <a:tbl>
              <a:tblPr firstRow="1" firstCol="1" bandRow="1"/>
              <a:tblGrid>
                <a:gridCol w="2228875">
                  <a:extLst>
                    <a:ext uri="{9D8B030D-6E8A-4147-A177-3AD203B41FA5}">
                      <a16:colId xmlns:a16="http://schemas.microsoft.com/office/drawing/2014/main" val="2492506171"/>
                    </a:ext>
                  </a:extLst>
                </a:gridCol>
                <a:gridCol w="836400">
                  <a:extLst>
                    <a:ext uri="{9D8B030D-6E8A-4147-A177-3AD203B41FA5}">
                      <a16:colId xmlns:a16="http://schemas.microsoft.com/office/drawing/2014/main" val="2219931825"/>
                    </a:ext>
                  </a:extLst>
                </a:gridCol>
                <a:gridCol w="757987">
                  <a:extLst>
                    <a:ext uri="{9D8B030D-6E8A-4147-A177-3AD203B41FA5}">
                      <a16:colId xmlns:a16="http://schemas.microsoft.com/office/drawing/2014/main" val="4222448534"/>
                    </a:ext>
                  </a:extLst>
                </a:gridCol>
                <a:gridCol w="653437">
                  <a:extLst>
                    <a:ext uri="{9D8B030D-6E8A-4147-A177-3AD203B41FA5}">
                      <a16:colId xmlns:a16="http://schemas.microsoft.com/office/drawing/2014/main" val="777864224"/>
                    </a:ext>
                  </a:extLst>
                </a:gridCol>
                <a:gridCol w="576332">
                  <a:extLst>
                    <a:ext uri="{9D8B030D-6E8A-4147-A177-3AD203B41FA5}">
                      <a16:colId xmlns:a16="http://schemas.microsoft.com/office/drawing/2014/main" val="4010240284"/>
                    </a:ext>
                  </a:extLst>
                </a:gridCol>
                <a:gridCol w="784125">
                  <a:extLst>
                    <a:ext uri="{9D8B030D-6E8A-4147-A177-3AD203B41FA5}">
                      <a16:colId xmlns:a16="http://schemas.microsoft.com/office/drawing/2014/main" val="3839285402"/>
                    </a:ext>
                  </a:extLst>
                </a:gridCol>
                <a:gridCol w="653437">
                  <a:extLst>
                    <a:ext uri="{9D8B030D-6E8A-4147-A177-3AD203B41FA5}">
                      <a16:colId xmlns:a16="http://schemas.microsoft.com/office/drawing/2014/main" val="3700031838"/>
                    </a:ext>
                  </a:extLst>
                </a:gridCol>
                <a:gridCol w="784125">
                  <a:extLst>
                    <a:ext uri="{9D8B030D-6E8A-4147-A177-3AD203B41FA5}">
                      <a16:colId xmlns:a16="http://schemas.microsoft.com/office/drawing/2014/main" val="1947486377"/>
                    </a:ext>
                  </a:extLst>
                </a:gridCol>
                <a:gridCol w="653437">
                  <a:extLst>
                    <a:ext uri="{9D8B030D-6E8A-4147-A177-3AD203B41FA5}">
                      <a16:colId xmlns:a16="http://schemas.microsoft.com/office/drawing/2014/main" val="2492269451"/>
                    </a:ext>
                  </a:extLst>
                </a:gridCol>
                <a:gridCol w="784125">
                  <a:extLst>
                    <a:ext uri="{9D8B030D-6E8A-4147-A177-3AD203B41FA5}">
                      <a16:colId xmlns:a16="http://schemas.microsoft.com/office/drawing/2014/main" val="3892741568"/>
                    </a:ext>
                  </a:extLst>
                </a:gridCol>
                <a:gridCol w="653437">
                  <a:extLst>
                    <a:ext uri="{9D8B030D-6E8A-4147-A177-3AD203B41FA5}">
                      <a16:colId xmlns:a16="http://schemas.microsoft.com/office/drawing/2014/main" val="525894806"/>
                    </a:ext>
                  </a:extLst>
                </a:gridCol>
                <a:gridCol w="784125">
                  <a:extLst>
                    <a:ext uri="{9D8B030D-6E8A-4147-A177-3AD203B41FA5}">
                      <a16:colId xmlns:a16="http://schemas.microsoft.com/office/drawing/2014/main" val="3584465001"/>
                    </a:ext>
                  </a:extLst>
                </a:gridCol>
              </a:tblGrid>
              <a:tr h="6764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p50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iqr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p25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p75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p95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963230"/>
                  </a:ext>
                </a:extLst>
              </a:tr>
              <a:tr h="323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PM2.5 period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13201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62.6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5.9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195.8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59.4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34.9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43.6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78.6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26.2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110.4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907188"/>
                  </a:ext>
                </a:extLst>
              </a:tr>
              <a:tr h="323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trimester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13201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62.2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43.9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252.7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51.5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65.0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25.3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90.3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11.6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146.4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70524"/>
                  </a:ext>
                </a:extLst>
              </a:tr>
              <a:tr h="323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Second trimester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13201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63.8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44.7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362.9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53.7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67.3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25.9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93.2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149.2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432464"/>
                  </a:ext>
                </a:extLst>
              </a:tr>
              <a:tr h="323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Third trimester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13095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59.8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43.8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315.1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48.5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62.9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86.6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10.7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145.1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439331"/>
                  </a:ext>
                </a:extLst>
              </a:tr>
              <a:tr h="3238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First 20 weeks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13201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63.1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38.4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209.5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56.6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56.4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31.3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87.6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14.8</a:t>
                      </a:r>
                      <a:endParaRPr lang="es-CL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L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137.1</a:t>
                      </a:r>
                      <a:endParaRPr lang="es-CL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15944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D02366B-621C-7248-B1C9-8A1E8E067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076" y="1849428"/>
            <a:ext cx="10449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L" altLang="es-C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 4 Summary statistics for PM2.5 concentration in the pregnant cohort. </a:t>
            </a:r>
            <a:endParaRPr kumimoji="0" lang="es-CL" altLang="es-CL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7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mapa, texto&#10;&#10;Descripción generada automáticamente">
            <a:extLst>
              <a:ext uri="{FF2B5EF4-FFF2-40B4-BE49-F238E27FC236}">
                <a16:creationId xmlns:a16="http://schemas.microsoft.com/office/drawing/2014/main" id="{582CDA5E-9460-2944-95A3-E8E19036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30" y="189000"/>
            <a:ext cx="8163529" cy="648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8682827" y="4817396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p=0.03</a:t>
            </a:r>
          </a:p>
        </p:txBody>
      </p:sp>
    </p:spTree>
    <p:extLst>
      <p:ext uri="{BB962C8B-B14F-4D97-AF65-F5344CB8AC3E}">
        <p14:creationId xmlns:p14="http://schemas.microsoft.com/office/powerpoint/2010/main" val="850925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mapa&#10;&#10;Descripción generada automáticamente">
            <a:extLst>
              <a:ext uri="{FF2B5EF4-FFF2-40B4-BE49-F238E27FC236}">
                <a16:creationId xmlns:a16="http://schemas.microsoft.com/office/drawing/2014/main" id="{ADAA2B2E-347E-9141-AE5C-026BA97F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47" y="0"/>
            <a:ext cx="8163529" cy="648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9030665" y="4569188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b="1" dirty="0">
                <a:latin typeface="Arial" panose="020B0604020202020204" pitchFamily="34" charset="0"/>
                <a:cs typeface="Arial" panose="020B0604020202020204" pitchFamily="34" charset="0"/>
              </a:rPr>
              <a:t>p=0.01</a:t>
            </a:r>
          </a:p>
        </p:txBody>
      </p:sp>
    </p:spTree>
    <p:extLst>
      <p:ext uri="{BB962C8B-B14F-4D97-AF65-F5344CB8AC3E}">
        <p14:creationId xmlns:p14="http://schemas.microsoft.com/office/powerpoint/2010/main" val="21740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2FDC122-B8E0-8D47-9464-652F6E6B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12" y="189000"/>
            <a:ext cx="8163529" cy="648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9246499" y="4679610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p=0.74</a:t>
            </a:r>
          </a:p>
        </p:txBody>
      </p:sp>
    </p:spTree>
    <p:extLst>
      <p:ext uri="{BB962C8B-B14F-4D97-AF65-F5344CB8AC3E}">
        <p14:creationId xmlns:p14="http://schemas.microsoft.com/office/powerpoint/2010/main" val="1752469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23C7CB3-3D30-AB47-B573-4DF22BF3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59" y="189000"/>
            <a:ext cx="8163529" cy="6480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9108712" y="4754766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p=0.94</a:t>
            </a:r>
          </a:p>
        </p:txBody>
      </p:sp>
    </p:spTree>
    <p:extLst>
      <p:ext uri="{BB962C8B-B14F-4D97-AF65-F5344CB8AC3E}">
        <p14:creationId xmlns:p14="http://schemas.microsoft.com/office/powerpoint/2010/main" val="119008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9171342" y="5005287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p=0.80</a:t>
            </a:r>
          </a:p>
        </p:txBody>
      </p:sp>
    </p:spTree>
    <p:extLst>
      <p:ext uri="{BB962C8B-B14F-4D97-AF65-F5344CB8AC3E}">
        <p14:creationId xmlns:p14="http://schemas.microsoft.com/office/powerpoint/2010/main" val="2919790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F7F44A6-F0CF-404B-B35A-F4CB53F83C81}"/>
              </a:ext>
            </a:extLst>
          </p:cNvPr>
          <p:cNvSpPr txBox="1"/>
          <p:nvPr/>
        </p:nvSpPr>
        <p:spPr>
          <a:xfrm>
            <a:off x="9171342" y="5005287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p=0.80</a:t>
            </a:r>
          </a:p>
        </p:txBody>
      </p:sp>
    </p:spTree>
    <p:extLst>
      <p:ext uri="{BB962C8B-B14F-4D97-AF65-F5344CB8AC3E}">
        <p14:creationId xmlns:p14="http://schemas.microsoft.com/office/powerpoint/2010/main" val="422741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920A559-971E-E944-A538-8AD2493C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008" y="3428999"/>
            <a:ext cx="3657116" cy="2855364"/>
          </a:xfrm>
          <a:prstGeom prst="rect">
            <a:avLst/>
          </a:prstGeom>
        </p:spPr>
      </p:pic>
      <p:pic>
        <p:nvPicPr>
          <p:cNvPr id="23" name="Imagen 2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577B80F-CD6F-134F-BDE7-CBCA7258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18" y="346862"/>
            <a:ext cx="3773138" cy="2945950"/>
          </a:xfrm>
          <a:prstGeom prst="rect">
            <a:avLst/>
          </a:prstGeom>
        </p:spPr>
      </p:pic>
      <p:pic>
        <p:nvPicPr>
          <p:cNvPr id="25" name="Imagen 2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34609C2-8553-D946-94E8-733E58C57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398" y="3338412"/>
            <a:ext cx="3947565" cy="3082137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8D45BC9-45F4-374D-8091-5BBF32CF6F59}"/>
              </a:ext>
            </a:extLst>
          </p:cNvPr>
          <p:cNvGrpSpPr/>
          <p:nvPr/>
        </p:nvGrpSpPr>
        <p:grpSpPr>
          <a:xfrm>
            <a:off x="93000" y="197090"/>
            <a:ext cx="4139391" cy="3231909"/>
            <a:chOff x="93000" y="197090"/>
            <a:chExt cx="4139391" cy="3231909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CB052EE8-DAD5-5F4D-8BBA-91AB7A5C8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00" y="197090"/>
              <a:ext cx="4139391" cy="3231909"/>
            </a:xfrm>
            <a:prstGeom prst="rect">
              <a:avLst/>
            </a:prstGeom>
          </p:spPr>
        </p:pic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2456244-0F1B-A54A-BF87-7737C95F22DE}"/>
                </a:ext>
              </a:extLst>
            </p:cNvPr>
            <p:cNvSpPr txBox="1"/>
            <p:nvPr/>
          </p:nvSpPr>
          <p:spPr>
            <a:xfrm>
              <a:off x="3136077" y="2387043"/>
              <a:ext cx="777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Arial" panose="020B0604020202020204" pitchFamily="34" charset="0"/>
                  <a:cs typeface="Arial" panose="020B0604020202020204" pitchFamily="34" charset="0"/>
                </a:rPr>
                <a:t>p=0.68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77B03C14-834E-2A42-9A66-AB231B0CEB49}"/>
              </a:ext>
            </a:extLst>
          </p:cNvPr>
          <p:cNvGrpSpPr/>
          <p:nvPr/>
        </p:nvGrpSpPr>
        <p:grpSpPr>
          <a:xfrm>
            <a:off x="4122217" y="233475"/>
            <a:ext cx="3947565" cy="3082137"/>
            <a:chOff x="4122217" y="233475"/>
            <a:chExt cx="3947565" cy="3082137"/>
          </a:xfrm>
        </p:grpSpPr>
        <p:pic>
          <p:nvPicPr>
            <p:cNvPr id="19" name="Imagen 18" descr="Imagen que contiene captura de pantalla&#10;&#10;Descripción generada automáticamente">
              <a:extLst>
                <a:ext uri="{FF2B5EF4-FFF2-40B4-BE49-F238E27FC236}">
                  <a16:creationId xmlns:a16="http://schemas.microsoft.com/office/drawing/2014/main" id="{50F0E871-66DC-2348-998C-B543D018A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2217" y="233475"/>
              <a:ext cx="3947565" cy="3082137"/>
            </a:xfrm>
            <a:prstGeom prst="rect">
              <a:avLst/>
            </a:prstGeom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07B1228-349B-514E-8EAA-ABB499D358D5}"/>
                </a:ext>
              </a:extLst>
            </p:cNvPr>
            <p:cNvSpPr txBox="1"/>
            <p:nvPr/>
          </p:nvSpPr>
          <p:spPr>
            <a:xfrm>
              <a:off x="7031638" y="2349173"/>
              <a:ext cx="7770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1200" dirty="0">
                  <a:latin typeface="Arial" panose="020B0604020202020204" pitchFamily="34" charset="0"/>
                  <a:cs typeface="Arial" panose="020B0604020202020204" pitchFamily="34" charset="0"/>
                </a:rPr>
                <a:t>p=0.67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816CAE1-E20E-274B-9DE3-BD6A71BF64D8}"/>
              </a:ext>
            </a:extLst>
          </p:cNvPr>
          <p:cNvSpPr txBox="1"/>
          <p:nvPr/>
        </p:nvSpPr>
        <p:spPr>
          <a:xfrm>
            <a:off x="10768165" y="2349172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p=0.22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E4B0111-2D4C-C94B-98F7-E3C60FC6F9BC}"/>
              </a:ext>
            </a:extLst>
          </p:cNvPr>
          <p:cNvSpPr txBox="1"/>
          <p:nvPr/>
        </p:nvSpPr>
        <p:spPr>
          <a:xfrm>
            <a:off x="8855183" y="5391772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p=0.93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2E771DE-C62C-0B41-A9D1-7CE725306FEB}"/>
              </a:ext>
            </a:extLst>
          </p:cNvPr>
          <p:cNvSpPr txBox="1"/>
          <p:nvPr/>
        </p:nvSpPr>
        <p:spPr>
          <a:xfrm>
            <a:off x="4459745" y="5318346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p=0.38</a:t>
            </a:r>
          </a:p>
        </p:txBody>
      </p:sp>
    </p:spTree>
    <p:extLst>
      <p:ext uri="{BB962C8B-B14F-4D97-AF65-F5344CB8AC3E}">
        <p14:creationId xmlns:p14="http://schemas.microsoft.com/office/powerpoint/2010/main" val="415412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C536A9-5652-3F48-A874-CC3C9D48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998" y="3514373"/>
            <a:ext cx="3491382" cy="272596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345138-69E7-5B45-8D6A-AE6645F33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15" y="338302"/>
            <a:ext cx="3642555" cy="28439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2FCE58-512F-B940-9393-FF6374101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459" y="338301"/>
            <a:ext cx="3642555" cy="2843995"/>
          </a:xfrm>
          <a:prstGeom prst="rect">
            <a:avLst/>
          </a:prstGeom>
        </p:spPr>
      </p:pic>
      <p:pic>
        <p:nvPicPr>
          <p:cNvPr id="11" name="Imagen 1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2347BCC1-8D3D-1142-8829-924043B94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542" y="345094"/>
            <a:ext cx="3642555" cy="2843995"/>
          </a:xfrm>
          <a:prstGeom prst="rect">
            <a:avLst/>
          </a:prstGeom>
        </p:spPr>
      </p:pic>
      <p:pic>
        <p:nvPicPr>
          <p:cNvPr id="13" name="Imagen 1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75CD3CF-1409-F145-AEF9-53BE51D50B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5675" y="3457988"/>
            <a:ext cx="3642555" cy="284399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BBE1CF5-CE4C-BB46-BF21-7B076A07A310}"/>
              </a:ext>
            </a:extLst>
          </p:cNvPr>
          <p:cNvSpPr txBox="1"/>
          <p:nvPr/>
        </p:nvSpPr>
        <p:spPr>
          <a:xfrm>
            <a:off x="3578448" y="2196773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p=0.46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7FFC6D7-7473-C244-BB4C-489C916FDEE2}"/>
              </a:ext>
            </a:extLst>
          </p:cNvPr>
          <p:cNvSpPr txBox="1"/>
          <p:nvPr/>
        </p:nvSpPr>
        <p:spPr>
          <a:xfrm>
            <a:off x="7040895" y="2196773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p=0.22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3838D9A-5967-7045-B73E-A7687845BB9C}"/>
              </a:ext>
            </a:extLst>
          </p:cNvPr>
          <p:cNvSpPr txBox="1"/>
          <p:nvPr/>
        </p:nvSpPr>
        <p:spPr>
          <a:xfrm>
            <a:off x="10539974" y="2196773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p=0.05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F826159-6055-6F40-9701-A579B3BB8187}"/>
              </a:ext>
            </a:extLst>
          </p:cNvPr>
          <p:cNvSpPr txBox="1"/>
          <p:nvPr/>
        </p:nvSpPr>
        <p:spPr>
          <a:xfrm>
            <a:off x="5318989" y="5342743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p=0.12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6943C2-B557-6A4F-9227-B57422D6ED37}"/>
              </a:ext>
            </a:extLst>
          </p:cNvPr>
          <p:cNvSpPr txBox="1"/>
          <p:nvPr/>
        </p:nvSpPr>
        <p:spPr>
          <a:xfrm>
            <a:off x="9269313" y="5342744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p=0.33</a:t>
            </a:r>
          </a:p>
        </p:txBody>
      </p:sp>
    </p:spTree>
    <p:extLst>
      <p:ext uri="{BB962C8B-B14F-4D97-AF65-F5344CB8AC3E}">
        <p14:creationId xmlns:p14="http://schemas.microsoft.com/office/powerpoint/2010/main" val="332694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CB052EE8-DAD5-5F4D-8BBA-91AB7A5C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26" y="22947"/>
            <a:ext cx="8754256" cy="683505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72456244-0F1B-A54A-BF87-7737C95F22DE}"/>
              </a:ext>
            </a:extLst>
          </p:cNvPr>
          <p:cNvSpPr txBox="1"/>
          <p:nvPr/>
        </p:nvSpPr>
        <p:spPr>
          <a:xfrm>
            <a:off x="8305219" y="4800459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p=0.68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04C7379-59E4-3F42-B70A-B891176B135D}"/>
              </a:ext>
            </a:extLst>
          </p:cNvPr>
          <p:cNvCxnSpPr/>
          <p:nvPr/>
        </p:nvCxnSpPr>
        <p:spPr>
          <a:xfrm>
            <a:off x="6096000" y="1398933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14E4345-5C4E-5945-B313-85490A1496EB}"/>
              </a:ext>
            </a:extLst>
          </p:cNvPr>
          <p:cNvSpPr txBox="1"/>
          <p:nvPr/>
        </p:nvSpPr>
        <p:spPr>
          <a:xfrm>
            <a:off x="5661211" y="1008969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100 ug/m3</a:t>
            </a:r>
          </a:p>
        </p:txBody>
      </p:sp>
    </p:spTree>
    <p:extLst>
      <p:ext uri="{BB962C8B-B14F-4D97-AF65-F5344CB8AC3E}">
        <p14:creationId xmlns:p14="http://schemas.microsoft.com/office/powerpoint/2010/main" val="258125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0F0E871-66DC-2348-998C-B543D018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04" y="-171218"/>
            <a:ext cx="8760592" cy="684000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007B1228-349B-514E-8EAA-ABB499D358D5}"/>
              </a:ext>
            </a:extLst>
          </p:cNvPr>
          <p:cNvSpPr txBox="1"/>
          <p:nvPr/>
        </p:nvSpPr>
        <p:spPr>
          <a:xfrm>
            <a:off x="8980181" y="4722259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p=0.67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FCCD7E9-A65E-624F-8FAB-6EB7540170BE}"/>
              </a:ext>
            </a:extLst>
          </p:cNvPr>
          <p:cNvCxnSpPr/>
          <p:nvPr/>
        </p:nvCxnSpPr>
        <p:spPr>
          <a:xfrm>
            <a:off x="5603234" y="1147468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5AC79578-BECF-8149-8D33-BBA8114D315B}"/>
              </a:ext>
            </a:extLst>
          </p:cNvPr>
          <p:cNvSpPr txBox="1"/>
          <p:nvPr/>
        </p:nvSpPr>
        <p:spPr>
          <a:xfrm>
            <a:off x="5284693" y="870469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75 ug/m3</a:t>
            </a:r>
          </a:p>
        </p:txBody>
      </p:sp>
    </p:spTree>
    <p:extLst>
      <p:ext uri="{BB962C8B-B14F-4D97-AF65-F5344CB8AC3E}">
        <p14:creationId xmlns:p14="http://schemas.microsoft.com/office/powerpoint/2010/main" val="121656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577B80F-CD6F-134F-BDE7-CBCA7258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574" y="18000"/>
            <a:ext cx="8760591" cy="684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C816CAE1-E20E-274B-9DE3-BD6A71BF64D8}"/>
              </a:ext>
            </a:extLst>
          </p:cNvPr>
          <p:cNvSpPr txBox="1"/>
          <p:nvPr/>
        </p:nvSpPr>
        <p:spPr>
          <a:xfrm>
            <a:off x="9407415" y="4874658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p=0.22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656D698-EBA8-D848-8B4B-539C6AE508EC}"/>
              </a:ext>
            </a:extLst>
          </p:cNvPr>
          <p:cNvCxnSpPr/>
          <p:nvPr/>
        </p:nvCxnSpPr>
        <p:spPr>
          <a:xfrm>
            <a:off x="7795105" y="1402377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DB1B24BB-9E4E-1E46-AEFA-959000A4CB6E}"/>
              </a:ext>
            </a:extLst>
          </p:cNvPr>
          <p:cNvSpPr txBox="1"/>
          <p:nvPr/>
        </p:nvSpPr>
        <p:spPr>
          <a:xfrm>
            <a:off x="7422776" y="995522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135 ug/m3</a:t>
            </a:r>
          </a:p>
        </p:txBody>
      </p:sp>
    </p:spTree>
    <p:extLst>
      <p:ext uri="{BB962C8B-B14F-4D97-AF65-F5344CB8AC3E}">
        <p14:creationId xmlns:p14="http://schemas.microsoft.com/office/powerpoint/2010/main" val="373084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920A559-971E-E944-A538-8AD2493C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05" y="263818"/>
            <a:ext cx="8760590" cy="684000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12E771DE-C62C-0B41-A9D1-7CE725306FEB}"/>
              </a:ext>
            </a:extLst>
          </p:cNvPr>
          <p:cNvSpPr txBox="1"/>
          <p:nvPr/>
        </p:nvSpPr>
        <p:spPr>
          <a:xfrm>
            <a:off x="8933774" y="5111517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p=0.38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9E87532-7833-2B4B-A07A-B73D26A685B9}"/>
              </a:ext>
            </a:extLst>
          </p:cNvPr>
          <p:cNvCxnSpPr/>
          <p:nvPr/>
        </p:nvCxnSpPr>
        <p:spPr>
          <a:xfrm>
            <a:off x="5522552" y="1600530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A8EE9399-CEA5-664E-85B7-73EAD69040B4}"/>
              </a:ext>
            </a:extLst>
          </p:cNvPr>
          <p:cNvSpPr txBox="1"/>
          <p:nvPr/>
        </p:nvSpPr>
        <p:spPr>
          <a:xfrm>
            <a:off x="5244353" y="1275561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75 ug/m3</a:t>
            </a:r>
          </a:p>
        </p:txBody>
      </p:sp>
    </p:spTree>
    <p:extLst>
      <p:ext uri="{BB962C8B-B14F-4D97-AF65-F5344CB8AC3E}">
        <p14:creationId xmlns:p14="http://schemas.microsoft.com/office/powerpoint/2010/main" val="111806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34609C2-8553-D946-94E8-733E58C57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39" y="-87085"/>
            <a:ext cx="8760592" cy="6840000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BE4B0111-2D4C-C94B-98F7-E3C60FC6F9BC}"/>
              </a:ext>
            </a:extLst>
          </p:cNvPr>
          <p:cNvSpPr txBox="1"/>
          <p:nvPr/>
        </p:nvSpPr>
        <p:spPr>
          <a:xfrm>
            <a:off x="9391250" y="4760401"/>
            <a:ext cx="777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p=0.93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1892AAF-60EE-BF48-B7B0-A9D54BBA7828}"/>
              </a:ext>
            </a:extLst>
          </p:cNvPr>
          <p:cNvCxnSpPr/>
          <p:nvPr/>
        </p:nvCxnSpPr>
        <p:spPr>
          <a:xfrm>
            <a:off x="5939410" y="1382392"/>
            <a:ext cx="0" cy="384340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8877C68-586A-C947-9FCB-25935BA1BC6E}"/>
              </a:ext>
            </a:extLst>
          </p:cNvPr>
          <p:cNvSpPr txBox="1"/>
          <p:nvPr/>
        </p:nvSpPr>
        <p:spPr>
          <a:xfrm>
            <a:off x="5661211" y="1008969"/>
            <a:ext cx="1196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latin typeface="Arial" panose="020B0604020202020204" pitchFamily="34" charset="0"/>
                <a:cs typeface="Arial" panose="020B0604020202020204" pitchFamily="34" charset="0"/>
              </a:rPr>
              <a:t>75 ug/m3</a:t>
            </a:r>
          </a:p>
        </p:txBody>
      </p:sp>
    </p:spTree>
    <p:extLst>
      <p:ext uri="{BB962C8B-B14F-4D97-AF65-F5344CB8AC3E}">
        <p14:creationId xmlns:p14="http://schemas.microsoft.com/office/powerpoint/2010/main" val="33059929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223</Words>
  <Application>Microsoft Macintosh PowerPoint</Application>
  <PresentationFormat>Panorámica</PresentationFormat>
  <Paragraphs>116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Tema de Office</vt:lpstr>
      <vt:lpstr>PM2.5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Green space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Elisa Quinteros Caceres (mequinteros)</dc:creator>
  <cp:lastModifiedBy>Maria Elisa Quinteros Caceres (mequinteros)</cp:lastModifiedBy>
  <cp:revision>23</cp:revision>
  <dcterms:created xsi:type="dcterms:W3CDTF">2019-05-07T00:22:47Z</dcterms:created>
  <dcterms:modified xsi:type="dcterms:W3CDTF">2019-05-11T01:53:06Z</dcterms:modified>
</cp:coreProperties>
</file>