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título es provisional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 llega un soplo de que en 7 días van a preparar una revolución contra el tirano.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0ba5fcbc3_3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0ba5fcbc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Sinopsis de Tirano (cua cua)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0ba5fcbc3_3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0ba5fcbc3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0ba5fcbc3_3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0ba5fcbc3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 misiones a elegir, solo coges X(3 por ejemplo). Eso genera tensión a la hora de escoger cual coger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tiempo, el día concurre una vez acabes todas las misiones de ese día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lista de misiones y su asignación</a:t>
            </a:r>
            <a:endParaRPr sz="1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asignación de misiones</a:t>
            </a:r>
            <a:endParaRPr sz="14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42424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puntuación por misión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ba5fcbc3_3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0ba5fcbc3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Matar a alguien. Pues puedes hablar y en vez de matarle le dices que se vaya a la puta que sino se le carga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ba5fcbc3_3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ba5fcbc3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medidor no varía en </a:t>
            </a:r>
            <a:r>
              <a:rPr lang="es"/>
              <a:t>función</a:t>
            </a:r>
            <a:r>
              <a:rPr lang="es"/>
              <a:t> de las misiones que elijas, sino de cómo te comportes en ellas.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0ba5fcbc3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0ba5fcbc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-Crear una atmósfera de tensión. Tienes que elegir las misiones bien.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-Mantener la barra de alineación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formas de perder antes del día final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Regime Police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Samuel Blázquez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Nicolás Rosa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Javier Rubio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Pablo Sánchez</a:t>
            </a:r>
            <a:endParaRPr sz="2000"/>
          </a:p>
        </p:txBody>
      </p:sp>
      <p:sp>
        <p:nvSpPr>
          <p:cNvPr id="64" name="Google Shape;64;p13"/>
          <p:cNvSpPr txBox="1"/>
          <p:nvPr/>
        </p:nvSpPr>
        <p:spPr>
          <a:xfrm>
            <a:off x="-785700" y="4539700"/>
            <a:ext cx="2025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latin typeface="Oswald"/>
                <a:ea typeface="Oswald"/>
                <a:cs typeface="Oswald"/>
                <a:sym typeface="Oswald"/>
              </a:rPr>
              <a:t>-</a:t>
            </a:r>
            <a:r>
              <a:rPr i="1" lang="es" sz="2400">
                <a:latin typeface="Oswald"/>
                <a:ea typeface="Oswald"/>
                <a:cs typeface="Oswald"/>
                <a:sym typeface="Oswald"/>
              </a:rPr>
              <a:t>PANIK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vernos y tal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i="1" lang="es" sz="2400"/>
              <a:t>PANIK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 rot="-2700000">
            <a:off x="2144967" y="5315314"/>
            <a:ext cx="9094465" cy="1035971"/>
          </a:xfrm>
          <a:prstGeom prst="flowChartPunchedTap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 rot="-2700000">
            <a:off x="2297367" y="5467714"/>
            <a:ext cx="9094465" cy="1035971"/>
          </a:xfrm>
          <a:prstGeom prst="flowChartPunchedTap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7202375" y="429250"/>
            <a:ext cx="1164000" cy="1178400"/>
          </a:xfrm>
          <a:prstGeom prst="flowChartConnector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6576325" y="1371525"/>
            <a:ext cx="676800" cy="685200"/>
          </a:xfrm>
          <a:prstGeom prst="flowChartConnector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7202375" y="2173350"/>
            <a:ext cx="393600" cy="398400"/>
          </a:xfrm>
          <a:prstGeom prst="flowChartConnector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430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-Aventura gráfica--&gt;TopDown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Policía</a:t>
            </a:r>
            <a:r>
              <a:rPr lang="es"/>
              <a:t> del régimen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-Antagonista?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Libro y Autor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467" y="0"/>
            <a:ext cx="35602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y cómo?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Mecánicas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68825"/>
            <a:ext cx="452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5 días</a:t>
            </a:r>
            <a:endParaRPr sz="4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4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X misiones por día</a:t>
            </a:r>
            <a:endParaRPr sz="4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dialogos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939500" y="1124900"/>
            <a:ext cx="3815400" cy="32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Interacción con Objetos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434000" y="393800"/>
            <a:ext cx="6276000" cy="73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¿Cómo completar misiones?</a:t>
            </a:r>
            <a:endParaRPr sz="4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68000" y="1655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*Barra de alineamiento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93400" y="2281250"/>
            <a:ext cx="3360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Tu superior desconfía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Apoyo del pueblo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11581" l="9342" r="56003" t="79657"/>
          <a:stretch/>
        </p:blipFill>
        <p:spPr>
          <a:xfrm>
            <a:off x="259900" y="1293500"/>
            <a:ext cx="3359926" cy="56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5418300" y="2281250"/>
            <a:ext cx="3489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Confianza de tu superior</a:t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El pueblo te rechaza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10966" l="9522" r="55823" t="78955"/>
          <a:stretch/>
        </p:blipFill>
        <p:spPr>
          <a:xfrm rot="10800000">
            <a:off x="5418300" y="1250950"/>
            <a:ext cx="3359926" cy="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2635650" y="190195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2 formas de completar una misión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592200" y="429250"/>
            <a:ext cx="1959600" cy="6903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Dinámicas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807000" y="2242350"/>
            <a:ext cx="1530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Tensión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