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908" r:id="rId2"/>
    <p:sldId id="613" r:id="rId3"/>
    <p:sldId id="664" r:id="rId4"/>
    <p:sldId id="958" r:id="rId5"/>
    <p:sldId id="944" r:id="rId6"/>
  </p:sldIdLst>
  <p:sldSz cx="9144000" cy="6858000" type="screen4x3"/>
  <p:notesSz cx="9926638" cy="6797675"/>
  <p:custDataLst>
    <p:tags r:id="rId9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 autoAdjust="0"/>
    <p:restoredTop sz="79747" autoAdjust="0"/>
  </p:normalViewPr>
  <p:slideViewPr>
    <p:cSldViewPr showGuides="1">
      <p:cViewPr varScale="1">
        <p:scale>
          <a:sx n="114" d="100"/>
          <a:sy n="114" d="100"/>
        </p:scale>
        <p:origin x="1290" y="114"/>
      </p:cViewPr>
      <p:guideLst>
        <p:guide orient="horz" pos="2160"/>
        <p:guide pos="3334"/>
      </p:guideLst>
    </p:cSldViewPr>
  </p:slideViewPr>
  <p:outlineViewPr>
    <p:cViewPr>
      <p:scale>
        <a:sx n="33" d="100"/>
        <a:sy n="33" d="100"/>
      </p:scale>
      <p:origin x="0" y="427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4288"/>
    </p:cViewPr>
  </p:sorterViewPr>
  <p:notesViewPr>
    <p:cSldViewPr showGuides="1">
      <p:cViewPr varScale="1">
        <p:scale>
          <a:sx n="49" d="100"/>
          <a:sy n="49" d="100"/>
        </p:scale>
        <p:origin x="-2910" y="-9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301542" cy="339884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622800" y="0"/>
            <a:ext cx="4301542" cy="339884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F421F6BA-2F34-465A-A04A-36CDBB032D64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3" y="6456613"/>
            <a:ext cx="4301542" cy="339884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622800" y="6456613"/>
            <a:ext cx="4301542" cy="339884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DC57C789-20D6-4FBB-AC6D-BE782B548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285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301542" cy="339884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2" cy="339884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E839B6BC-A210-499D-9081-E82A8B9C4B58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11175"/>
            <a:ext cx="3398838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3" y="6456613"/>
            <a:ext cx="4301542" cy="339884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622800" y="6456613"/>
            <a:ext cx="4301542" cy="339884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C8D1D11A-D72C-41A7-8B04-2E939D784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16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1D11A-D72C-41A7-8B04-2E939D784B5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54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1D11A-D72C-41A7-8B04-2E939D784B5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75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7A5B-B678-4D3A-B840-E3EC98307992}" type="datetime1">
              <a:rPr lang="es-ES" smtClean="0"/>
              <a:t>19/07/2023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CBF6-9308-4114-9FAE-A696CA5A2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70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A670-52C2-4965-A8CC-7BEF0A9ACCC3}" type="datetime1">
              <a:rPr lang="es-ES" smtClean="0"/>
              <a:t>19/07/2023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CBF6-9308-4114-9FAE-A696CA5A2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9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D0C3-8EFD-486A-A383-1A5D1B7489A3}" type="datetime1">
              <a:rPr lang="es-ES" smtClean="0"/>
              <a:t>19/07/2023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CBF6-9308-4114-9FAE-A696CA5A2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916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1F78151B-66C5-4BCE-9A42-71D436C50B8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7475" y="6605590"/>
            <a:ext cx="6234113" cy="25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268" tIns="36019" rIns="69268" bIns="36019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  <a:defRPr/>
            </a:pPr>
            <a:r>
              <a:rPr lang="es-ES" altLang="es-ES" sz="700" b="1" i="1" dirty="0">
                <a:solidFill>
                  <a:srgbClr val="C00000"/>
                </a:solidFill>
                <a:latin typeface="Arial" panose="020B0604020202020204" pitchFamily="34" charset="0"/>
              </a:rPr>
              <a:t>Máster Modular  en Big Data y Data </a:t>
            </a:r>
            <a:r>
              <a:rPr lang="es-ES" altLang="es-ES" sz="700" b="1" i="1" dirty="0" err="1">
                <a:solidFill>
                  <a:srgbClr val="C00000"/>
                </a:solidFill>
                <a:latin typeface="Arial" panose="020B0604020202020204" pitchFamily="34" charset="0"/>
              </a:rPr>
              <a:t>Science</a:t>
            </a:r>
            <a:r>
              <a:rPr lang="es-ES" altLang="es-ES" sz="700" b="1" i="1" dirty="0">
                <a:solidFill>
                  <a:srgbClr val="C00000"/>
                </a:solidFill>
                <a:latin typeface="Arial" panose="020B0604020202020204" pitchFamily="34" charset="0"/>
              </a:rPr>
              <a:t> Aplicados a la Economía y a la Administración y Dirección de Empresas</a:t>
            </a:r>
            <a:endParaRPr lang="es-ES" altLang="es-ES" sz="539" b="1" i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3758493-916F-4419-8FB1-470C910E64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34200" y="6605590"/>
            <a:ext cx="2133600" cy="25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29" tIns="27153" rIns="54029" bIns="27153" anchor="ctr"/>
          <a:lstStyle/>
          <a:p>
            <a:pPr algn="r" eaLnBrk="1" hangingPunct="1">
              <a:buSzPct val="100000"/>
              <a:tabLst>
                <a:tab pos="0" algn="l"/>
                <a:tab pos="344531" algn="l"/>
                <a:tab pos="690283" algn="l"/>
                <a:tab pos="1036036" algn="l"/>
                <a:tab pos="1381788" algn="l"/>
                <a:tab pos="1727540" algn="l"/>
                <a:tab pos="2073293" algn="l"/>
                <a:tab pos="2419045" algn="l"/>
                <a:tab pos="2764798" algn="l"/>
                <a:tab pos="3110550" algn="l"/>
                <a:tab pos="3456303" algn="l"/>
                <a:tab pos="3802055" algn="l"/>
                <a:tab pos="4147808" algn="l"/>
                <a:tab pos="4493560" algn="l"/>
                <a:tab pos="4839313" algn="l"/>
                <a:tab pos="5185065" algn="l"/>
                <a:tab pos="5530817" algn="l"/>
                <a:tab pos="5876569" algn="l"/>
                <a:tab pos="6222322" algn="l"/>
                <a:tab pos="6568074" algn="l"/>
                <a:tab pos="6913827" algn="l"/>
              </a:tabLst>
            </a:pPr>
            <a:fld id="{D89B710F-5613-4DF6-9205-3D4DFD95B45C}" type="slidenum">
              <a:rPr lang="es-ES" altLang="es-ES" sz="693">
                <a:solidFill>
                  <a:srgbClr val="C00000"/>
                </a:solidFill>
                <a:latin typeface="Arial" charset="0"/>
              </a:rPr>
              <a:pPr algn="r" eaLnBrk="1" hangingPunct="1">
                <a:buSzPct val="100000"/>
                <a:tabLst>
                  <a:tab pos="0" algn="l"/>
                  <a:tab pos="344531" algn="l"/>
                  <a:tab pos="690283" algn="l"/>
                  <a:tab pos="1036036" algn="l"/>
                  <a:tab pos="1381788" algn="l"/>
                  <a:tab pos="1727540" algn="l"/>
                  <a:tab pos="2073293" algn="l"/>
                  <a:tab pos="2419045" algn="l"/>
                  <a:tab pos="2764798" algn="l"/>
                  <a:tab pos="3110550" algn="l"/>
                  <a:tab pos="3456303" algn="l"/>
                  <a:tab pos="3802055" algn="l"/>
                  <a:tab pos="4147808" algn="l"/>
                  <a:tab pos="4493560" algn="l"/>
                  <a:tab pos="4839313" algn="l"/>
                  <a:tab pos="5185065" algn="l"/>
                  <a:tab pos="5530817" algn="l"/>
                  <a:tab pos="5876569" algn="l"/>
                  <a:tab pos="6222322" algn="l"/>
                  <a:tab pos="6568074" algn="l"/>
                  <a:tab pos="6913827" algn="l"/>
                </a:tabLst>
              </a:pPr>
              <a:t>‹Nº›</a:t>
            </a:fld>
            <a:endParaRPr lang="es-ES" altLang="es-ES" sz="693" dirty="0">
              <a:solidFill>
                <a:srgbClr val="C00000"/>
              </a:solidFill>
              <a:latin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460375" cy="452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37564" y="0"/>
            <a:ext cx="706437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037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492E-37FD-45B2-B67C-6330A9F46409}" type="datetime1">
              <a:rPr lang="es-ES" smtClean="0"/>
              <a:t>19/07/2023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CBF6-9308-4114-9FAE-A696CA5A2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803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7C8-D582-4B17-ACC6-37DF39B55029}" type="datetime1">
              <a:rPr lang="es-ES" smtClean="0"/>
              <a:t>19/07/2023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CBF6-9308-4114-9FAE-A696CA5A2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585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0BAD-7484-4C82-99F5-5E123115D4AE}" type="datetime1">
              <a:rPr lang="es-ES" smtClean="0"/>
              <a:t>19/07/2023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CBF6-9308-4114-9FAE-A696CA5A2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07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504-D66F-425D-916B-85F205A6B86B}" type="datetime1">
              <a:rPr lang="es-ES" smtClean="0"/>
              <a:t>19/07/2023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CBF6-9308-4114-9FAE-A696CA5A2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92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7D03-32D3-48B5-85CA-2D0846B48999}" type="datetime1">
              <a:rPr lang="es-ES" smtClean="0"/>
              <a:t>19/07/2023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CBF6-9308-4114-9FAE-A696CA5A2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70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D541-546E-4D66-99D9-1E86A8ED42FB}" type="datetime1">
              <a:rPr lang="es-ES" smtClean="0"/>
              <a:t>19/07/2023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CBF6-9308-4114-9FAE-A696CA5A2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40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BF5D-A4E1-43EB-8A68-39ECAEB3E821}" type="datetime1">
              <a:rPr lang="es-ES" smtClean="0"/>
              <a:t>19/07/2023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CBF6-9308-4114-9FAE-A696CA5A2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16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79CE-2340-4D1F-84A9-7611016F9878}" type="datetime1">
              <a:rPr lang="es-ES" smtClean="0"/>
              <a:t>19/07/2023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CBF6-9308-4114-9FAE-A696CA5A2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48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58C91-A749-4F04-B834-8161D6EA839A}" type="datetime1">
              <a:rPr lang="es-ES" smtClean="0"/>
              <a:t>19/07/2023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CBF6-9308-4114-9FAE-A696CA5A2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14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i="0" u="none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CBF6-9308-4114-9FAE-A696CA5A2837}" type="slidenum">
              <a:rPr lang="es-ES" smtClean="0"/>
              <a:t>1</a:t>
            </a:fld>
            <a:endParaRPr lang="es-ES"/>
          </a:p>
        </p:txBody>
      </p:sp>
      <p:sp>
        <p:nvSpPr>
          <p:cNvPr id="3" name="AutoShape 2" descr="https://mail.google.com/mail/u/0?ui=2&amp;ik=cdcf25d318&amp;attid=0.2&amp;permmsgid=msg-f:1672277524100500486&amp;th=17351f8c4de14c06&amp;view=fimg&amp;sz=s0-l75-ft&amp;attbid=ANGjdJ8QgccDaLznFcwQh3zOMLZHhAV1_pmczbQYiRzxTl_NOZVY_Taf2Vbqwl7_rAflho35RT6wk4DYx0JzRA_IACGgzUEFCFB4PhhgVQZl7fSXpP1CUrQE9o2UAyw&amp;disp=emb"/>
          <p:cNvSpPr>
            <a:spLocks noChangeAspect="1" noChangeArrowheads="1"/>
          </p:cNvSpPr>
          <p:nvPr/>
        </p:nvSpPr>
        <p:spPr bwMode="auto">
          <a:xfrm>
            <a:off x="2627784" y="3789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20688"/>
            <a:ext cx="7553325" cy="47720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3 CuadroTexto"/>
          <p:cNvSpPr txBox="1"/>
          <p:nvPr/>
        </p:nvSpPr>
        <p:spPr>
          <a:xfrm>
            <a:off x="1367643" y="5923999"/>
            <a:ext cx="6408712" cy="42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77" b="1" i="1" dirty="0"/>
              <a:t>Primera parte</a:t>
            </a:r>
          </a:p>
          <a:p>
            <a:pPr algn="ctr"/>
            <a:r>
              <a:rPr lang="es-ES" sz="1077" b="1" i="1" dirty="0"/>
              <a:t>17 de  julio de 2023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1CEB6C-ACC8-06E4-59CB-567C4EBFBB9C}"/>
              </a:ext>
            </a:extLst>
          </p:cNvPr>
          <p:cNvSpPr/>
          <p:nvPr/>
        </p:nvSpPr>
        <p:spPr>
          <a:xfrm>
            <a:off x="2091482" y="2861620"/>
            <a:ext cx="4640758" cy="567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AEC6E-7EDE-52DF-865C-E2850A3C4E63}"/>
              </a:ext>
            </a:extLst>
          </p:cNvPr>
          <p:cNvSpPr txBox="1"/>
          <p:nvPr/>
        </p:nvSpPr>
        <p:spPr>
          <a:xfrm>
            <a:off x="1979711" y="2683534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Autores:</a:t>
            </a:r>
          </a:p>
          <a:p>
            <a:r>
              <a:rPr lang="en-US" dirty="0"/>
              <a:t>Mauricio Beltrán, Pablo Sánchez y Alfonso Carabantes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523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56237"/>
              </p:ext>
            </p:extLst>
          </p:nvPr>
        </p:nvGraphicFramePr>
        <p:xfrm>
          <a:off x="755576" y="188640"/>
          <a:ext cx="7560840" cy="504056"/>
        </p:xfrm>
        <a:graphic>
          <a:graphicData uri="http://schemas.openxmlformats.org/drawingml/2006/table">
            <a:tbl>
              <a:tblPr/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Módulo</a:t>
                      </a:r>
                      <a:r>
                        <a:rPr lang="es-ES" sz="1200" baseline="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8</a:t>
                      </a:r>
                      <a:endParaRPr lang="es-ES" sz="12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600" marR="2286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2800" b="1" kern="1200" cap="small" baseline="0" dirty="0">
                          <a:solidFill>
                            <a:schemeClr val="tx1"/>
                          </a:solidFill>
                          <a:latin typeface="+mn-lt"/>
                          <a:ea typeface="Batang" pitchFamily="18" charset="-127"/>
                          <a:cs typeface="Times New Roman"/>
                        </a:rPr>
                        <a:t>Minería de Datos II</a:t>
                      </a:r>
                      <a:endParaRPr lang="es-ES" sz="2800" b="1" cap="small" baseline="0" dirty="0">
                        <a:latin typeface="+mj-lt"/>
                        <a:ea typeface="Batang" pitchFamily="18" charset="-127"/>
                        <a:cs typeface="Times New Roman"/>
                      </a:endParaRPr>
                    </a:p>
                  </a:txBody>
                  <a:tcPr marL="228600" marR="2286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4968DD2-56FB-152E-6862-653A58C28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2" y="908389"/>
            <a:ext cx="7956376" cy="55338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CC82E2-70E8-219A-2E55-01568ABC43F4}"/>
              </a:ext>
            </a:extLst>
          </p:cNvPr>
          <p:cNvSpPr/>
          <p:nvPr/>
        </p:nvSpPr>
        <p:spPr>
          <a:xfrm>
            <a:off x="593812" y="1340768"/>
            <a:ext cx="4266220" cy="45365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87A9F-A0D5-2451-CC9C-372977E9688E}"/>
              </a:ext>
            </a:extLst>
          </p:cNvPr>
          <p:cNvSpPr/>
          <p:nvPr/>
        </p:nvSpPr>
        <p:spPr>
          <a:xfrm>
            <a:off x="5004048" y="1484784"/>
            <a:ext cx="1368152" cy="48488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CBBD2-D8C0-9C5B-315C-5091BFAA5666}"/>
              </a:ext>
            </a:extLst>
          </p:cNvPr>
          <p:cNvSpPr/>
          <p:nvPr/>
        </p:nvSpPr>
        <p:spPr>
          <a:xfrm>
            <a:off x="6660139" y="2037013"/>
            <a:ext cx="1546127" cy="18722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EA8E91-BB6E-E66E-6B53-F33883F0723B}"/>
              </a:ext>
            </a:extLst>
          </p:cNvPr>
          <p:cNvSpPr/>
          <p:nvPr/>
        </p:nvSpPr>
        <p:spPr>
          <a:xfrm>
            <a:off x="6692187" y="4005063"/>
            <a:ext cx="1546127" cy="1872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56E4DF-D3BC-BA77-0778-92AFF31979F0}"/>
              </a:ext>
            </a:extLst>
          </p:cNvPr>
          <p:cNvSpPr txBox="1"/>
          <p:nvPr/>
        </p:nvSpPr>
        <p:spPr>
          <a:xfrm>
            <a:off x="6749161" y="609329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Práctica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A82E2-C847-4651-CADE-1A9C62FA18DC}"/>
              </a:ext>
            </a:extLst>
          </p:cNvPr>
          <p:cNvSpPr/>
          <p:nvPr/>
        </p:nvSpPr>
        <p:spPr>
          <a:xfrm>
            <a:off x="6632983" y="6051005"/>
            <a:ext cx="2403513" cy="565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29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04601"/>
              </p:ext>
            </p:extLst>
          </p:nvPr>
        </p:nvGraphicFramePr>
        <p:xfrm>
          <a:off x="755576" y="188640"/>
          <a:ext cx="7560840" cy="504056"/>
        </p:xfrm>
        <a:graphic>
          <a:graphicData uri="http://schemas.openxmlformats.org/drawingml/2006/table">
            <a:tbl>
              <a:tblPr/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Módulo</a:t>
                      </a:r>
                      <a:r>
                        <a:rPr lang="es-ES" sz="1200" baseline="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8</a:t>
                      </a:r>
                      <a:endParaRPr lang="es-ES" sz="12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600" marR="2286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2800" b="1" kern="1200" cap="small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Batang" pitchFamily="18" charset="-127"/>
                          <a:cs typeface="Times New Roman"/>
                        </a:rPr>
                        <a:t>Índice</a:t>
                      </a:r>
                    </a:p>
                  </a:txBody>
                  <a:tcPr marL="228600" marR="2286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Subtítulo 2"/>
          <p:cNvSpPr txBox="1">
            <a:spLocks/>
          </p:cNvSpPr>
          <p:nvPr/>
        </p:nvSpPr>
        <p:spPr>
          <a:xfrm>
            <a:off x="1043608" y="1988840"/>
            <a:ext cx="7272808" cy="316835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/>
            <a:r>
              <a:rPr lang="es-ES" sz="3600" dirty="0"/>
              <a:t>Tutorial básico</a:t>
            </a:r>
          </a:p>
          <a:p>
            <a:pPr marL="1371600" lvl="2" indent="-514350"/>
            <a:r>
              <a:rPr lang="es-ES" sz="1800" dirty="0"/>
              <a:t>Tutorial básico</a:t>
            </a:r>
          </a:p>
          <a:p>
            <a:pPr marL="1371600" lvl="2" indent="-514350"/>
            <a:r>
              <a:rPr lang="es-ES" sz="1800" dirty="0"/>
              <a:t>Api secuencial vs funcional</a:t>
            </a:r>
          </a:p>
          <a:p>
            <a:pPr marL="1371600" lvl="2" indent="-514350"/>
            <a:r>
              <a:rPr lang="es-ES" sz="1800" dirty="0"/>
              <a:t>Regularización y </a:t>
            </a:r>
            <a:r>
              <a:rPr lang="es-ES" sz="1800" dirty="0" err="1"/>
              <a:t>callbacks</a:t>
            </a:r>
            <a:endParaRPr lang="es-ES" sz="1800" dirty="0"/>
          </a:p>
          <a:p>
            <a:pPr marL="1371600" lvl="2" indent="-514350"/>
            <a:r>
              <a:rPr lang="es-ES" sz="1800" dirty="0"/>
              <a:t>Guardar modelos</a:t>
            </a:r>
          </a:p>
          <a:p>
            <a:pPr marL="971550" lvl="1" indent="-514350"/>
            <a:r>
              <a:rPr lang="es-ES" sz="3600" dirty="0"/>
              <a:t>Nivel avanzado</a:t>
            </a:r>
          </a:p>
          <a:p>
            <a:pPr marL="1371600" lvl="2" indent="-514350"/>
            <a:r>
              <a:rPr lang="es-ES" sz="1800" dirty="0"/>
              <a:t>Precio de la vivienda a partir de imágenes</a:t>
            </a:r>
          </a:p>
          <a:p>
            <a:pPr marL="1371600" lvl="2" indent="-514350"/>
            <a:r>
              <a:rPr lang="es-ES" sz="1800" dirty="0"/>
              <a:t>Arquitecturas con varias entradas</a:t>
            </a:r>
            <a:endParaRPr lang="es-ES" sz="1400" dirty="0"/>
          </a:p>
          <a:p>
            <a:pPr marL="1371600" lvl="2" indent="-514350"/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9131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843281"/>
              </p:ext>
            </p:extLst>
          </p:nvPr>
        </p:nvGraphicFramePr>
        <p:xfrm>
          <a:off x="827584" y="188640"/>
          <a:ext cx="7560840" cy="527820"/>
        </p:xfrm>
        <a:graphic>
          <a:graphicData uri="http://schemas.openxmlformats.org/drawingml/2006/table">
            <a:tbl>
              <a:tblPr/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Módulo</a:t>
                      </a:r>
                      <a:r>
                        <a:rPr lang="es-ES" sz="1200" baseline="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8</a:t>
                      </a:r>
                      <a:endParaRPr lang="es-ES" sz="12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28600" marR="2286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3100" b="1" cap="small" baseline="0" dirty="0">
                          <a:latin typeface="+mj-lt"/>
                          <a:ea typeface="Batang" pitchFamily="18" charset="-127"/>
                          <a:cs typeface="Times New Roman"/>
                        </a:rPr>
                        <a:t>API Funcional</a:t>
                      </a:r>
                    </a:p>
                  </a:txBody>
                  <a:tcPr marL="228600" marR="2286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2821598B-DF5F-9A07-6DB5-C884324C19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1880275" cy="44576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F4021E0-0ADE-C82C-71FD-49F9CEDE43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495" y="1484784"/>
            <a:ext cx="4219258" cy="401875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64C208D-7075-0EF8-8494-34E4E245E15C}"/>
              </a:ext>
            </a:extLst>
          </p:cNvPr>
          <p:cNvSpPr txBox="1"/>
          <p:nvPr/>
        </p:nvSpPr>
        <p:spPr>
          <a:xfrm>
            <a:off x="827584" y="582123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/>
              <a:t>Arquitectura con 2 entradas</a:t>
            </a:r>
          </a:p>
          <a:p>
            <a:pPr algn="ctr"/>
            <a:r>
              <a:rPr lang="es-ES" sz="1400" i="1" dirty="0"/>
              <a:t>(tabular + 1 imagen)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E850DD4-F234-DC6D-3E14-BE24727D9B52}"/>
              </a:ext>
            </a:extLst>
          </p:cNvPr>
          <p:cNvSpPr txBox="1"/>
          <p:nvPr/>
        </p:nvSpPr>
        <p:spPr>
          <a:xfrm>
            <a:off x="5508104" y="5713511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/>
              <a:t>Arquitectura con 5 entradas</a:t>
            </a:r>
          </a:p>
          <a:p>
            <a:pPr algn="ctr"/>
            <a:r>
              <a:rPr lang="es-ES" sz="1400" i="1" dirty="0"/>
              <a:t>(4 imágenes + tabular)</a:t>
            </a:r>
          </a:p>
        </p:txBody>
      </p:sp>
    </p:spTree>
    <p:extLst>
      <p:ext uri="{BB962C8B-B14F-4D97-AF65-F5344CB8AC3E}">
        <p14:creationId xmlns:p14="http://schemas.microsoft.com/office/powerpoint/2010/main" val="196259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CBF6-9308-4114-9FAE-A696CA5A2837}" type="slidenum">
              <a:rPr lang="es-ES" smtClean="0"/>
              <a:t>5</a:t>
            </a:fld>
            <a:endParaRPr lang="es-ES"/>
          </a:p>
        </p:txBody>
      </p:sp>
      <p:sp>
        <p:nvSpPr>
          <p:cNvPr id="3" name="AutoShape 2" descr="https://mail.google.com/mail/u/0?ui=2&amp;ik=cdcf25d318&amp;attid=0.2&amp;permmsgid=msg-f:1672277524100500486&amp;th=17351f8c4de14c06&amp;view=fimg&amp;sz=s0-l75-ft&amp;attbid=ANGjdJ8QgccDaLznFcwQh3zOMLZHhAV1_pmczbQYiRzxTl_NOZVY_Taf2Vbqwl7_rAflho35RT6wk4DYx0JzRA_IACGgzUEFCFB4PhhgVQZl7fSXpP1CUrQE9o2UAyw&amp;disp=emb"/>
          <p:cNvSpPr>
            <a:spLocks noChangeAspect="1" noChangeArrowheads="1"/>
          </p:cNvSpPr>
          <p:nvPr/>
        </p:nvSpPr>
        <p:spPr bwMode="auto">
          <a:xfrm>
            <a:off x="2627784" y="3789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20688"/>
            <a:ext cx="7553325" cy="47720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3 CuadroTexto"/>
          <p:cNvSpPr txBox="1"/>
          <p:nvPr/>
        </p:nvSpPr>
        <p:spPr>
          <a:xfrm>
            <a:off x="1367644" y="5932516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1" dirty="0"/>
              <a:t>Gracias por tu Atención!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1CEB6C-ACC8-06E4-59CB-567C4EBFBB9C}"/>
              </a:ext>
            </a:extLst>
          </p:cNvPr>
          <p:cNvSpPr/>
          <p:nvPr/>
        </p:nvSpPr>
        <p:spPr>
          <a:xfrm>
            <a:off x="2091482" y="2861620"/>
            <a:ext cx="4640758" cy="567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AEC6E-7EDE-52DF-865C-E2850A3C4E63}"/>
              </a:ext>
            </a:extLst>
          </p:cNvPr>
          <p:cNvSpPr txBox="1"/>
          <p:nvPr/>
        </p:nvSpPr>
        <p:spPr>
          <a:xfrm>
            <a:off x="1979711" y="2683534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Autores:</a:t>
            </a:r>
          </a:p>
          <a:p>
            <a:r>
              <a:rPr lang="en-US" dirty="0"/>
              <a:t>Mauricio Beltrán, Pablo Sánchez y Alfonso Carabantes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97735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28312&quot;&gt;&lt;property id=&quot;20148&quot; value=&quot;5&quot;/&gt;&lt;property id=&quot;20300&quot; value=&quot;Diapositiva 1&quot;/&gt;&lt;property id=&quot;20307&quot; value=&quot;611&quot;/&gt;&lt;/object&gt;&lt;object type=&quot;3&quot; unique_id=&quot;28314&quot;&gt;&lt;property id=&quot;20148&quot; value=&quot;5&quot;/&gt;&lt;property id=&quot;20300&quot; value=&quot;Diapositiva 2&quot;/&gt;&lt;property id=&quot;20307&quot; value=&quot;613&quot;/&gt;&lt;/object&gt;&lt;object type=&quot;3&quot; unique_id=&quot;28315&quot;&gt;&lt;property id=&quot;20148&quot; value=&quot;5&quot;/&gt;&lt;property id=&quot;20300&quot; value=&quot;Diapositiva 3&quot;/&gt;&lt;property id=&quot;20307&quot; value=&quot;664&quot;/&gt;&lt;/object&gt;&lt;object type=&quot;3&quot; unique_id=&quot;28316&quot;&gt;&lt;property id=&quot;20148&quot; value=&quot;5&quot;/&gt;&lt;property id=&quot;20300&quot; value=&quot;Diapositiva 4&quot;/&gt;&lt;property id=&quot;20307&quot; value=&quot;682&quot;/&gt;&lt;/object&gt;&lt;object type=&quot;3&quot; unique_id=&quot;28317&quot;&gt;&lt;property id=&quot;20148&quot; value=&quot;5&quot;/&gt;&lt;property id=&quot;20300&quot; value=&quot;Diapositiva 24&quot;/&gt;&lt;property id=&quot;20307&quot; value=&quot;686&quot;/&gt;&lt;/object&gt;&lt;object type=&quot;3&quot; unique_id=&quot;28318&quot;&gt;&lt;property id=&quot;20148&quot; value=&quot;5&quot;/&gt;&lt;property id=&quot;20300&quot; value=&quot;Diapositiva 26&quot;/&gt;&lt;property id=&quot;20307&quot; value=&quot;683&quot;/&gt;&lt;/object&gt;&lt;object type=&quot;3&quot; unique_id=&quot;28319&quot;&gt;&lt;property id=&quot;20148&quot; value=&quot;5&quot;/&gt;&lt;property id=&quot;20300&quot; value=&quot;Diapositiva 29&quot;/&gt;&lt;property id=&quot;20307&quot; value=&quot;684&quot;/&gt;&lt;/object&gt;&lt;object type=&quot;3&quot; unique_id=&quot;28321&quot;&gt;&lt;property id=&quot;20148&quot; value=&quot;5&quot;/&gt;&lt;property id=&quot;20300&quot; value=&quot;Diapositiva 32&quot;/&gt;&lt;property id=&quot;20307&quot; value=&quot;687&quot;/&gt;&lt;/object&gt;&lt;object type=&quot;3&quot; unique_id=&quot;28327&quot;&gt;&lt;property id=&quot;20148&quot; value=&quot;5&quot;/&gt;&lt;property id=&quot;20300&quot; value=&quot;Diapositiva 33&quot;/&gt;&lt;property id=&quot;20307&quot; value=&quot;689&quot;/&gt;&lt;/object&gt;&lt;object type=&quot;3&quot; unique_id=&quot;28329&quot;&gt;&lt;property id=&quot;20148&quot; value=&quot;5&quot;/&gt;&lt;property id=&quot;20300&quot; value=&quot;Diapositiva 37&quot;/&gt;&lt;property id=&quot;20307&quot; value=&quot;694&quot;/&gt;&lt;/object&gt;&lt;object type=&quot;3&quot; unique_id=&quot;28332&quot;&gt;&lt;property id=&quot;20148&quot; value=&quot;5&quot;/&gt;&lt;property id=&quot;20300&quot; value=&quot;Diapositiva 50&quot;/&gt;&lt;property id=&quot;20307&quot; value=&quot;699&quot;/&gt;&lt;/object&gt;&lt;object type=&quot;3&quot; unique_id=&quot;28334&quot;&gt;&lt;property id=&quot;20148&quot; value=&quot;5&quot;/&gt;&lt;property id=&quot;20300&quot; value=&quot;Diapositiva 52&quot;/&gt;&lt;property id=&quot;20307&quot; value=&quot;709&quot;/&gt;&lt;/object&gt;&lt;object type=&quot;3&quot; unique_id=&quot;28340&quot;&gt;&lt;property id=&quot;20148&quot; value=&quot;5&quot;/&gt;&lt;property id=&quot;20300&quot; value=&quot;Diapositiva 69&quot;/&gt;&lt;property id=&quot;20307&quot; value=&quot;707&quot;/&gt;&lt;/object&gt;&lt;object type=&quot;3&quot; unique_id=&quot;28341&quot;&gt;&lt;property id=&quot;20148&quot; value=&quot;5&quot;/&gt;&lt;property id=&quot;20300&quot; value=&quot;Diapositiva 71&quot;/&gt;&lt;property id=&quot;20307&quot; value=&quot;700&quot;/&gt;&lt;/object&gt;&lt;object type=&quot;3&quot; unique_id=&quot;28342&quot;&gt;&lt;property id=&quot;20148&quot; value=&quot;5&quot;/&gt;&lt;property id=&quot;20300&quot; value=&quot;Diapositiva 73&quot;/&gt;&lt;property id=&quot;20307&quot; value=&quot;701&quot;/&gt;&lt;/object&gt;&lt;object type=&quot;3&quot; unique_id=&quot;28343&quot;&gt;&lt;property id=&quot;20148&quot; value=&quot;5&quot;/&gt;&lt;property id=&quot;20300&quot; value=&quot;Diapositiva 76&quot;/&gt;&lt;property id=&quot;20307&quot; value=&quot;670&quot;/&gt;&lt;/object&gt;&lt;object type=&quot;3&quot; unique_id=&quot;28344&quot;&gt;&lt;property id=&quot;20148&quot; value=&quot;5&quot;/&gt;&lt;property id=&quot;20300&quot; value=&quot;Diapositiva 78&quot;/&gt;&lt;property id=&quot;20307&quot; value=&quot;671&quot;/&gt;&lt;/object&gt;&lt;object type=&quot;3&quot; unique_id=&quot;28345&quot;&gt;&lt;property id=&quot;20148&quot; value=&quot;5&quot;/&gt;&lt;property id=&quot;20300&quot; value=&quot;Diapositiva 74&quot;/&gt;&lt;property id=&quot;20307&quot; value=&quot;672&quot;/&gt;&lt;/object&gt;&lt;object type=&quot;3&quot; unique_id=&quot;28347&quot;&gt;&lt;property id=&quot;20148&quot; value=&quot;5&quot;/&gt;&lt;property id=&quot;20300&quot; value=&quot;Diapositiva 77&quot;/&gt;&lt;property id=&quot;20307&quot; value=&quot;674&quot;/&gt;&lt;/object&gt;&lt;object type=&quot;3&quot; unique_id=&quot;28348&quot;&gt;&lt;property id=&quot;20148&quot; value=&quot;5&quot;/&gt;&lt;property id=&quot;20300&quot; value=&quot;Diapositiva 79&quot;/&gt;&lt;property id=&quot;20307&quot; value=&quot;675&quot;/&gt;&lt;/object&gt;&lt;object type=&quot;3&quot; unique_id=&quot;28350&quot;&gt;&lt;property id=&quot;20148&quot; value=&quot;5&quot;/&gt;&lt;property id=&quot;20300&quot; value=&quot;Diapositiva 81&quot;/&gt;&lt;property id=&quot;20307&quot; value=&quot;677&quot;/&gt;&lt;/object&gt;&lt;object type=&quot;3&quot; unique_id=&quot;28351&quot;&gt;&lt;property id=&quot;20148&quot; value=&quot;5&quot;/&gt;&lt;property id=&quot;20300&quot; value=&quot;Diapositiva 80&quot;/&gt;&lt;property id=&quot;20307&quot; value=&quot;678&quot;/&gt;&lt;/object&gt;&lt;object type=&quot;3&quot; unique_id=&quot;28353&quot;&gt;&lt;property id=&quot;20148&quot; value=&quot;5&quot;/&gt;&lt;property id=&quot;20300&quot; value=&quot;Diapositiva 84&quot;/&gt;&lt;property id=&quot;20307&quot; value=&quot;680&quot;/&gt;&lt;/object&gt;&lt;object type=&quot;3&quot; unique_id=&quot;28354&quot;&gt;&lt;property id=&quot;20148&quot; value=&quot;5&quot;/&gt;&lt;property id=&quot;20300&quot; value=&quot;Diapositiva 85&quot;/&gt;&lt;property id=&quot;20307&quot; value=&quot;631&quot;/&gt;&lt;/object&gt;&lt;object type=&quot;3&quot; unique_id=&quot;28856&quot;&gt;&lt;property id=&quot;20148&quot; value=&quot;5&quot;/&gt;&lt;property id=&quot;20300&quot; value=&quot;Diapositiva 51&quot;/&gt;&lt;property id=&quot;20307&quot; value=&quot;712&quot;/&gt;&lt;/object&gt;&lt;object type=&quot;3&quot; unique_id=&quot;28858&quot;&gt;&lt;property id=&quot;20148&quot; value=&quot;5&quot;/&gt;&lt;property id=&quot;20300&quot; value=&quot;Diapositiva 25&quot;/&gt;&lt;property id=&quot;20307&quot; value=&quot;743&quot;/&gt;&lt;/object&gt;&lt;object type=&quot;3&quot; unique_id=&quot;28859&quot;&gt;&lt;property id=&quot;20148&quot; value=&quot;5&quot;/&gt;&lt;property id=&quot;20300&quot; value=&quot;Diapositiva 27&quot;/&gt;&lt;property id=&quot;20307&quot; value=&quot;749&quot;/&gt;&lt;/object&gt;&lt;object type=&quot;3&quot; unique_id=&quot;28860&quot;&gt;&lt;property id=&quot;20148&quot; value=&quot;5&quot;/&gt;&lt;property id=&quot;20300&quot; value=&quot;Diapositiva 28&quot;/&gt;&lt;property id=&quot;20307&quot; value=&quot;750&quot;/&gt;&lt;/object&gt;&lt;object type=&quot;3&quot; unique_id=&quot;28861&quot;&gt;&lt;property id=&quot;20148&quot; value=&quot;5&quot;/&gt;&lt;property id=&quot;20300&quot; value=&quot;Diapositiva 30&quot;/&gt;&lt;property id=&quot;20307&quot; value=&quot;751&quot;/&gt;&lt;/object&gt;&lt;object type=&quot;3&quot; unique_id=&quot;28862&quot;&gt;&lt;property id=&quot;20148&quot; value=&quot;5&quot;/&gt;&lt;property id=&quot;20300&quot; value=&quot;Diapositiva 31&quot;/&gt;&lt;property id=&quot;20307&quot; value=&quot;752&quot;/&gt;&lt;/object&gt;&lt;object type=&quot;3&quot; unique_id=&quot;28866&quot;&gt;&lt;property id=&quot;20148&quot; value=&quot;5&quot;/&gt;&lt;property id=&quot;20300&quot; value=&quot;Diapositiva 57&quot;/&gt;&lt;property id=&quot;20307&quot; value=&quot;736&quot;/&gt;&lt;/object&gt;&lt;object type=&quot;3&quot; unique_id=&quot;28877&quot;&gt;&lt;property id=&quot;20148&quot; value=&quot;5&quot;/&gt;&lt;property id=&quot;20300&quot; value=&quot;Diapositiva 68&quot;/&gt;&lt;property id=&quot;20307&quot; value=&quot;744&quot;/&gt;&lt;/object&gt;&lt;object type=&quot;3&quot; unique_id=&quot;28882&quot;&gt;&lt;property id=&quot;20148&quot; value=&quot;5&quot;/&gt;&lt;property id=&quot;20300&quot; value=&quot;Diapositiva 70&quot;/&gt;&lt;property id=&quot;20307&quot; value=&quot;735&quot;/&gt;&lt;/object&gt;&lt;object type=&quot;3&quot; unique_id=&quot;28883&quot;&gt;&lt;property id=&quot;20148&quot; value=&quot;5&quot;/&gt;&lt;property id=&quot;20300&quot; value=&quot;Diapositiva 72&quot;/&gt;&lt;property id=&quot;20307&quot; value=&quot;713&quot;/&gt;&lt;/object&gt;&lt;object type=&quot;3&quot; unique_id=&quot;28884&quot;&gt;&lt;property id=&quot;20148&quot; value=&quot;5&quot;/&gt;&lt;property id=&quot;20300&quot; value=&quot;Diapositiva 75&quot;/&gt;&lt;property id=&quot;20307&quot; value=&quot;714&quot;/&gt;&lt;/object&gt;&lt;object type=&quot;3&quot; unique_id=&quot;28918&quot;&gt;&lt;property id=&quot;20148&quot; value=&quot;5&quot;/&gt;&lt;property id=&quot;20300&quot; value=&quot;Diapositiva 8&quot;/&gt;&lt;property id=&quot;20307&quot; value=&quot;803&quot;/&gt;&lt;/object&gt;&lt;object type=&quot;3&quot; unique_id=&quot;28919&quot;&gt;&lt;property id=&quot;20148&quot; value=&quot;5&quot;/&gt;&lt;property id=&quot;20300&quot; value=&quot;Diapositiva 5&quot;/&gt;&lt;property id=&quot;20307&quot; value=&quot;754&quot;/&gt;&lt;/object&gt;&lt;object type=&quot;3&quot; unique_id=&quot;28920&quot;&gt;&lt;property id=&quot;20148&quot; value=&quot;5&quot;/&gt;&lt;property id=&quot;20300&quot; value=&quot;Diapositiva 6&quot;/&gt;&lt;property id=&quot;20307&quot; value=&quot;760&quot;/&gt;&lt;/object&gt;&lt;object type=&quot;3&quot; unique_id=&quot;28921&quot;&gt;&lt;property id=&quot;20148&quot; value=&quot;5&quot;/&gt;&lt;property id=&quot;20300&quot; value=&quot;Diapositiva 7&quot;/&gt;&lt;property id=&quot;20307&quot; value=&quot;755&quot;/&gt;&lt;/object&gt;&lt;object type=&quot;3&quot; unique_id=&quot;28922&quot;&gt;&lt;property id=&quot;20148&quot; value=&quot;5&quot;/&gt;&lt;property id=&quot;20300&quot; value=&quot;Diapositiva 9&quot;/&gt;&lt;property id=&quot;20307&quot; value=&quot;756&quot;/&gt;&lt;/object&gt;&lt;object type=&quot;3&quot; unique_id=&quot;28923&quot;&gt;&lt;property id=&quot;20148&quot; value=&quot;5&quot;/&gt;&lt;property id=&quot;20300&quot; value=&quot;Diapositiva 34&quot;/&gt;&lt;property id=&quot;20307&quot; value=&quot;757&quot;/&gt;&lt;/object&gt;&lt;object type=&quot;3&quot; unique_id=&quot;28924&quot;&gt;&lt;property id=&quot;20148&quot; value=&quot;5&quot;/&gt;&lt;property id=&quot;20300&quot; value=&quot;Diapositiva 35&quot;/&gt;&lt;property id=&quot;20307&quot; value=&quot;762&quot;/&gt;&lt;/object&gt;&lt;object type=&quot;3&quot; unique_id=&quot;28925&quot;&gt;&lt;property id=&quot;20148&quot; value=&quot;5&quot;/&gt;&lt;property id=&quot;20300&quot; value=&quot;Diapositiva 36&quot;/&gt;&lt;property id=&quot;20307&quot; value=&quot;761&quot;/&gt;&lt;/object&gt;&lt;object type=&quot;3&quot; unique_id=&quot;28926&quot;&gt;&lt;property id=&quot;20148&quot; value=&quot;5&quot;/&gt;&lt;property id=&quot;20300&quot; value=&quot;Diapositiva 53&quot;/&gt;&lt;property id=&quot;20307&quot; value=&quot;763&quot;/&gt;&lt;/object&gt;&lt;object type=&quot;3&quot; unique_id=&quot;28927&quot;&gt;&lt;property id=&quot;20148&quot; value=&quot;5&quot;/&gt;&lt;property id=&quot;20300&quot; value=&quot;Diapositiva 54&quot;/&gt;&lt;property id=&quot;20307&quot; value=&quot;765&quot;/&gt;&lt;/object&gt;&lt;object type=&quot;3&quot; unique_id=&quot;28928&quot;&gt;&lt;property id=&quot;20148&quot; value=&quot;5&quot;/&gt;&lt;property id=&quot;20300&quot; value=&quot;Diapositiva 55&quot;/&gt;&lt;property id=&quot;20307&quot; value=&quot;764&quot;/&gt;&lt;/object&gt;&lt;object type=&quot;3&quot; unique_id=&quot;28929&quot;&gt;&lt;property id=&quot;20148&quot; value=&quot;5&quot;/&gt;&lt;property id=&quot;20300&quot; value=&quot;Diapositiva 56&quot;/&gt;&lt;property id=&quot;20307&quot; value=&quot;798&quot;/&gt;&lt;/object&gt;&lt;object type=&quot;3&quot; unique_id=&quot;28930&quot;&gt;&lt;property id=&quot;20148&quot; value=&quot;5&quot;/&gt;&lt;property id=&quot;20300&quot; value=&quot;Diapositiva 58&quot;/&gt;&lt;property id=&quot;20307&quot; value=&quot;799&quot;/&gt;&lt;/object&gt;&lt;object type=&quot;3&quot; unique_id=&quot;28931&quot;&gt;&lt;property id=&quot;20148&quot; value=&quot;5&quot;/&gt;&lt;property id=&quot;20300&quot; value=&quot;Diapositiva 59&quot;/&gt;&lt;property id=&quot;20307&quot; value=&quot;800&quot;/&gt;&lt;/object&gt;&lt;object type=&quot;3&quot; unique_id=&quot;28932&quot;&gt;&lt;property id=&quot;20148&quot; value=&quot;5&quot;/&gt;&lt;property id=&quot;20300&quot; value=&quot;Diapositiva 60&quot;/&gt;&lt;property id=&quot;20307&quot; value=&quot;801&quot;/&gt;&lt;/object&gt;&lt;object type=&quot;3&quot; unique_id=&quot;28933&quot;&gt;&lt;property id=&quot;20148&quot; value=&quot;5&quot;/&gt;&lt;property id=&quot;20300&quot; value=&quot;Diapositiva 62&quot;/&gt;&lt;property id=&quot;20307&quot; value=&quot;802&quot;/&gt;&lt;/object&gt;&lt;object type=&quot;3&quot; unique_id=&quot;30735&quot;&gt;&lt;property id=&quot;20148&quot; value=&quot;5&quot;/&gt;&lt;property id=&quot;20300&quot; value=&quot;Diapositiva 38&quot;/&gt;&lt;property id=&quot;20307&quot; value=&quot;811&quot;/&gt;&lt;/object&gt;&lt;object type=&quot;3&quot; unique_id=&quot;30736&quot;&gt;&lt;property id=&quot;20148&quot; value=&quot;5&quot;/&gt;&lt;property id=&quot;20300&quot; value=&quot;Diapositiva 40&quot;/&gt;&lt;property id=&quot;20307&quot; value=&quot;812&quot;/&gt;&lt;/object&gt;&lt;object type=&quot;3&quot; unique_id=&quot;30737&quot;&gt;&lt;property id=&quot;20148&quot; value=&quot;5&quot;/&gt;&lt;property id=&quot;20300&quot; value=&quot;Diapositiva 41&quot;/&gt;&lt;property id=&quot;20307&quot; value=&quot;813&quot;/&gt;&lt;/object&gt;&lt;object type=&quot;3&quot; unique_id=&quot;30738&quot;&gt;&lt;property id=&quot;20148&quot; value=&quot;5&quot;/&gt;&lt;property id=&quot;20300&quot; value=&quot;Diapositiva 42&quot;/&gt;&lt;property id=&quot;20307&quot; value=&quot;814&quot;/&gt;&lt;/object&gt;&lt;object type=&quot;3&quot; unique_id=&quot;30739&quot;&gt;&lt;property id=&quot;20148&quot; value=&quot;5&quot;/&gt;&lt;property id=&quot;20300&quot; value=&quot;Diapositiva 44&quot;/&gt;&lt;property id=&quot;20307&quot; value=&quot;820&quot;/&gt;&lt;/object&gt;&lt;object type=&quot;3&quot; unique_id=&quot;30740&quot;&gt;&lt;property id=&quot;20148&quot; value=&quot;5&quot;/&gt;&lt;property id=&quot;20300&quot; value=&quot;Diapositiva 45&quot;/&gt;&lt;property id=&quot;20307&quot; value=&quot;821&quot;/&gt;&lt;/object&gt;&lt;object type=&quot;3&quot; unique_id=&quot;30741&quot;&gt;&lt;property id=&quot;20148&quot; value=&quot;5&quot;/&gt;&lt;property id=&quot;20300&quot; value=&quot;Diapositiva 46&quot;/&gt;&lt;property id=&quot;20307&quot; value=&quot;815&quot;/&gt;&lt;/object&gt;&lt;object type=&quot;3&quot; unique_id=&quot;30742&quot;&gt;&lt;property id=&quot;20148&quot; value=&quot;5&quot;/&gt;&lt;property id=&quot;20300&quot; value=&quot;Diapositiva 47&quot;/&gt;&lt;property id=&quot;20307&quot; value=&quot;816&quot;/&gt;&lt;/object&gt;&lt;object type=&quot;3&quot; unique_id=&quot;30743&quot;&gt;&lt;property id=&quot;20148&quot; value=&quot;5&quot;/&gt;&lt;property id=&quot;20300&quot; value=&quot;Diapositiva 48&quot;/&gt;&lt;property id=&quot;20307&quot; value=&quot;817&quot;/&gt;&lt;/object&gt;&lt;object type=&quot;3&quot; unique_id=&quot;30745&quot;&gt;&lt;property id=&quot;20148&quot; value=&quot;5&quot;/&gt;&lt;property id=&quot;20300&quot; value=&quot;Diapositiva 49&quot;/&gt;&lt;property id=&quot;20307&quot; value=&quot;819&quot;/&gt;&lt;/object&gt;&lt;object type=&quot;3&quot; unique_id=&quot;31292&quot;&gt;&lt;property id=&quot;20148&quot; value=&quot;5&quot;/&gt;&lt;property id=&quot;20300&quot; value=&quot;Diapositiva 39&quot;/&gt;&lt;property id=&quot;20307&quot; value=&quot;824&quot;/&gt;&lt;/object&gt;&lt;object type=&quot;3&quot; unique_id=&quot;31293&quot;&gt;&lt;property id=&quot;20148&quot; value=&quot;5&quot;/&gt;&lt;property id=&quot;20300&quot; value=&quot;Diapositiva 61&quot;/&gt;&lt;property id=&quot;20307&quot; value=&quot;822&quot;/&gt;&lt;/object&gt;&lt;object type=&quot;3&quot; unique_id=&quot;33088&quot;&gt;&lt;property id=&quot;20148&quot; value=&quot;5&quot;/&gt;&lt;property id=&quot;20300&quot; value=&quot;Diapositiva 63&quot;/&gt;&lt;property id=&quot;20307&quot; value=&quot;826&quot;/&gt;&lt;/object&gt;&lt;object type=&quot;3&quot; unique_id=&quot;33930&quot;&gt;&lt;property id=&quot;20148&quot; value=&quot;5&quot;/&gt;&lt;property id=&quot;20300&quot; value=&quot;Diapositiva 82&quot;/&gt;&lt;property id=&quot;20307&quot; value=&quot;834&quot;/&gt;&lt;/object&gt;&lt;object type=&quot;3&quot; unique_id=&quot;33931&quot;&gt;&lt;property id=&quot;20148&quot; value=&quot;5&quot;/&gt;&lt;property id=&quot;20300&quot; value=&quot;Diapositiva 83&quot;/&gt;&lt;property id=&quot;20307&quot; value=&quot;835&quot;/&gt;&lt;/object&gt;&lt;object type=&quot;3&quot; unique_id=&quot;34176&quot;&gt;&lt;property id=&quot;20148&quot; value=&quot;5&quot;/&gt;&lt;property id=&quot;20300&quot; value=&quot;Diapositiva 10&quot;/&gt;&lt;property id=&quot;20307&quot; value=&quot;847&quot;/&gt;&lt;/object&gt;&lt;object type=&quot;3&quot; unique_id=&quot;34177&quot;&gt;&lt;property id=&quot;20148&quot; value=&quot;5&quot;/&gt;&lt;property id=&quot;20300&quot; value=&quot;Diapositiva 11&quot;/&gt;&lt;property id=&quot;20307&quot; value=&quot;848&quot;/&gt;&lt;/object&gt;&lt;object type=&quot;3&quot; unique_id=&quot;34179&quot;&gt;&lt;property id=&quot;20148&quot; value=&quot;5&quot;/&gt;&lt;property id=&quot;20300&quot; value=&quot;Diapositiva 43&quot;/&gt;&lt;property id=&quot;20307&quot; value=&quot;838&quot;/&gt;&lt;/object&gt;&lt;object type=&quot;3&quot; unique_id=&quot;34180&quot;&gt;&lt;property id=&quot;20148&quot; value=&quot;5&quot;/&gt;&lt;property id=&quot;20300&quot; value=&quot;Diapositiva 64&quot;/&gt;&lt;property id=&quot;20307&quot; value=&quot;845&quot;/&gt;&lt;/object&gt;&lt;object type=&quot;3&quot; unique_id=&quot;34181&quot;&gt;&lt;property id=&quot;20148&quot; value=&quot;5&quot;/&gt;&lt;property id=&quot;20300&quot; value=&quot;Diapositiva 65&quot;/&gt;&lt;property id=&quot;20307&quot; value=&quot;846&quot;/&gt;&lt;/object&gt;&lt;object type=&quot;3&quot; unique_id=&quot;34182&quot;&gt;&lt;property id=&quot;20148&quot; value=&quot;5&quot;/&gt;&lt;property id=&quot;20300&quot; value=&quot;Diapositiva 66&quot;/&gt;&lt;property id=&quot;20307&quot; value=&quot;843&quot;/&gt;&lt;/object&gt;&lt;object type=&quot;3&quot; unique_id=&quot;34183&quot;&gt;&lt;property id=&quot;20148&quot; value=&quot;5&quot;/&gt;&lt;property id=&quot;20300&quot; value=&quot;Diapositiva 67&quot;/&gt;&lt;property id=&quot;20307&quot; value=&quot;842&quot;/&gt;&lt;/object&gt;&lt;object type=&quot;3&quot; unique_id=&quot;34423&quot;&gt;&lt;property id=&quot;20148&quot; value=&quot;5&quot;/&gt;&lt;property id=&quot;20300&quot; value=&quot;Diapositiva 12&quot;/&gt;&lt;property id=&quot;20307&quot; value=&quot;849&quot;/&gt;&lt;/object&gt;&lt;object type=&quot;3&quot; unique_id=&quot;34424&quot;&gt;&lt;property id=&quot;20148&quot; value=&quot;5&quot;/&gt;&lt;property id=&quot;20300&quot; value=&quot;Diapositiva 13&quot;/&gt;&lt;property id=&quot;20307&quot; value=&quot;850&quot;/&gt;&lt;/object&gt;&lt;object type=&quot;3&quot; unique_id=&quot;34425&quot;&gt;&lt;property id=&quot;20148&quot; value=&quot;5&quot;/&gt;&lt;property id=&quot;20300&quot; value=&quot;Diapositiva 14&quot;/&gt;&lt;property id=&quot;20307&quot; value=&quot;851&quot;/&gt;&lt;/object&gt;&lt;object type=&quot;3&quot; unique_id=&quot;34426&quot;&gt;&lt;property id=&quot;20148&quot; value=&quot;5&quot;/&gt;&lt;property id=&quot;20300&quot; value=&quot;Diapositiva 15&quot;/&gt;&lt;property id=&quot;20307&quot; value=&quot;852&quot;/&gt;&lt;/object&gt;&lt;object type=&quot;3&quot; unique_id=&quot;34427&quot;&gt;&lt;property id=&quot;20148&quot; value=&quot;5&quot;/&gt;&lt;property id=&quot;20300&quot; value=&quot;Diapositiva 16&quot;/&gt;&lt;property id=&quot;20307&quot; value=&quot;853&quot;/&gt;&lt;/object&gt;&lt;object type=&quot;3&quot; unique_id=&quot;34428&quot;&gt;&lt;property id=&quot;20148&quot; value=&quot;5&quot;/&gt;&lt;property id=&quot;20300&quot; value=&quot;Diapositiva 17&quot;/&gt;&lt;property id=&quot;20307&quot; value=&quot;854&quot;/&gt;&lt;/object&gt;&lt;object type=&quot;3&quot; unique_id=&quot;34429&quot;&gt;&lt;property id=&quot;20148&quot; value=&quot;5&quot;/&gt;&lt;property id=&quot;20300&quot; value=&quot;Diapositiva 18&quot;/&gt;&lt;property id=&quot;20307&quot; value=&quot;855&quot;/&gt;&lt;/object&gt;&lt;object type=&quot;3&quot; unique_id=&quot;34430&quot;&gt;&lt;property id=&quot;20148&quot; value=&quot;5&quot;/&gt;&lt;property id=&quot;20300&quot; value=&quot;Diapositiva 19&quot;/&gt;&lt;property id=&quot;20307&quot; value=&quot;856&quot;/&gt;&lt;/object&gt;&lt;object type=&quot;3&quot; unique_id=&quot;34431&quot;&gt;&lt;property id=&quot;20148&quot; value=&quot;5&quot;/&gt;&lt;property id=&quot;20300&quot; value=&quot;Diapositiva 20&quot;/&gt;&lt;property id=&quot;20307&quot; value=&quot;857&quot;/&gt;&lt;/object&gt;&lt;object type=&quot;3&quot; unique_id=&quot;34432&quot;&gt;&lt;property id=&quot;20148&quot; value=&quot;5&quot;/&gt;&lt;property id=&quot;20300&quot; value=&quot;Diapositiva 21&quot;/&gt;&lt;property id=&quot;20307&quot; value=&quot;858&quot;/&gt;&lt;/object&gt;&lt;object type=&quot;3&quot; unique_id=&quot;34433&quot;&gt;&lt;property id=&quot;20148&quot; value=&quot;5&quot;/&gt;&lt;property id=&quot;20300&quot; value=&quot;Diapositiva 22&quot;/&gt;&lt;property id=&quot;20307&quot; value=&quot;859&quot;/&gt;&lt;/object&gt;&lt;object type=&quot;3&quot; unique_id=&quot;34434&quot;&gt;&lt;property id=&quot;20148&quot; value=&quot;5&quot;/&gt;&lt;property id=&quot;20300&quot; value=&quot;Diapositiva 23&quot;/&gt;&lt;property id=&quot;20307&quot; value=&quot;860&quot;/&gt;&lt;/object&gt;&lt;/object&gt;&lt;object type=&quot;8&quot; unique_id=&quot;101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25173</TotalTime>
  <Words>99</Words>
  <Application>Microsoft Office PowerPoint</Application>
  <PresentationFormat>Presentación en pantalla (4:3)</PresentationFormat>
  <Paragraphs>30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Beltran Pascual</dc:creator>
  <cp:lastModifiedBy>Pablo Sanchez Cabrera</cp:lastModifiedBy>
  <cp:revision>885</cp:revision>
  <cp:lastPrinted>2021-07-26T12:48:43Z</cp:lastPrinted>
  <dcterms:created xsi:type="dcterms:W3CDTF">2015-11-17T11:07:57Z</dcterms:created>
  <dcterms:modified xsi:type="dcterms:W3CDTF">2023-07-19T19:38:12Z</dcterms:modified>
</cp:coreProperties>
</file>