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sldIdLst>
    <p:sldId id="418" r:id="rId3"/>
    <p:sldId id="513" r:id="rId4"/>
    <p:sldId id="361" r:id="rId5"/>
    <p:sldId id="364" r:id="rId6"/>
    <p:sldId id="511" r:id="rId7"/>
    <p:sldId id="501" r:id="rId8"/>
    <p:sldId id="502" r:id="rId9"/>
    <p:sldId id="503" r:id="rId10"/>
    <p:sldId id="504" r:id="rId11"/>
    <p:sldId id="334" r:id="rId12"/>
    <p:sldId id="459" r:id="rId13"/>
    <p:sldId id="460" r:id="rId14"/>
    <p:sldId id="463" r:id="rId15"/>
    <p:sldId id="467" r:id="rId16"/>
    <p:sldId id="462" r:id="rId17"/>
    <p:sldId id="493" r:id="rId18"/>
    <p:sldId id="477" r:id="rId19"/>
    <p:sldId id="453" r:id="rId20"/>
    <p:sldId id="505" r:id="rId21"/>
    <p:sldId id="478" r:id="rId22"/>
    <p:sldId id="480" r:id="rId23"/>
    <p:sldId id="458" r:id="rId24"/>
    <p:sldId id="3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418"/>
            <p14:sldId id="513"/>
            <p14:sldId id="361"/>
            <p14:sldId id="364"/>
            <p14:sldId id="511"/>
            <p14:sldId id="501"/>
            <p14:sldId id="502"/>
            <p14:sldId id="503"/>
            <p14:sldId id="504"/>
            <p14:sldId id="334"/>
            <p14:sldId id="459"/>
            <p14:sldId id="460"/>
            <p14:sldId id="463"/>
            <p14:sldId id="467"/>
            <p14:sldId id="462"/>
            <p14:sldId id="493"/>
            <p14:sldId id="477"/>
            <p14:sldId id="453"/>
            <p14:sldId id="505"/>
            <p14:sldId id="478"/>
            <p14:sldId id="480"/>
            <p14:sldId id="458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026"/>
    <a:srgbClr val="D2B4A6"/>
    <a:srgbClr val="734F29"/>
    <a:srgbClr val="D24726"/>
    <a:srgbClr val="DD462F"/>
    <a:srgbClr val="AEB785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2D778-1D78-A64C-8CE0-A97FB3285255}" v="9" dt="2023-08-23T17:52:15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959" autoAdjust="0"/>
  </p:normalViewPr>
  <p:slideViewPr>
    <p:cSldViewPr snapToGrid="0">
      <p:cViewPr varScale="1">
        <p:scale>
          <a:sx n="122" d="100"/>
          <a:sy n="122" d="100"/>
        </p:scale>
        <p:origin x="7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chwarzenberg Riveros" userId="8c8aad3b-0818-4347-9e94-70ceb4e6135e" providerId="ADAL" clId="{F322D778-1D78-A64C-8CE0-A97FB3285255}"/>
    <pc:docChg chg="custSel addSld delSld modSld modSection">
      <pc:chgData name="Pablo Schwarzenberg Riveros" userId="8c8aad3b-0818-4347-9e94-70ceb4e6135e" providerId="ADAL" clId="{F322D778-1D78-A64C-8CE0-A97FB3285255}" dt="2023-08-23T17:52:15.865" v="74"/>
      <pc:docMkLst>
        <pc:docMk/>
      </pc:docMkLst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3984898231" sldId="373"/>
        </pc:sldMkLst>
      </pc:sldChg>
      <pc:sldChg chg="modSp mod">
        <pc:chgData name="Pablo Schwarzenberg Riveros" userId="8c8aad3b-0818-4347-9e94-70ceb4e6135e" providerId="ADAL" clId="{F322D778-1D78-A64C-8CE0-A97FB3285255}" dt="2023-08-18T21:51:48.296" v="2" actId="20577"/>
        <pc:sldMkLst>
          <pc:docMk/>
          <pc:sldMk cId="1394664264" sldId="418"/>
        </pc:sldMkLst>
        <pc:spChg chg="mod">
          <ac:chgData name="Pablo Schwarzenberg Riveros" userId="8c8aad3b-0818-4347-9e94-70ceb4e6135e" providerId="ADAL" clId="{F322D778-1D78-A64C-8CE0-A97FB3285255}" dt="2023-08-18T21:51:48.296" v="2" actId="20577"/>
          <ac:spMkLst>
            <pc:docMk/>
            <pc:sldMk cId="1394664264" sldId="418"/>
            <ac:spMk id="7" creationId="{00000000-0000-0000-0000-000000000000}"/>
          </ac:spMkLst>
        </pc:spChg>
      </pc:sldChg>
      <pc:sldChg chg="add">
        <pc:chgData name="Pablo Schwarzenberg Riveros" userId="8c8aad3b-0818-4347-9e94-70ceb4e6135e" providerId="ADAL" clId="{F322D778-1D78-A64C-8CE0-A97FB3285255}" dt="2023-08-18T21:51:42.524" v="0"/>
        <pc:sldMkLst>
          <pc:docMk/>
          <pc:sldMk cId="3519653271" sldId="490"/>
        </pc:sldMkLst>
      </pc:sldChg>
      <pc:sldChg chg="add">
        <pc:chgData name="Pablo Schwarzenberg Riveros" userId="8c8aad3b-0818-4347-9e94-70ceb4e6135e" providerId="ADAL" clId="{F322D778-1D78-A64C-8CE0-A97FB3285255}" dt="2023-08-18T21:51:42.524" v="0"/>
        <pc:sldMkLst>
          <pc:docMk/>
          <pc:sldMk cId="947804325" sldId="491"/>
        </pc:sldMkLst>
      </pc:sldChg>
      <pc:sldChg chg="add">
        <pc:chgData name="Pablo Schwarzenberg Riveros" userId="8c8aad3b-0818-4347-9e94-70ceb4e6135e" providerId="ADAL" clId="{F322D778-1D78-A64C-8CE0-A97FB3285255}" dt="2023-08-18T21:51:42.524" v="0"/>
        <pc:sldMkLst>
          <pc:docMk/>
          <pc:sldMk cId="2179520201" sldId="492"/>
        </pc:sldMkLst>
      </pc:sldChg>
      <pc:sldChg chg="add del">
        <pc:chgData name="Pablo Schwarzenberg Riveros" userId="8c8aad3b-0818-4347-9e94-70ceb4e6135e" providerId="ADAL" clId="{F322D778-1D78-A64C-8CE0-A97FB3285255}" dt="2023-08-18T21:51:57.162" v="3" actId="2696"/>
        <pc:sldMkLst>
          <pc:docMk/>
          <pc:sldMk cId="3881904423" sldId="494"/>
        </pc:sldMkLst>
      </pc:sldChg>
      <pc:sldChg chg="del">
        <pc:chgData name="Pablo Schwarzenberg Riveros" userId="8c8aad3b-0818-4347-9e94-70ceb4e6135e" providerId="ADAL" clId="{F322D778-1D78-A64C-8CE0-A97FB3285255}" dt="2023-08-23T17:52:02.747" v="72" actId="2696"/>
        <pc:sldMkLst>
          <pc:docMk/>
          <pc:sldMk cId="1211136641" sldId="506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3420437470" sldId="508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1573100199" sldId="509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111572108" sldId="510"/>
        </pc:sldMkLst>
      </pc:sldChg>
      <pc:sldChg chg="del">
        <pc:chgData name="Pablo Schwarzenberg Riveros" userId="8c8aad3b-0818-4347-9e94-70ceb4e6135e" providerId="ADAL" clId="{F322D778-1D78-A64C-8CE0-A97FB3285255}" dt="2023-08-23T17:52:08.343" v="73" actId="2696"/>
        <pc:sldMkLst>
          <pc:docMk/>
          <pc:sldMk cId="588300423" sldId="511"/>
        </pc:sldMkLst>
      </pc:sldChg>
      <pc:sldChg chg="add">
        <pc:chgData name="Pablo Schwarzenberg Riveros" userId="8c8aad3b-0818-4347-9e94-70ceb4e6135e" providerId="ADAL" clId="{F322D778-1D78-A64C-8CE0-A97FB3285255}" dt="2023-08-23T17:52:15.865" v="74"/>
        <pc:sldMkLst>
          <pc:docMk/>
          <pc:sldMk cId="1572244721" sldId="511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2766169841" sldId="518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1084669465" sldId="519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2174984014" sldId="520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2720257479" sldId="523"/>
        </pc:sldMkLst>
      </pc:sldChg>
      <pc:sldChg chg="add">
        <pc:chgData name="Pablo Schwarzenberg Riveros" userId="8c8aad3b-0818-4347-9e94-70ceb4e6135e" providerId="ADAL" clId="{F322D778-1D78-A64C-8CE0-A97FB3285255}" dt="2023-08-18T21:51:42.524" v="0"/>
        <pc:sldMkLst>
          <pc:docMk/>
          <pc:sldMk cId="298304105" sldId="534"/>
        </pc:sldMkLst>
      </pc:sldChg>
      <pc:sldChg chg="add">
        <pc:chgData name="Pablo Schwarzenberg Riveros" userId="8c8aad3b-0818-4347-9e94-70ceb4e6135e" providerId="ADAL" clId="{F322D778-1D78-A64C-8CE0-A97FB3285255}" dt="2023-08-18T21:51:42.524" v="0"/>
        <pc:sldMkLst>
          <pc:docMk/>
          <pc:sldMk cId="3045435677" sldId="535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1120405301" sldId="536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100027682" sldId="537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54301226" sldId="538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4197989406" sldId="539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542728940" sldId="540"/>
        </pc:sldMkLst>
      </pc:sldChg>
      <pc:sldChg chg="add">
        <pc:chgData name="Pablo Schwarzenberg Riveros" userId="8c8aad3b-0818-4347-9e94-70ceb4e6135e" providerId="ADAL" clId="{F322D778-1D78-A64C-8CE0-A97FB3285255}" dt="2023-08-18T21:53:38.648" v="4"/>
        <pc:sldMkLst>
          <pc:docMk/>
          <pc:sldMk cId="3982754645" sldId="541"/>
        </pc:sldMkLst>
      </pc:sldChg>
      <pc:sldChg chg="addSp delSp modSp new mod">
        <pc:chgData name="Pablo Schwarzenberg Riveros" userId="8c8aad3b-0818-4347-9e94-70ceb4e6135e" providerId="ADAL" clId="{F322D778-1D78-A64C-8CE0-A97FB3285255}" dt="2023-08-22T22:10:25.746" v="71" actId="20577"/>
        <pc:sldMkLst>
          <pc:docMk/>
          <pc:sldMk cId="233081457" sldId="542"/>
        </pc:sldMkLst>
        <pc:spChg chg="mod">
          <ac:chgData name="Pablo Schwarzenberg Riveros" userId="8c8aad3b-0818-4347-9e94-70ceb4e6135e" providerId="ADAL" clId="{F322D778-1D78-A64C-8CE0-A97FB3285255}" dt="2023-08-22T22:10:25.746" v="71" actId="20577"/>
          <ac:spMkLst>
            <pc:docMk/>
            <pc:sldMk cId="233081457" sldId="542"/>
            <ac:spMk id="2" creationId="{D067FF49-2751-DE93-FA15-9F040BCDCBCC}"/>
          </ac:spMkLst>
        </pc:spChg>
        <pc:spChg chg="del">
          <ac:chgData name="Pablo Schwarzenberg Riveros" userId="8c8aad3b-0818-4347-9e94-70ceb4e6135e" providerId="ADAL" clId="{F322D778-1D78-A64C-8CE0-A97FB3285255}" dt="2023-08-22T22:08:53.808" v="34" actId="478"/>
          <ac:spMkLst>
            <pc:docMk/>
            <pc:sldMk cId="233081457" sldId="542"/>
            <ac:spMk id="3" creationId="{7DA0FCF9-9BEE-D026-F1EB-F2E8079F6D1A}"/>
          </ac:spMkLst>
        </pc:spChg>
        <pc:spChg chg="add mod">
          <ac:chgData name="Pablo Schwarzenberg Riveros" userId="8c8aad3b-0818-4347-9e94-70ceb4e6135e" providerId="ADAL" clId="{F322D778-1D78-A64C-8CE0-A97FB3285255}" dt="2023-08-22T22:10:19.392" v="66" actId="14100"/>
          <ac:spMkLst>
            <pc:docMk/>
            <pc:sldMk cId="233081457" sldId="542"/>
            <ac:spMk id="5" creationId="{F3E9D8A7-6CCE-50A1-B6E5-229F11534B41}"/>
          </ac:spMkLst>
        </pc:spChg>
        <pc:picChg chg="add mod">
          <ac:chgData name="Pablo Schwarzenberg Riveros" userId="8c8aad3b-0818-4347-9e94-70ceb4e6135e" providerId="ADAL" clId="{F322D778-1D78-A64C-8CE0-A97FB3285255}" dt="2023-08-22T22:09:51.208" v="61" actId="14100"/>
          <ac:picMkLst>
            <pc:docMk/>
            <pc:sldMk cId="233081457" sldId="542"/>
            <ac:picMk id="1026" creationId="{A47C34EF-60EA-BBFF-7880-6F6078F0292B}"/>
          </ac:picMkLst>
        </pc:picChg>
      </pc:sldChg>
    </pc:docChg>
  </pc:docChgLst>
  <pc:docChgLst>
    <pc:chgData name="PABLO  SCHWARZENBERG RIVEROS" userId="8c8aad3b-0818-4347-9e94-70ceb4e6135e" providerId="ADAL" clId="{E746DEF3-1F3C-9D44-903E-BD7A1B79947A}"/>
    <pc:docChg chg="custSel addSld delSld modSld sldOrd modSection">
      <pc:chgData name="PABLO  SCHWARZENBERG RIVEROS" userId="8c8aad3b-0818-4347-9e94-70ceb4e6135e" providerId="ADAL" clId="{E746DEF3-1F3C-9D44-903E-BD7A1B79947A}" dt="2022-08-17T17:57:50.534" v="459"/>
      <pc:docMkLst>
        <pc:docMk/>
      </pc:docMkLst>
      <pc:sldChg chg="modSp add mod ord">
        <pc:chgData name="PABLO  SCHWARZENBERG RIVEROS" userId="8c8aad3b-0818-4347-9e94-70ceb4e6135e" providerId="ADAL" clId="{E746DEF3-1F3C-9D44-903E-BD7A1B79947A}" dt="2022-08-16T17:49:39.749" v="430" actId="5793"/>
        <pc:sldMkLst>
          <pc:docMk/>
          <pc:sldMk cId="3622112643" sldId="361"/>
        </pc:sldMkLst>
        <pc:spChg chg="mod">
          <ac:chgData name="PABLO  SCHWARZENBERG RIVEROS" userId="8c8aad3b-0818-4347-9e94-70ceb4e6135e" providerId="ADAL" clId="{E746DEF3-1F3C-9D44-903E-BD7A1B79947A}" dt="2022-08-16T17:49:35.136" v="407" actId="20577"/>
          <ac:spMkLst>
            <pc:docMk/>
            <pc:sldMk cId="3622112643" sldId="361"/>
            <ac:spMk id="2" creationId="{00000000-0000-0000-0000-000000000000}"/>
          </ac:spMkLst>
        </pc:spChg>
        <pc:spChg chg="mod">
          <ac:chgData name="PABLO  SCHWARZENBERG RIVEROS" userId="8c8aad3b-0818-4347-9e94-70ceb4e6135e" providerId="ADAL" clId="{E746DEF3-1F3C-9D44-903E-BD7A1B79947A}" dt="2022-08-16T17:49:39.749" v="430" actId="5793"/>
          <ac:spMkLst>
            <pc:docMk/>
            <pc:sldMk cId="3622112643" sldId="361"/>
            <ac:spMk id="7" creationId="{00000000-0000-0000-0000-000000000000}"/>
          </ac:spMkLst>
        </pc:spChg>
      </pc:sldChg>
      <pc:sldChg chg="modSp add mod ord">
        <pc:chgData name="PABLO  SCHWARZENBERG RIVEROS" userId="8c8aad3b-0818-4347-9e94-70ceb4e6135e" providerId="ADAL" clId="{E746DEF3-1F3C-9D44-903E-BD7A1B79947A}" dt="2022-08-16T17:50:15.964" v="452" actId="20577"/>
        <pc:sldMkLst>
          <pc:docMk/>
          <pc:sldMk cId="1277914573" sldId="364"/>
        </pc:sldMkLst>
        <pc:spChg chg="mod">
          <ac:chgData name="PABLO  SCHWARZENBERG RIVEROS" userId="8c8aad3b-0818-4347-9e94-70ceb4e6135e" providerId="ADAL" clId="{E746DEF3-1F3C-9D44-903E-BD7A1B79947A}" dt="2022-08-16T17:48:43.716" v="354" actId="20577"/>
          <ac:spMkLst>
            <pc:docMk/>
            <pc:sldMk cId="1277914573" sldId="364"/>
            <ac:spMk id="2" creationId="{00000000-0000-0000-0000-000000000000}"/>
          </ac:spMkLst>
        </pc:spChg>
        <pc:spChg chg="mod">
          <ac:chgData name="PABLO  SCHWARZENBERG RIVEROS" userId="8c8aad3b-0818-4347-9e94-70ceb4e6135e" providerId="ADAL" clId="{E746DEF3-1F3C-9D44-903E-BD7A1B79947A}" dt="2022-08-16T17:50:15.964" v="452" actId="20577"/>
          <ac:spMkLst>
            <pc:docMk/>
            <pc:sldMk cId="1277914573" sldId="364"/>
            <ac:spMk id="7" creationId="{00000000-0000-0000-0000-000000000000}"/>
          </ac:spMkLst>
        </pc:spChg>
      </pc:sldChg>
      <pc:sldChg chg="delSp del mod">
        <pc:chgData name="PABLO  SCHWARZENBERG RIVEROS" userId="8c8aad3b-0818-4347-9e94-70ceb4e6135e" providerId="ADAL" clId="{E746DEF3-1F3C-9D44-903E-BD7A1B79947A}" dt="2022-08-16T17:49:17.822" v="387" actId="2696"/>
        <pc:sldMkLst>
          <pc:docMk/>
          <pc:sldMk cId="677709665" sldId="500"/>
        </pc:sldMkLst>
        <pc:spChg chg="del">
          <ac:chgData name="PABLO  SCHWARZENBERG RIVEROS" userId="8c8aad3b-0818-4347-9e94-70ceb4e6135e" providerId="ADAL" clId="{E746DEF3-1F3C-9D44-903E-BD7A1B79947A}" dt="2022-08-16T17:32:02.759" v="1" actId="478"/>
          <ac:spMkLst>
            <pc:docMk/>
            <pc:sldMk cId="677709665" sldId="500"/>
            <ac:spMk id="3" creationId="{00000000-0000-0000-0000-000000000000}"/>
          </ac:spMkLst>
        </pc:spChg>
      </pc:sldChg>
      <pc:sldChg chg="addSp delSp modSp add mod">
        <pc:chgData name="PABLO  SCHWARZENBERG RIVEROS" userId="8c8aad3b-0818-4347-9e94-70ceb4e6135e" providerId="ADAL" clId="{E746DEF3-1F3C-9D44-903E-BD7A1B79947A}" dt="2022-08-16T17:51:29.830" v="457" actId="1076"/>
        <pc:sldMkLst>
          <pc:docMk/>
          <pc:sldMk cId="1211136641" sldId="506"/>
        </pc:sldMkLst>
        <pc:spChg chg="mod">
          <ac:chgData name="PABLO  SCHWARZENBERG RIVEROS" userId="8c8aad3b-0818-4347-9e94-70ceb4e6135e" providerId="ADAL" clId="{E746DEF3-1F3C-9D44-903E-BD7A1B79947A}" dt="2022-08-16T17:42:52.929" v="31" actId="20577"/>
          <ac:spMkLst>
            <pc:docMk/>
            <pc:sldMk cId="1211136641" sldId="506"/>
            <ac:spMk id="2" creationId="{CD2CA1A2-EBF3-3897-CC74-7519A000330F}"/>
          </ac:spMkLst>
        </pc:spChg>
        <pc:spChg chg="add mod">
          <ac:chgData name="PABLO  SCHWARZENBERG RIVEROS" userId="8c8aad3b-0818-4347-9e94-70ceb4e6135e" providerId="ADAL" clId="{E746DEF3-1F3C-9D44-903E-BD7A1B79947A}" dt="2022-08-16T17:51:29.830" v="457" actId="1076"/>
          <ac:spMkLst>
            <pc:docMk/>
            <pc:sldMk cId="1211136641" sldId="506"/>
            <ac:spMk id="3" creationId="{91C5ACF0-E363-7892-9E70-F3F5907AF022}"/>
          </ac:spMkLst>
        </pc:spChg>
        <pc:spChg chg="del">
          <ac:chgData name="PABLO  SCHWARZENBERG RIVEROS" userId="8c8aad3b-0818-4347-9e94-70ceb4e6135e" providerId="ADAL" clId="{E746DEF3-1F3C-9D44-903E-BD7A1B79947A}" dt="2022-08-16T17:50:55.530" v="453" actId="478"/>
          <ac:spMkLst>
            <pc:docMk/>
            <pc:sldMk cId="1211136641" sldId="506"/>
            <ac:spMk id="8" creationId="{9004A329-36F4-8F1C-0F76-1F38D931651B}"/>
          </ac:spMkLst>
        </pc:spChg>
        <pc:picChg chg="mod">
          <ac:chgData name="PABLO  SCHWARZENBERG RIVEROS" userId="8c8aad3b-0818-4347-9e94-70ceb4e6135e" providerId="ADAL" clId="{E746DEF3-1F3C-9D44-903E-BD7A1B79947A}" dt="2022-08-16T17:51:03.693" v="455" actId="1076"/>
          <ac:picMkLst>
            <pc:docMk/>
            <pc:sldMk cId="1211136641" sldId="506"/>
            <ac:picMk id="5" creationId="{8C2D9187-84BE-15C1-AE7E-C86A905BBF9E}"/>
          </ac:picMkLst>
        </pc:picChg>
      </pc:sldChg>
      <pc:sldChg chg="del">
        <pc:chgData name="PABLO  SCHWARZENBERG RIVEROS" userId="8c8aad3b-0818-4347-9e94-70ceb4e6135e" providerId="ADAL" clId="{E746DEF3-1F3C-9D44-903E-BD7A1B79947A}" dt="2022-08-16T17:42:27.640" v="3" actId="2696"/>
        <pc:sldMkLst>
          <pc:docMk/>
          <pc:sldMk cId="3311950931" sldId="506"/>
        </pc:sldMkLst>
      </pc:sldChg>
      <pc:sldChg chg="del">
        <pc:chgData name="PABLO  SCHWARZENBERG RIVEROS" userId="8c8aad3b-0818-4347-9e94-70ceb4e6135e" providerId="ADAL" clId="{E746DEF3-1F3C-9D44-903E-BD7A1B79947A}" dt="2022-08-16T17:28:00.633" v="0" actId="2696"/>
        <pc:sldMkLst>
          <pc:docMk/>
          <pc:sldMk cId="1737407936" sldId="507"/>
        </pc:sldMkLst>
      </pc:sldChg>
      <pc:sldChg chg="del">
        <pc:chgData name="PABLO  SCHWARZENBERG RIVEROS" userId="8c8aad3b-0818-4347-9e94-70ceb4e6135e" providerId="ADAL" clId="{E746DEF3-1F3C-9D44-903E-BD7A1B79947A}" dt="2022-08-16T17:28:00.633" v="0" actId="2696"/>
        <pc:sldMkLst>
          <pc:docMk/>
          <pc:sldMk cId="3776796259" sldId="508"/>
        </pc:sldMkLst>
      </pc:sldChg>
      <pc:sldChg chg="del">
        <pc:chgData name="PABLO  SCHWARZENBERG RIVEROS" userId="8c8aad3b-0818-4347-9e94-70ceb4e6135e" providerId="ADAL" clId="{E746DEF3-1F3C-9D44-903E-BD7A1B79947A}" dt="2022-08-16T17:28:00.633" v="0" actId="2696"/>
        <pc:sldMkLst>
          <pc:docMk/>
          <pc:sldMk cId="400283710" sldId="509"/>
        </pc:sldMkLst>
      </pc:sldChg>
      <pc:sldChg chg="del">
        <pc:chgData name="PABLO  SCHWARZENBERG RIVEROS" userId="8c8aad3b-0818-4347-9e94-70ceb4e6135e" providerId="ADAL" clId="{E746DEF3-1F3C-9D44-903E-BD7A1B79947A}" dt="2022-08-16T17:28:00.633" v="0" actId="2696"/>
        <pc:sldMkLst>
          <pc:docMk/>
          <pc:sldMk cId="2164774507" sldId="510"/>
        </pc:sldMkLst>
      </pc:sldChg>
      <pc:sldChg chg="add">
        <pc:chgData name="PABLO  SCHWARZENBERG RIVEROS" userId="8c8aad3b-0818-4347-9e94-70ceb4e6135e" providerId="ADAL" clId="{E746DEF3-1F3C-9D44-903E-BD7A1B79947A}" dt="2022-08-17T17:57:50.534" v="459"/>
        <pc:sldMkLst>
          <pc:docMk/>
          <pc:sldMk cId="588300423" sldId="511"/>
        </pc:sldMkLst>
      </pc:sldChg>
      <pc:sldChg chg="del ord">
        <pc:chgData name="PABLO  SCHWARZENBERG RIVEROS" userId="8c8aad3b-0818-4347-9e94-70ceb4e6135e" providerId="ADAL" clId="{E746DEF3-1F3C-9D44-903E-BD7A1B79947A}" dt="2022-08-17T17:57:45.961" v="458" actId="2696"/>
        <pc:sldMkLst>
          <pc:docMk/>
          <pc:sldMk cId="3250059087" sldId="511"/>
        </pc:sldMkLst>
      </pc:sldChg>
      <pc:sldChg chg="addSp delSp modSp new mod">
        <pc:chgData name="PABLO  SCHWARZENBERG RIVEROS" userId="8c8aad3b-0818-4347-9e94-70ceb4e6135e" providerId="ADAL" clId="{E746DEF3-1F3C-9D44-903E-BD7A1B79947A}" dt="2022-08-16T17:48:19.618" v="294" actId="20577"/>
        <pc:sldMkLst>
          <pc:docMk/>
          <pc:sldMk cId="3625283751" sldId="513"/>
        </pc:sldMkLst>
        <pc:spChg chg="del">
          <ac:chgData name="PABLO  SCHWARZENBERG RIVEROS" userId="8c8aad3b-0818-4347-9e94-70ceb4e6135e" providerId="ADAL" clId="{E746DEF3-1F3C-9D44-903E-BD7A1B79947A}" dt="2022-08-16T17:48:01.981" v="216" actId="478"/>
          <ac:spMkLst>
            <pc:docMk/>
            <pc:sldMk cId="3625283751" sldId="513"/>
            <ac:spMk id="2" creationId="{D44A4871-5FAD-DDE8-5B41-359B796D2885}"/>
          </ac:spMkLst>
        </pc:spChg>
        <pc:spChg chg="mod">
          <ac:chgData name="PABLO  SCHWARZENBERG RIVEROS" userId="8c8aad3b-0818-4347-9e94-70ceb4e6135e" providerId="ADAL" clId="{E746DEF3-1F3C-9D44-903E-BD7A1B79947A}" dt="2022-08-16T17:48:19.618" v="294" actId="20577"/>
          <ac:spMkLst>
            <pc:docMk/>
            <pc:sldMk cId="3625283751" sldId="513"/>
            <ac:spMk id="3" creationId="{418B39C2-D2F0-8198-7C1E-CCF2A21DA9DC}"/>
          </ac:spMkLst>
        </pc:spChg>
        <pc:spChg chg="add mod">
          <ac:chgData name="PABLO  SCHWARZENBERG RIVEROS" userId="8c8aad3b-0818-4347-9e94-70ceb4e6135e" providerId="ADAL" clId="{E746DEF3-1F3C-9D44-903E-BD7A1B79947A}" dt="2022-08-16T17:47:52.136" v="215" actId="27636"/>
          <ac:spMkLst>
            <pc:docMk/>
            <pc:sldMk cId="3625283751" sldId="513"/>
            <ac:spMk id="4" creationId="{4040D4B9-79D9-C0A8-AA6D-24A60BF7F7CA}"/>
          </ac:spMkLst>
        </pc:spChg>
        <pc:picChg chg="add mod">
          <ac:chgData name="PABLO  SCHWARZENBERG RIVEROS" userId="8c8aad3b-0818-4347-9e94-70ceb4e6135e" providerId="ADAL" clId="{E746DEF3-1F3C-9D44-903E-BD7A1B79947A}" dt="2022-08-16T17:47:52.031" v="214"/>
          <ac:picMkLst>
            <pc:docMk/>
            <pc:sldMk cId="3625283751" sldId="513"/>
            <ac:picMk id="5" creationId="{CDE15D2C-11EF-0D13-F9D7-B53F02140E04}"/>
          </ac:picMkLst>
        </pc:picChg>
      </pc:sldChg>
    </pc:docChg>
  </pc:docChgLst>
  <pc:docChgLst>
    <pc:chgData name="PABLO SCHWARZENBERG" userId="8c8aad3b-0818-4347-9e94-70ceb4e6135e" providerId="ADAL" clId="{BF3E237A-ABAE-F44A-AA80-84BE000DC7C7}"/>
    <pc:docChg chg="delSld modSection">
      <pc:chgData name="PABLO SCHWARZENBERG" userId="8c8aad3b-0818-4347-9e94-70ceb4e6135e" providerId="ADAL" clId="{BF3E237A-ABAE-F44A-AA80-84BE000DC7C7}" dt="2022-08-28T16:37:19.527" v="0" actId="2696"/>
      <pc:docMkLst>
        <pc:docMk/>
      </pc:docMkLst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3675693399" sldId="481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670569446" sldId="482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2945718037" sldId="483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3646886562" sldId="484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4092745231" sldId="485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933619143" sldId="486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4223914200" sldId="487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4041393062" sldId="489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3577983432" sldId="490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674508098" sldId="491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1395062989" sldId="492"/>
        </pc:sldMkLst>
      </pc:sldChg>
      <pc:sldChg chg="del">
        <pc:chgData name="PABLO SCHWARZENBERG" userId="8c8aad3b-0818-4347-9e94-70ceb4e6135e" providerId="ADAL" clId="{BF3E237A-ABAE-F44A-AA80-84BE000DC7C7}" dt="2022-08-28T16:37:19.527" v="0" actId="2696"/>
        <pc:sldMkLst>
          <pc:docMk/>
          <pc:sldMk cId="3123563170" sldId="512"/>
        </pc:sldMkLst>
      </pc:sldChg>
    </pc:docChg>
  </pc:docChgLst>
  <pc:docChgLst>
    <pc:chgData name="Pablo Schwarzenberg Riveros" userId="8c8aad3b-0818-4347-9e94-70ceb4e6135e" providerId="ADAL" clId="{068F8D29-694D-004C-A9F0-4EB11D7E36D7}"/>
    <pc:docChg chg="custSel modSld sldOrd">
      <pc:chgData name="Pablo Schwarzenberg Riveros" userId="8c8aad3b-0818-4347-9e94-70ceb4e6135e" providerId="ADAL" clId="{068F8D29-694D-004C-A9F0-4EB11D7E36D7}" dt="2023-08-23T13:53:09.761" v="143" actId="20578"/>
      <pc:docMkLst>
        <pc:docMk/>
      </pc:docMkLst>
      <pc:sldChg chg="ord">
        <pc:chgData name="Pablo Schwarzenberg Riveros" userId="8c8aad3b-0818-4347-9e94-70ceb4e6135e" providerId="ADAL" clId="{068F8D29-694D-004C-A9F0-4EB11D7E36D7}" dt="2023-08-23T13:53:09.761" v="143" actId="20578"/>
        <pc:sldMkLst>
          <pc:docMk/>
          <pc:sldMk cId="2270270580" sldId="467"/>
        </pc:sldMkLst>
      </pc:sldChg>
      <pc:sldChg chg="addSp delSp modSp mod">
        <pc:chgData name="Pablo Schwarzenberg Riveros" userId="8c8aad3b-0818-4347-9e94-70ceb4e6135e" providerId="ADAL" clId="{068F8D29-694D-004C-A9F0-4EB11D7E36D7}" dt="2023-08-20T14:01:48.065" v="140" actId="1076"/>
        <pc:sldMkLst>
          <pc:docMk/>
          <pc:sldMk cId="3420437470" sldId="508"/>
        </pc:sldMkLst>
        <pc:spChg chg="mod">
          <ac:chgData name="Pablo Schwarzenberg Riveros" userId="8c8aad3b-0818-4347-9e94-70ceb4e6135e" providerId="ADAL" clId="{068F8D29-694D-004C-A9F0-4EB11D7E36D7}" dt="2023-08-20T13:52:57.540" v="73" actId="20577"/>
          <ac:spMkLst>
            <pc:docMk/>
            <pc:sldMk cId="3420437470" sldId="508"/>
            <ac:spMk id="3" creationId="{218C6BC5-E85B-48B3-1753-BE1575C93F19}"/>
          </ac:spMkLst>
        </pc:spChg>
        <pc:spChg chg="mod">
          <ac:chgData name="Pablo Schwarzenberg Riveros" userId="8c8aad3b-0818-4347-9e94-70ceb4e6135e" providerId="ADAL" clId="{068F8D29-694D-004C-A9F0-4EB11D7E36D7}" dt="2023-08-20T13:52:37.570" v="59" actId="20577"/>
          <ac:spMkLst>
            <pc:docMk/>
            <pc:sldMk cId="3420437470" sldId="508"/>
            <ac:spMk id="5" creationId="{1AC76D40-803A-5C0D-8E84-9DABA4B8EF92}"/>
          </ac:spMkLst>
        </pc:spChg>
        <pc:spChg chg="del">
          <ac:chgData name="Pablo Schwarzenberg Riveros" userId="8c8aad3b-0818-4347-9e94-70ceb4e6135e" providerId="ADAL" clId="{068F8D29-694D-004C-A9F0-4EB11D7E36D7}" dt="2023-08-20T13:52:39.948" v="60" actId="478"/>
          <ac:spMkLst>
            <pc:docMk/>
            <pc:sldMk cId="3420437470" sldId="508"/>
            <ac:spMk id="6" creationId="{113303D6-1B51-EBAA-6576-CD82AAD8A065}"/>
          </ac:spMkLst>
        </pc:spChg>
        <pc:spChg chg="add mod">
          <ac:chgData name="Pablo Schwarzenberg Riveros" userId="8c8aad3b-0818-4347-9e94-70ceb4e6135e" providerId="ADAL" clId="{068F8D29-694D-004C-A9F0-4EB11D7E36D7}" dt="2023-08-20T14:01:48.065" v="140" actId="1076"/>
          <ac:spMkLst>
            <pc:docMk/>
            <pc:sldMk cId="3420437470" sldId="508"/>
            <ac:spMk id="7" creationId="{AC34D0A3-DB08-FB87-A5D4-82F243B9B84D}"/>
          </ac:spMkLst>
        </pc:spChg>
        <pc:spChg chg="add mod">
          <ac:chgData name="Pablo Schwarzenberg Riveros" userId="8c8aad3b-0818-4347-9e94-70ceb4e6135e" providerId="ADAL" clId="{068F8D29-694D-004C-A9F0-4EB11D7E36D7}" dt="2023-08-20T13:55:22.267" v="103" actId="1076"/>
          <ac:spMkLst>
            <pc:docMk/>
            <pc:sldMk cId="3420437470" sldId="508"/>
            <ac:spMk id="8" creationId="{949E9322-5A4A-AB6A-8E78-9F2D2BAEE736}"/>
          </ac:spMkLst>
        </pc:spChg>
        <pc:spChg chg="add mod">
          <ac:chgData name="Pablo Schwarzenberg Riveros" userId="8c8aad3b-0818-4347-9e94-70ceb4e6135e" providerId="ADAL" clId="{068F8D29-694D-004C-A9F0-4EB11D7E36D7}" dt="2023-08-20T14:00:16.522" v="131" actId="207"/>
          <ac:spMkLst>
            <pc:docMk/>
            <pc:sldMk cId="3420437470" sldId="508"/>
            <ac:spMk id="9" creationId="{A70C0BA2-EDF6-2831-5299-3FACCC43F0FC}"/>
          </ac:spMkLst>
        </pc:spChg>
        <pc:spChg chg="add mod">
          <ac:chgData name="Pablo Schwarzenberg Riveros" userId="8c8aad3b-0818-4347-9e94-70ceb4e6135e" providerId="ADAL" clId="{068F8D29-694D-004C-A9F0-4EB11D7E36D7}" dt="2023-08-20T14:01:17.822" v="137" actId="207"/>
          <ac:spMkLst>
            <pc:docMk/>
            <pc:sldMk cId="3420437470" sldId="508"/>
            <ac:spMk id="10" creationId="{BC6CA033-3806-A9FB-45F7-E1C93B68F950}"/>
          </ac:spMkLst>
        </pc:spChg>
        <pc:spChg chg="add mod">
          <ac:chgData name="Pablo Schwarzenberg Riveros" userId="8c8aad3b-0818-4347-9e94-70ceb4e6135e" providerId="ADAL" clId="{068F8D29-694D-004C-A9F0-4EB11D7E36D7}" dt="2023-08-20T13:58:55.620" v="116" actId="1076"/>
          <ac:spMkLst>
            <pc:docMk/>
            <pc:sldMk cId="3420437470" sldId="508"/>
            <ac:spMk id="12" creationId="{1B395FAF-66E0-AAA5-A35F-5F2DC20A4DC5}"/>
          </ac:spMkLst>
        </pc:spChg>
        <pc:spChg chg="add mod">
          <ac:chgData name="Pablo Schwarzenberg Riveros" userId="8c8aad3b-0818-4347-9e94-70ceb4e6135e" providerId="ADAL" clId="{068F8D29-694D-004C-A9F0-4EB11D7E36D7}" dt="2023-08-20T14:00:01.072" v="129" actId="1076"/>
          <ac:spMkLst>
            <pc:docMk/>
            <pc:sldMk cId="3420437470" sldId="508"/>
            <ac:spMk id="13" creationId="{C42354DC-3DF2-E22B-C9F9-2259962A3154}"/>
          </ac:spMkLst>
        </pc:spChg>
        <pc:spChg chg="add mod">
          <ac:chgData name="Pablo Schwarzenberg Riveros" userId="8c8aad3b-0818-4347-9e94-70ceb4e6135e" providerId="ADAL" clId="{068F8D29-694D-004C-A9F0-4EB11D7E36D7}" dt="2023-08-20T14:01:29.361" v="139" actId="14100"/>
          <ac:spMkLst>
            <pc:docMk/>
            <pc:sldMk cId="3420437470" sldId="508"/>
            <ac:spMk id="14" creationId="{4514B73C-7306-429A-87CC-AEF6D04EF5F7}"/>
          </ac:spMkLst>
        </pc:spChg>
        <pc:picChg chg="add mod">
          <ac:chgData name="Pablo Schwarzenberg Riveros" userId="8c8aad3b-0818-4347-9e94-70ceb4e6135e" providerId="ADAL" clId="{068F8D29-694D-004C-A9F0-4EB11D7E36D7}" dt="2023-08-20T13:55:15.056" v="102" actId="167"/>
          <ac:picMkLst>
            <pc:docMk/>
            <pc:sldMk cId="3420437470" sldId="508"/>
            <ac:picMk id="1026" creationId="{241188D5-A5CB-1043-E55B-DB75A1000EFD}"/>
          </ac:picMkLst>
        </pc:picChg>
      </pc:sldChg>
      <pc:sldChg chg="ord">
        <pc:chgData name="Pablo Schwarzenberg Riveros" userId="8c8aad3b-0818-4347-9e94-70ceb4e6135e" providerId="ADAL" clId="{068F8D29-694D-004C-A9F0-4EB11D7E36D7}" dt="2023-08-20T14:02:32.914" v="141" actId="20578"/>
        <pc:sldMkLst>
          <pc:docMk/>
          <pc:sldMk cId="1573100199" sldId="509"/>
        </pc:sldMkLst>
      </pc:sldChg>
      <pc:sldChg chg="ord">
        <pc:chgData name="Pablo Schwarzenberg Riveros" userId="8c8aad3b-0818-4347-9e94-70ceb4e6135e" providerId="ADAL" clId="{068F8D29-694D-004C-A9F0-4EB11D7E36D7}" dt="2023-08-20T14:02:51.684" v="142" actId="20578"/>
        <pc:sldMkLst>
          <pc:docMk/>
          <pc:sldMk cId="1084669465" sldId="519"/>
        </pc:sldMkLst>
      </pc:sldChg>
    </pc:docChg>
  </pc:docChgLst>
  <pc:docChgLst>
    <pc:chgData name="Pablo Schwarzenberg" userId="dbef0c8369ca2ce2" providerId="LiveId" clId="{E746DEF3-1F3C-9D44-903E-BD7A1B79947A}"/>
    <pc:docChg chg="custSel addSld modSld">
      <pc:chgData name="Pablo Schwarzenberg" userId="dbef0c8369ca2ce2" providerId="LiveId" clId="{E746DEF3-1F3C-9D44-903E-BD7A1B79947A}" dt="2022-08-10T22:03:40.070" v="28"/>
      <pc:docMkLst>
        <pc:docMk/>
      </pc:docMkLst>
      <pc:sldChg chg="modSp mod">
        <pc:chgData name="Pablo Schwarzenberg" userId="dbef0c8369ca2ce2" providerId="LiveId" clId="{E746DEF3-1F3C-9D44-903E-BD7A1B79947A}" dt="2022-08-10T22:02:07.567" v="27" actId="20577"/>
        <pc:sldMkLst>
          <pc:docMk/>
          <pc:sldMk cId="4273830451" sldId="334"/>
        </pc:sldMkLst>
        <pc:spChg chg="mod">
          <ac:chgData name="Pablo Schwarzenberg" userId="dbef0c8369ca2ce2" providerId="LiveId" clId="{E746DEF3-1F3C-9D44-903E-BD7A1B79947A}" dt="2022-08-10T22:02:07.567" v="27" actId="20577"/>
          <ac:spMkLst>
            <pc:docMk/>
            <pc:sldMk cId="4273830451" sldId="334"/>
            <ac:spMk id="2" creationId="{00000000-0000-0000-0000-000000000000}"/>
          </ac:spMkLst>
        </pc:spChg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3675693399" sldId="481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670569446" sldId="482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2945718037" sldId="483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3646886562" sldId="484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4092745231" sldId="485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933619143" sldId="486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4223914200" sldId="487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4041393062" sldId="489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3577983432" sldId="490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674508098" sldId="491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1395062989" sldId="492"/>
        </pc:sldMkLst>
      </pc:sldChg>
      <pc:sldChg chg="add">
        <pc:chgData name="Pablo Schwarzenberg" userId="dbef0c8369ca2ce2" providerId="LiveId" clId="{E746DEF3-1F3C-9D44-903E-BD7A1B79947A}" dt="2022-08-10T22:03:40.070" v="28"/>
        <pc:sldMkLst>
          <pc:docMk/>
          <pc:sldMk cId="3123563170" sldId="5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7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nrich.maths.org/126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CINF103 Fundamentos de Inteligencia artificial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Segundo Semestre 2023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Creando comportamiento inteligente mediante un proceso de búsqueda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6AFF-DAFE-394C-A14A-2F030955C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Búsqueda no informada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50" y="5014911"/>
            <a:ext cx="5743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Búsqueda no informada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2990335" y="1763110"/>
            <a:ext cx="6227805" cy="150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Expande los nodos en </a:t>
            </a:r>
            <a:r>
              <a:rPr lang="es-419" sz="2400" b="1" i="1" dirty="0"/>
              <a:t>orden</a:t>
            </a:r>
            <a:r>
              <a:rPr lang="es-419" sz="2400" dirty="0"/>
              <a:t>, no evalúa que acción nos acerca más al objetivo</a:t>
            </a:r>
            <a:endParaRPr lang="es-419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785550" y="4141915"/>
                <a:ext cx="63871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419" dirty="0"/>
                  <a:t>Búsqueda no informada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419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𝐹𝑆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𝑎𝑛𝑐h𝑢𝑟𝑎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𝐷𝐹𝑆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𝑝𝑟𝑜𝑓𝑢𝑛𝑑𝑖𝑑𝑎𝑑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𝑈𝐶𝑆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𝑠𝑞𝑢𝑒𝑑𝑎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𝑐𝑜𝑠𝑡𝑜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𝑢𝑛𝑖𝑓𝑜𝑟𝑚𝑒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50" y="4141915"/>
                <a:ext cx="6387133" cy="1025665"/>
              </a:xfrm>
              <a:prstGeom prst="rect">
                <a:avLst/>
              </a:prstGeom>
              <a:blipFill rotWithShape="0">
                <a:blip r:embed="rId2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9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Backtracking</a:t>
            </a:r>
            <a:r>
              <a:rPr lang="es-ES" dirty="0"/>
              <a:t> es una variante de DFS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09600" y="3410465"/>
            <a:ext cx="2323070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Para aplicar</a:t>
            </a:r>
          </a:p>
          <a:p>
            <a:pPr algn="ctr"/>
            <a:r>
              <a:rPr lang="es-ES" dirty="0"/>
              <a:t>Backtracking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930478" y="1775253"/>
            <a:ext cx="3656570" cy="96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problema debe admitir la posibilidad de generar soluciones</a:t>
            </a:r>
          </a:p>
          <a:p>
            <a:pPr algn="ctr"/>
            <a:r>
              <a:rPr lang="es-ES" dirty="0"/>
              <a:t>candidatas parciales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30478" y="4599830"/>
            <a:ext cx="3656570" cy="119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Debe ser posible evaluar una solución candidata para saber si continuar construyendo la solución final con ella </a:t>
            </a:r>
          </a:p>
        </p:txBody>
      </p:sp>
      <p:cxnSp>
        <p:nvCxnSpPr>
          <p:cNvPr id="8" name="Conector recto de flecha 7"/>
          <p:cNvCxnSpPr>
            <a:stCxn id="4" idx="3"/>
            <a:endCxn id="5" idx="1"/>
          </p:cNvCxnSpPr>
          <p:nvPr/>
        </p:nvCxnSpPr>
        <p:spPr>
          <a:xfrm flipV="1">
            <a:off x="2932670" y="2259226"/>
            <a:ext cx="997808" cy="151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  <a:endCxn id="6" idx="1"/>
          </p:cNvCxnSpPr>
          <p:nvPr/>
        </p:nvCxnSpPr>
        <p:spPr>
          <a:xfrm>
            <a:off x="2932670" y="3777049"/>
            <a:ext cx="997808" cy="141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584856" y="5791199"/>
            <a:ext cx="2323070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Rechazar</a:t>
            </a:r>
          </a:p>
          <a:p>
            <a:pPr algn="ctr"/>
            <a:r>
              <a:rPr lang="es-ES" dirty="0"/>
              <a:t>Solución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584856" y="3866663"/>
            <a:ext cx="2323070" cy="73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Aceptar</a:t>
            </a:r>
          </a:p>
          <a:p>
            <a:pPr algn="ctr"/>
            <a:r>
              <a:rPr lang="es-ES" dirty="0"/>
              <a:t>Solución</a:t>
            </a:r>
          </a:p>
        </p:txBody>
      </p:sp>
      <p:cxnSp>
        <p:nvCxnSpPr>
          <p:cNvPr id="14" name="Conector recto de flecha 13"/>
          <p:cNvCxnSpPr>
            <a:stCxn id="6" idx="3"/>
            <a:endCxn id="12" idx="1"/>
          </p:cNvCxnSpPr>
          <p:nvPr/>
        </p:nvCxnSpPr>
        <p:spPr>
          <a:xfrm flipV="1">
            <a:off x="7587048" y="4233247"/>
            <a:ext cx="997808" cy="96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6" idx="3"/>
            <a:endCxn id="11" idx="1"/>
          </p:cNvCxnSpPr>
          <p:nvPr/>
        </p:nvCxnSpPr>
        <p:spPr>
          <a:xfrm>
            <a:off x="7587048" y="5195515"/>
            <a:ext cx="997808" cy="96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usando </a:t>
            </a:r>
            <a:r>
              <a:rPr lang="es-ES" dirty="0" err="1"/>
              <a:t>Backtracking</a:t>
            </a:r>
            <a:r>
              <a:rPr lang="es-ES" dirty="0"/>
              <a:t>,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10343" y="5497509"/>
            <a:ext cx="4292082" cy="1047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Detener Exploración (Rechazar Solución, </a:t>
            </a:r>
            <a:r>
              <a:rPr lang="es-ES" b="1" i="1" dirty="0"/>
              <a:t>“Poda”</a:t>
            </a:r>
            <a:r>
              <a:rPr lang="es-E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0343" y="3527360"/>
            <a:ext cx="4292082" cy="1047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Validar y Aceptar una solución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10343" y="1557211"/>
            <a:ext cx="4292082" cy="1047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 alternativas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03911" y="5497509"/>
            <a:ext cx="4292082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Cuando a partir de la alternativa no llegaré a una solución válida termino la exploración (acorta el proceso de búsqueda). Esto es opcional.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403911" y="3527360"/>
            <a:ext cx="4292082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Decidir cuando la alternativa es una solución válida. Cuando tengo una solución, la debo almacenar.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403911" y="1557211"/>
            <a:ext cx="4292082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Construir a partir de la alternativa que tengo las otras posibilidades que puedo explorar </a:t>
            </a:r>
            <a:r>
              <a:rPr lang="es-ES" b="1" dirty="0"/>
              <a:t>a partir de donde estoy</a:t>
            </a:r>
          </a:p>
        </p:txBody>
      </p:sp>
    </p:spTree>
    <p:extLst>
      <p:ext uri="{BB962C8B-B14F-4D97-AF65-F5344CB8AC3E}">
        <p14:creationId xmlns:p14="http://schemas.microsoft.com/office/powerpoint/2010/main" val="3182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Podemos usar </a:t>
            </a:r>
            <a:r>
              <a:rPr lang="es-419" dirty="0" err="1"/>
              <a:t>backtracking</a:t>
            </a:r>
            <a:r>
              <a:rPr lang="es-419" dirty="0"/>
              <a:t> para resolver puzles</a:t>
            </a:r>
            <a:br>
              <a:rPr lang="es-419" dirty="0"/>
            </a:br>
            <a:r>
              <a:rPr lang="es-419" dirty="0"/>
              <a:t>ej. Sudoku 4x4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5" y="1880604"/>
            <a:ext cx="3705225" cy="36099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409038" y="18806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343353" y="18806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257753" y="18806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172153" y="18806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409038" y="27950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343353" y="27950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257753" y="27950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172153" y="27950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09038" y="37094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343353" y="37094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257753" y="37094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9172153" y="37094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409038" y="46238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7343353" y="46238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257753" y="46238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9172153" y="462380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5005434" y="3245567"/>
            <a:ext cx="978408" cy="880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02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¿Cuándo usamos </a:t>
            </a:r>
            <a:r>
              <a:rPr lang="es-ES" dirty="0" err="1"/>
              <a:t>backtracking</a:t>
            </a:r>
            <a:r>
              <a:rPr lang="es-ES" dirty="0"/>
              <a:t>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61861" y="1785256"/>
            <a:ext cx="605556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Escoger la mejor de un conjunto de combinaciones o acciones 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761861" y="4703628"/>
            <a:ext cx="605556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Para explorar las posibilidades del espacio de estado y evaluar cada acción</a:t>
            </a:r>
          </a:p>
        </p:txBody>
      </p:sp>
    </p:spTree>
    <p:extLst>
      <p:ext uri="{BB962C8B-B14F-4D97-AF65-F5344CB8AC3E}">
        <p14:creationId xmlns:p14="http://schemas.microsoft.com/office/powerpoint/2010/main" val="30157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También podemos usar backtracking para resolver puzles combinatorios ej. </a:t>
            </a:r>
            <a:r>
              <a:rPr lang="es-419" dirty="0" err="1"/>
              <a:t>Tetróminos</a:t>
            </a:r>
            <a:r>
              <a:rPr lang="es-419" dirty="0"/>
              <a:t> y </a:t>
            </a:r>
            <a:r>
              <a:rPr lang="es-419" dirty="0" err="1"/>
              <a:t>Pentóminos</a:t>
            </a:r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89" y="1373572"/>
            <a:ext cx="4211233" cy="2235415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6441989" y="59175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Golomb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S. W. (1996). 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Polyominoes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: puzzles, patterns, problems, and packings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(Vol. 16). Princeton University Press.</a:t>
            </a:r>
            <a:endParaRPr lang="es-419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79" y="1444089"/>
            <a:ext cx="2762250" cy="185737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69" y="3568964"/>
            <a:ext cx="2171700" cy="2447925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477019" y="5647557"/>
            <a:ext cx="176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/>
              <a:t>Pázhitnov</a:t>
            </a:r>
            <a:r>
              <a:rPr lang="es-419" dirty="0"/>
              <a:t>, 1984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20" y="1360231"/>
            <a:ext cx="2457450" cy="43434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989" y="3582305"/>
            <a:ext cx="2316476" cy="2170556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106320" y="6194564"/>
            <a:ext cx="426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https://en.wikipedia.org/wiki/Pentomino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98672" y="6476141"/>
            <a:ext cx="4160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https://es.wikipedia.org/wiki/</a:t>
            </a:r>
            <a:r>
              <a:rPr lang="es-419" dirty="0" err="1"/>
              <a:t>Tetrominó</a:t>
            </a:r>
            <a:endParaRPr lang="es-419" dirty="0"/>
          </a:p>
        </p:txBody>
      </p:sp>
      <p:sp>
        <p:nvSpPr>
          <p:cNvPr id="32" name="Rectángulo 31"/>
          <p:cNvSpPr/>
          <p:nvPr/>
        </p:nvSpPr>
        <p:spPr>
          <a:xfrm>
            <a:off x="8784876" y="4209278"/>
            <a:ext cx="3138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hlinkClick r:id="rId7"/>
              </a:rPr>
              <a:t>https://nrich.maths.org/1264</a:t>
            </a:r>
            <a:endParaRPr lang="es-419" dirty="0"/>
          </a:p>
          <a:p>
            <a:r>
              <a:rPr lang="es-419" dirty="0"/>
              <a:t>“</a:t>
            </a:r>
            <a:r>
              <a:rPr lang="es-419" dirty="0" err="1"/>
              <a:t>Penta</a:t>
            </a:r>
            <a:r>
              <a:rPr lang="es-419" dirty="0"/>
              <a:t> Play” o </a:t>
            </a:r>
            <a:r>
              <a:rPr lang="es-419" dirty="0" err="1"/>
              <a:t>Golomb</a:t>
            </a:r>
            <a:r>
              <a:rPr lang="es-419" dirty="0"/>
              <a:t> </a:t>
            </a:r>
            <a:r>
              <a:rPr lang="es-419" dirty="0" err="1"/>
              <a:t>Game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37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Y si usamos </a:t>
            </a:r>
            <a:r>
              <a:rPr lang="es-419" dirty="0" err="1"/>
              <a:t>backtracking</a:t>
            </a:r>
            <a:r>
              <a:rPr lang="es-419" dirty="0"/>
              <a:t> en </a:t>
            </a:r>
            <a:r>
              <a:rPr lang="es-419" dirty="0" err="1"/>
              <a:t>Pathfinding</a:t>
            </a:r>
            <a:r>
              <a:rPr lang="es-419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3" y="5110609"/>
            <a:ext cx="5347994" cy="1137793"/>
          </a:xfrm>
        </p:spPr>
        <p:txBody>
          <a:bodyPr>
            <a:normAutofit fontScale="92500" lnSpcReduction="10000"/>
          </a:bodyPr>
          <a:lstStyle/>
          <a:p>
            <a:r>
              <a:rPr lang="es-419" dirty="0"/>
              <a:t>Los caminos generados pueden ser muy largos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50" y="5014911"/>
            <a:ext cx="5743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UCS (</a:t>
            </a:r>
            <a:r>
              <a:rPr lang="es-ES" dirty="0" err="1"/>
              <a:t>Dijkstra</a:t>
            </a:r>
            <a:r>
              <a:rPr lang="es-ES" dirty="0"/>
              <a:t>) es un algoritmo </a:t>
            </a:r>
            <a:r>
              <a:rPr lang="es-ES" dirty="0" err="1"/>
              <a:t>Greedy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toma primero el nodo con el valor de distancia más pequeño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9" y="1910764"/>
            <a:ext cx="3848100" cy="1400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99" y="2039351"/>
            <a:ext cx="2895600" cy="1143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17" y="3889158"/>
            <a:ext cx="3429000" cy="23907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361" y="6649187"/>
            <a:ext cx="5732789" cy="147939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865615" y="5192785"/>
            <a:ext cx="2592198" cy="343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667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UCS (</a:t>
            </a:r>
            <a:r>
              <a:rPr lang="es-ES" dirty="0" err="1"/>
              <a:t>Dijkstra</a:t>
            </a:r>
            <a:r>
              <a:rPr lang="es-ES" dirty="0"/>
              <a:t>) es un algoritmo </a:t>
            </a:r>
            <a:r>
              <a:rPr lang="es-ES" dirty="0" err="1"/>
              <a:t>Greedy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toma primero el nodo con el valor de distancia más pequeño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7" y="1552045"/>
            <a:ext cx="9344025" cy="49053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43120" y="6519446"/>
            <a:ext cx="714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Cormen</a:t>
            </a:r>
            <a:r>
              <a:rPr lang="es-ES" sz="1600" dirty="0"/>
              <a:t>, T. (2009) </a:t>
            </a:r>
            <a:r>
              <a:rPr lang="es-ES" sz="1600" dirty="0" err="1"/>
              <a:t>Introduction</a:t>
            </a:r>
            <a:r>
              <a:rPr lang="es-ES" sz="1600" dirty="0"/>
              <a:t> to </a:t>
            </a:r>
            <a:r>
              <a:rPr lang="es-ES" sz="1600" dirty="0" err="1"/>
              <a:t>algorithms</a:t>
            </a:r>
            <a:r>
              <a:rPr lang="es-ES" sz="1600" dirty="0"/>
              <a:t>, </a:t>
            </a:r>
            <a:r>
              <a:rPr lang="es-ES" sz="1600" dirty="0" err="1"/>
              <a:t>third</a:t>
            </a:r>
            <a:r>
              <a:rPr lang="es-ES" sz="1600" dirty="0"/>
              <a:t> </a:t>
            </a:r>
            <a:r>
              <a:rPr lang="es-ES" sz="1600" dirty="0" err="1"/>
              <a:t>edition</a:t>
            </a:r>
            <a:r>
              <a:rPr lang="es-ES" sz="1600" dirty="0"/>
              <a:t>, MIT </a:t>
            </a:r>
            <a:r>
              <a:rPr lang="es-ES" sz="1600" dirty="0" err="1"/>
              <a:t>Press</a:t>
            </a:r>
            <a:r>
              <a:rPr lang="es-ES" sz="1600" dirty="0"/>
              <a:t>: Cap. 24</a:t>
            </a:r>
          </a:p>
        </p:txBody>
      </p:sp>
    </p:spTree>
    <p:extLst>
      <p:ext uri="{BB962C8B-B14F-4D97-AF65-F5344CB8AC3E}">
        <p14:creationId xmlns:p14="http://schemas.microsoft.com/office/powerpoint/2010/main" val="14243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8B39C2-D2F0-8198-7C1E-CCF2A21DA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L" dirty="0"/>
              <a:t>Exploraremos ejemplos de aplicación de la búsqueda en juegos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40D4B9-79D9-C0A8-AA6D-24A60BF7F7CA}"/>
              </a:ext>
            </a:extLst>
          </p:cNvPr>
          <p:cNvSpPr txBox="1">
            <a:spLocks/>
          </p:cNvSpPr>
          <p:nvPr/>
        </p:nvSpPr>
        <p:spPr>
          <a:xfrm>
            <a:off x="838200" y="2061006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/>
              <a:t>Agentes basados en estados</a:t>
            </a:r>
            <a:br>
              <a:rPr lang="es-419"/>
            </a:br>
            <a:r>
              <a:rPr lang="es-419"/>
              <a:t>Creando inteligencia artificial mediante un proceso de búsqueda</a:t>
            </a:r>
            <a:endParaRPr lang="es-419" dirty="0"/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CDE15D2C-11EF-0D13-F9D7-B53F0214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0"/>
            <a:ext cx="5743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Y si usamos </a:t>
            </a:r>
            <a:r>
              <a:rPr lang="es-419" dirty="0" err="1"/>
              <a:t>Dijsktra</a:t>
            </a:r>
            <a:r>
              <a:rPr lang="es-419" dirty="0"/>
              <a:t> en </a:t>
            </a:r>
            <a:r>
              <a:rPr lang="es-419" dirty="0" err="1"/>
              <a:t>Pathfinding</a:t>
            </a:r>
            <a:r>
              <a:rPr lang="es-419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3" y="5110609"/>
            <a:ext cx="5347994" cy="1137793"/>
          </a:xfrm>
        </p:spPr>
        <p:txBody>
          <a:bodyPr>
            <a:normAutofit fontScale="85000" lnSpcReduction="10000"/>
          </a:bodyPr>
          <a:lstStyle/>
          <a:p>
            <a:r>
              <a:rPr lang="es-419" dirty="0"/>
              <a:t>Los caminos generados son los óptimos, pero busca demasiados nodos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50" y="5014911"/>
            <a:ext cx="5743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2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Hay dos factores que permiten dimensionar el espacio de búsqueda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8692977" cy="4351338"/>
          </a:xfrm>
        </p:spPr>
        <p:txBody>
          <a:bodyPr>
            <a:normAutofit/>
          </a:bodyPr>
          <a:lstStyle/>
          <a:p>
            <a:r>
              <a:rPr lang="es-419" sz="2000" b="1" i="1" dirty="0"/>
              <a:t>d</a:t>
            </a:r>
            <a:r>
              <a:rPr lang="es-419" sz="2000" dirty="0"/>
              <a:t>, la profundidad del árbol de búsqueda en la que se encuentra una solución</a:t>
            </a:r>
          </a:p>
          <a:p>
            <a:r>
              <a:rPr lang="es-419" sz="2000" b="1" i="1" dirty="0"/>
              <a:t>b</a:t>
            </a:r>
            <a:r>
              <a:rPr lang="es-419" sz="2000" dirty="0"/>
              <a:t>, el factor de ramificación, tiene relación con la cantidad de opciones posibles en un determinado estado (nodo del árbol de búsqueda)</a:t>
            </a:r>
          </a:p>
          <a:p>
            <a:r>
              <a:rPr lang="es-419" sz="2000" dirty="0"/>
              <a:t>La complejidad de tiempo y memoria de los algoritmos de búsqueda puede caracterizarse usando estos factores.</a:t>
            </a:r>
          </a:p>
        </p:txBody>
      </p:sp>
    </p:spTree>
    <p:extLst>
      <p:ext uri="{BB962C8B-B14F-4D97-AF65-F5344CB8AC3E}">
        <p14:creationId xmlns:p14="http://schemas.microsoft.com/office/powerpoint/2010/main" val="297069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Optimalidad</a:t>
            </a:r>
            <a:r>
              <a:rPr lang="es-419" dirty="0"/>
              <a:t> en Búsqueda no informada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01" y="3468362"/>
            <a:ext cx="5293471" cy="214883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990335" y="1763110"/>
            <a:ext cx="6227805" cy="150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Expande los nodos en </a:t>
            </a:r>
            <a:r>
              <a:rPr lang="es-419" sz="2400" b="1" i="1" dirty="0"/>
              <a:t>orden</a:t>
            </a:r>
            <a:r>
              <a:rPr lang="es-419" sz="2400" dirty="0"/>
              <a:t>, no evalúa que acción nos acerca más al objetivo</a:t>
            </a:r>
            <a:endParaRPr lang="es-419" sz="2400" b="1" i="1" dirty="0"/>
          </a:p>
        </p:txBody>
      </p:sp>
      <p:sp>
        <p:nvSpPr>
          <p:cNvPr id="7" name="Rectángulo 6"/>
          <p:cNvSpPr/>
          <p:nvPr/>
        </p:nvSpPr>
        <p:spPr>
          <a:xfrm>
            <a:off x="3097764" y="6488668"/>
            <a:ext cx="9713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Russell, S., &amp; </a:t>
            </a:r>
            <a:r>
              <a:rPr lang="es-419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, P. (2010). Artificial </a:t>
            </a:r>
            <a:r>
              <a:rPr lang="es-419" dirty="0" err="1">
                <a:solidFill>
                  <a:srgbClr val="222222"/>
                </a:solidFill>
                <a:latin typeface="Arial" panose="020B0604020202020204" pitchFamily="34" charset="0"/>
              </a:rPr>
              <a:t>Intelligence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: A Modern </a:t>
            </a:r>
            <a:r>
              <a:rPr lang="es-419" dirty="0" err="1">
                <a:solidFill>
                  <a:srgbClr val="222222"/>
                </a:solidFill>
                <a:latin typeface="Arial" panose="020B0604020202020204" pitchFamily="34" charset="0"/>
              </a:rPr>
              <a:t>Approach</a:t>
            </a:r>
            <a:r>
              <a:rPr lang="es-419" dirty="0">
                <a:solidFill>
                  <a:srgbClr val="222222"/>
                </a:solidFill>
                <a:latin typeface="Arial" panose="020B0604020202020204" pitchFamily="34" charset="0"/>
              </a:rPr>
              <a:t>. Prentice Hall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1904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¡Muchas Gracias!</a:t>
            </a:r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9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Aplicaciones de la búsqueda en Juegos: Movimiento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Path finding (simple, jerárquico, continuo)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Comportamientos de Movimiento:</a:t>
            </a:r>
          </a:p>
          <a:p>
            <a:pPr marL="971550" lvl="1" indent="-285750"/>
            <a:r>
              <a:rPr lang="es-419" dirty="0"/>
              <a:t>Buscar / Escapar</a:t>
            </a:r>
          </a:p>
          <a:p>
            <a:pPr marL="971550" lvl="1" indent="-285750"/>
            <a:r>
              <a:rPr lang="es-419" dirty="0"/>
              <a:t>Perseguir / Evadir</a:t>
            </a:r>
          </a:p>
          <a:p>
            <a:pPr marL="971550" lvl="1" indent="-285750"/>
            <a:r>
              <a:rPr lang="es-419" dirty="0"/>
              <a:t>Explorar / Seguir Camino</a:t>
            </a:r>
          </a:p>
          <a:p>
            <a:endParaRPr lang="es-419" dirty="0"/>
          </a:p>
          <a:p>
            <a:pPr marL="971550" lvl="1" indent="-285750"/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06" y="1385046"/>
            <a:ext cx="6445624" cy="4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Aplicaciones de la búsqueda en Juegos: Estrategias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Juegos de estrategia, tablero y cartas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Minimax, expectimax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MCTS (Montecarlo Tree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Planificación Automática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Reinforcement</a:t>
            </a:r>
            <a:r>
              <a:rPr lang="es-419" dirty="0"/>
              <a:t> Learning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08" y="1444285"/>
            <a:ext cx="3038475" cy="30384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31" y="1444285"/>
            <a:ext cx="4459293" cy="30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1A2-EBF3-3897-CC74-7519A0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Modelado de problemas usando búsqueda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F8AB05-9255-92B8-459B-B5D776808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9" y="2022715"/>
            <a:ext cx="5477148" cy="314880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EFCBE2-7BC5-1160-12A8-346BD1C6B90D}"/>
              </a:ext>
            </a:extLst>
          </p:cNvPr>
          <p:cNvSpPr/>
          <p:nvPr/>
        </p:nvSpPr>
        <p:spPr>
          <a:xfrm>
            <a:off x="7620615" y="2967335"/>
            <a:ext cx="2654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Estados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2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Modelado e Identificación del Problema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" y="1419254"/>
            <a:ext cx="5051307" cy="44497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193" y="1373346"/>
            <a:ext cx="2228850" cy="20574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195710" y="1444710"/>
            <a:ext cx="3962401" cy="63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Objetivo: Limpiar la Habitación </a:t>
            </a:r>
          </a:p>
        </p:txBody>
      </p:sp>
      <p:sp>
        <p:nvSpPr>
          <p:cNvPr id="3" name="Flecha abajo 2"/>
          <p:cNvSpPr/>
          <p:nvPr/>
        </p:nvSpPr>
        <p:spPr>
          <a:xfrm>
            <a:off x="6835036" y="2206417"/>
            <a:ext cx="675503" cy="59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/>
          <p:cNvSpPr/>
          <p:nvPr/>
        </p:nvSpPr>
        <p:spPr>
          <a:xfrm>
            <a:off x="5191588" y="2848437"/>
            <a:ext cx="3962401" cy="63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Estado Inicial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191586" y="3595224"/>
            <a:ext cx="3962401" cy="63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Acciones Posibles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91585" y="4342011"/>
            <a:ext cx="3962401" cy="638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Modelo de Transiciones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191585" y="5088798"/>
            <a:ext cx="3962401" cy="63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Función de Logro de Objetivo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191584" y="5835585"/>
            <a:ext cx="3962401" cy="63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Función de Costo de Solución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575863" y="3595224"/>
            <a:ext cx="2359510" cy="213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Solución</a:t>
            </a:r>
          </a:p>
          <a:p>
            <a:pPr algn="ctr"/>
            <a:r>
              <a:rPr lang="es-419" dirty="0"/>
              <a:t>Camino desde el Estado Inicial al Objetivo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40277" y="6063986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1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 simple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15" y="3657437"/>
            <a:ext cx="3549093" cy="31264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4" y="1444710"/>
            <a:ext cx="2228850" cy="2057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54" y="1444710"/>
            <a:ext cx="6875371" cy="430993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034254" y="6137528"/>
            <a:ext cx="4566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19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Representación del modelo de transiciones</a:t>
            </a:r>
            <a:br>
              <a:rPr lang="es-419" dirty="0"/>
            </a:br>
            <a:r>
              <a:rPr lang="es-419" dirty="0"/>
              <a:t>FSM (</a:t>
            </a:r>
            <a:r>
              <a:rPr lang="es-419" dirty="0" err="1"/>
              <a:t>Finite</a:t>
            </a:r>
            <a:r>
              <a:rPr lang="es-419" dirty="0"/>
              <a:t> </a:t>
            </a:r>
            <a:r>
              <a:rPr lang="es-419" dirty="0" err="1"/>
              <a:t>State</a:t>
            </a:r>
            <a:r>
              <a:rPr lang="es-419" dirty="0"/>
              <a:t> Machines)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36834" y="3827798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Estado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085948" y="171098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Estado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085948" y="37948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Estado</a:t>
            </a:r>
          </a:p>
          <a:p>
            <a:pPr algn="ctr"/>
            <a:r>
              <a:rPr lang="es-419" dirty="0"/>
              <a:t>B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085948" y="51746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Estado</a:t>
            </a:r>
          </a:p>
          <a:p>
            <a:pPr algn="ctr"/>
            <a:r>
              <a:rPr lang="es-419" dirty="0"/>
              <a:t>C</a:t>
            </a:r>
          </a:p>
        </p:txBody>
      </p:sp>
      <p:cxnSp>
        <p:nvCxnSpPr>
          <p:cNvPr id="9" name="Conector recto de flecha 8"/>
          <p:cNvCxnSpPr>
            <a:stCxn id="4" idx="0"/>
            <a:endCxn id="5" idx="1"/>
          </p:cNvCxnSpPr>
          <p:nvPr/>
        </p:nvCxnSpPr>
        <p:spPr>
          <a:xfrm flipV="1">
            <a:off x="5794034" y="2168184"/>
            <a:ext cx="4291914" cy="1659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3"/>
            <a:endCxn id="6" idx="1"/>
          </p:cNvCxnSpPr>
          <p:nvPr/>
        </p:nvCxnSpPr>
        <p:spPr>
          <a:xfrm flipV="1">
            <a:off x="6251234" y="4252046"/>
            <a:ext cx="3834714" cy="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2"/>
            <a:endCxn id="7" idx="1"/>
          </p:cNvCxnSpPr>
          <p:nvPr/>
        </p:nvCxnSpPr>
        <p:spPr>
          <a:xfrm>
            <a:off x="5794034" y="4742198"/>
            <a:ext cx="4291914" cy="88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157395" y="2082699"/>
            <a:ext cx="1458098" cy="3871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Condición A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7157395" y="3801530"/>
            <a:ext cx="1458098" cy="387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Condición B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7165632" y="5369286"/>
            <a:ext cx="1449861" cy="387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Condición C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640207" y="1814623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8685891" y="3594733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8723338" y="510121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5070890" y="4941619"/>
            <a:ext cx="1446288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Acciones en Estado Actual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9820004" y="2703666"/>
            <a:ext cx="1446288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Acciones en Estado 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" y="1409898"/>
            <a:ext cx="4886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Una FSM simple: Fantasma del Pacman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50" y="5014911"/>
            <a:ext cx="5743575" cy="17049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290154" y="2043853"/>
            <a:ext cx="1246095" cy="48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Perseguir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3290153" y="5234053"/>
            <a:ext cx="1246095" cy="48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Escapar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687417" y="2549617"/>
            <a:ext cx="0" cy="27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084681" y="2531122"/>
            <a:ext cx="1" cy="268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471337" y="3386071"/>
            <a:ext cx="1246095" cy="48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Aparecer</a:t>
            </a:r>
          </a:p>
        </p:txBody>
      </p:sp>
      <p:cxnSp>
        <p:nvCxnSpPr>
          <p:cNvPr id="24" name="Conector recto de flecha 23"/>
          <p:cNvCxnSpPr>
            <a:stCxn id="21" idx="3"/>
            <a:endCxn id="5" idx="1"/>
          </p:cNvCxnSpPr>
          <p:nvPr/>
        </p:nvCxnSpPr>
        <p:spPr>
          <a:xfrm flipV="1">
            <a:off x="1717432" y="2287488"/>
            <a:ext cx="1572722" cy="134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1" idx="3"/>
            <a:endCxn id="7" idx="1"/>
          </p:cNvCxnSpPr>
          <p:nvPr/>
        </p:nvCxnSpPr>
        <p:spPr>
          <a:xfrm>
            <a:off x="1717432" y="3629706"/>
            <a:ext cx="1572721" cy="184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2256470" y="4427298"/>
            <a:ext cx="1458098" cy="5812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Pacman Persigue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1633424" y="2280342"/>
            <a:ext cx="1458098" cy="5812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Fantasma Persigue</a:t>
            </a:r>
          </a:p>
        </p:txBody>
      </p:sp>
      <p:cxnSp>
        <p:nvCxnSpPr>
          <p:cNvPr id="33" name="Conector recto de flecha 32"/>
          <p:cNvCxnSpPr>
            <a:stCxn id="5" idx="3"/>
          </p:cNvCxnSpPr>
          <p:nvPr/>
        </p:nvCxnSpPr>
        <p:spPr>
          <a:xfrm flipV="1">
            <a:off x="4536249" y="2287487"/>
            <a:ext cx="1147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5684108" y="1328796"/>
            <a:ext cx="2660821" cy="205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Acciones:</a:t>
            </a:r>
          </a:p>
          <a:p>
            <a:pPr algn="ctr"/>
            <a:r>
              <a:rPr lang="es-419" dirty="0"/>
              <a:t>Fijar Objetivo</a:t>
            </a:r>
          </a:p>
          <a:p>
            <a:pPr algn="ctr"/>
            <a:r>
              <a:rPr lang="es-419" dirty="0"/>
              <a:t>Encontrar Camino</a:t>
            </a:r>
          </a:p>
          <a:p>
            <a:pPr algn="ctr"/>
            <a:r>
              <a:rPr lang="es-419" dirty="0"/>
              <a:t>Moverse</a:t>
            </a:r>
          </a:p>
          <a:p>
            <a:pPr algn="ctr"/>
            <a:r>
              <a:rPr lang="es-419" dirty="0"/>
              <a:t>Atrapar</a:t>
            </a:r>
          </a:p>
        </p:txBody>
      </p:sp>
      <p:sp>
        <p:nvSpPr>
          <p:cNvPr id="35" name="Flecha derecha 34"/>
          <p:cNvSpPr/>
          <p:nvPr/>
        </p:nvSpPr>
        <p:spPr>
          <a:xfrm>
            <a:off x="8209004" y="2115117"/>
            <a:ext cx="1886465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Pathfinding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1947549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737</Words>
  <Application>Microsoft Macintosh PowerPoint</Application>
  <PresentationFormat>Widescreen</PresentationFormat>
  <Paragraphs>128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Segoe UI</vt:lpstr>
      <vt:lpstr>Segoe UI Light</vt:lpstr>
      <vt:lpstr>WelcomeDoc</vt:lpstr>
      <vt:lpstr>CINF103 Fundamentos de Inteligencia artificial</vt:lpstr>
      <vt:lpstr>PowerPoint Presentation</vt:lpstr>
      <vt:lpstr>Aplicaciones de la búsqueda en Juegos: Movimiento</vt:lpstr>
      <vt:lpstr>Aplicaciones de la búsqueda en Juegos: Estrategias</vt:lpstr>
      <vt:lpstr>Modelado de problemas usando búsqueda</vt:lpstr>
      <vt:lpstr>Modelado e Identificación del Problema</vt:lpstr>
      <vt:lpstr>Agente simple</vt:lpstr>
      <vt:lpstr>Representación del modelo de transiciones FSM (Finite State Machines)</vt:lpstr>
      <vt:lpstr>Una FSM simple: Fantasma del Pacman</vt:lpstr>
      <vt:lpstr>Creando comportamiento inteligente mediante un proceso de búsqueda</vt:lpstr>
      <vt:lpstr>Búsqueda no informada</vt:lpstr>
      <vt:lpstr>Backtracking es una variante de DFS</vt:lpstr>
      <vt:lpstr>Búsqueda usando Backtracking, </vt:lpstr>
      <vt:lpstr>Podemos usar backtracking para resolver puzles ej. Sudoku 4x4</vt:lpstr>
      <vt:lpstr>¿Cuándo usamos backtracking?</vt:lpstr>
      <vt:lpstr>También podemos usar backtracking para resolver puzles combinatorios ej. Tetróminos y Pentóminos</vt:lpstr>
      <vt:lpstr>Y si usamos backtracking en Pathfinding?</vt:lpstr>
      <vt:lpstr>UCS (Dijkstra) es un algoritmo Greedy: toma primero el nodo con el valor de distancia más pequeño</vt:lpstr>
      <vt:lpstr>UCS (Dijkstra) es un algoritmo Greedy: toma primero el nodo con el valor de distancia más pequeño</vt:lpstr>
      <vt:lpstr>Y si usamos Dijsktra en Pathfinding?</vt:lpstr>
      <vt:lpstr>Hay dos factores que permiten dimensionar el espacio de búsqueda</vt:lpstr>
      <vt:lpstr>Optimalidad en Búsqueda no informada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2024-07-11T17:40:17Z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