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3"/>
  </p:notesMasterIdLst>
  <p:sldIdLst>
    <p:sldId id="433" r:id="rId3"/>
    <p:sldId id="443" r:id="rId4"/>
    <p:sldId id="478" r:id="rId5"/>
    <p:sldId id="445" r:id="rId6"/>
    <p:sldId id="446" r:id="rId7"/>
    <p:sldId id="447" r:id="rId8"/>
    <p:sldId id="448" r:id="rId9"/>
    <p:sldId id="449" r:id="rId10"/>
    <p:sldId id="450" r:id="rId11"/>
    <p:sldId id="5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ienvenido" id="{E75E278A-FF0E-49A4-B170-79828D63BBAD}">
          <p14:sldIdLst>
            <p14:sldId id="433"/>
            <p14:sldId id="443"/>
            <p14:sldId id="478"/>
            <p14:sldId id="445"/>
            <p14:sldId id="446"/>
            <p14:sldId id="447"/>
            <p14:sldId id="448"/>
            <p14:sldId id="449"/>
            <p14:sldId id="450"/>
            <p14:sldId id="56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8" name="Autor" initials="A" lastIdx="1" clrIdx="8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462F"/>
    <a:srgbClr val="D24726"/>
    <a:srgbClr val="3B3026"/>
    <a:srgbClr val="D2B4A6"/>
    <a:srgbClr val="734F29"/>
    <a:srgbClr val="AEB785"/>
    <a:srgbClr val="EFD5A2"/>
    <a:srgbClr val="ECE1CA"/>
    <a:srgbClr val="7955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88E051-BABE-7A4F-919E-B21236EB1D00}" v="1" dt="2023-08-30T17:50:25.7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5946" autoAdjust="0"/>
  </p:normalViewPr>
  <p:slideViewPr>
    <p:cSldViewPr snapToGrid="0">
      <p:cViewPr varScale="1">
        <p:scale>
          <a:sx n="110" d="100"/>
          <a:sy n="110" d="100"/>
        </p:scale>
        <p:origin x="384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511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250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BLO  SCHWARZENBERG RIVEROS" userId="8c8aad3b-0818-4347-9e94-70ceb4e6135e" providerId="ADAL" clId="{DCDA8162-313B-054A-B01B-B2402C589B61}"/>
    <pc:docChg chg="addSld delSld modSld modSection">
      <pc:chgData name="PABLO  SCHWARZENBERG RIVEROS" userId="8c8aad3b-0818-4347-9e94-70ceb4e6135e" providerId="ADAL" clId="{DCDA8162-313B-054A-B01B-B2402C589B61}" dt="2022-08-16T17:53:45.958" v="2" actId="2696"/>
      <pc:docMkLst>
        <pc:docMk/>
      </pc:docMkLst>
      <pc:sldChg chg="del">
        <pc:chgData name="PABLO  SCHWARZENBERG RIVEROS" userId="8c8aad3b-0818-4347-9e94-70ceb4e6135e" providerId="ADAL" clId="{DCDA8162-313B-054A-B01B-B2402C589B61}" dt="2022-08-16T17:53:45.958" v="2" actId="2696"/>
        <pc:sldMkLst>
          <pc:docMk/>
          <pc:sldMk cId="1455292072" sldId="333"/>
        </pc:sldMkLst>
      </pc:sldChg>
      <pc:sldChg chg="del">
        <pc:chgData name="PABLO  SCHWARZENBERG RIVEROS" userId="8c8aad3b-0818-4347-9e94-70ceb4e6135e" providerId="ADAL" clId="{DCDA8162-313B-054A-B01B-B2402C589B61}" dt="2022-08-16T17:52:33.318" v="0" actId="2696"/>
        <pc:sldMkLst>
          <pc:docMk/>
          <pc:sldMk cId="3018743701" sldId="411"/>
        </pc:sldMkLst>
      </pc:sldChg>
      <pc:sldChg chg="del">
        <pc:chgData name="PABLO  SCHWARZENBERG RIVEROS" userId="8c8aad3b-0818-4347-9e94-70ceb4e6135e" providerId="ADAL" clId="{DCDA8162-313B-054A-B01B-B2402C589B61}" dt="2022-08-16T17:52:33.318" v="0" actId="2696"/>
        <pc:sldMkLst>
          <pc:docMk/>
          <pc:sldMk cId="4037277252" sldId="417"/>
        </pc:sldMkLst>
      </pc:sldChg>
      <pc:sldChg chg="del">
        <pc:chgData name="PABLO  SCHWARZENBERG RIVEROS" userId="8c8aad3b-0818-4347-9e94-70ceb4e6135e" providerId="ADAL" clId="{DCDA8162-313B-054A-B01B-B2402C589B61}" dt="2022-08-16T17:52:33.318" v="0" actId="2696"/>
        <pc:sldMkLst>
          <pc:docMk/>
          <pc:sldMk cId="939531822" sldId="418"/>
        </pc:sldMkLst>
      </pc:sldChg>
      <pc:sldChg chg="del">
        <pc:chgData name="PABLO  SCHWARZENBERG RIVEROS" userId="8c8aad3b-0818-4347-9e94-70ceb4e6135e" providerId="ADAL" clId="{DCDA8162-313B-054A-B01B-B2402C589B61}" dt="2022-08-16T17:52:33.318" v="0" actId="2696"/>
        <pc:sldMkLst>
          <pc:docMk/>
          <pc:sldMk cId="2293903341" sldId="421"/>
        </pc:sldMkLst>
      </pc:sldChg>
      <pc:sldChg chg="del">
        <pc:chgData name="PABLO  SCHWARZENBERG RIVEROS" userId="8c8aad3b-0818-4347-9e94-70ceb4e6135e" providerId="ADAL" clId="{DCDA8162-313B-054A-B01B-B2402C589B61}" dt="2022-08-16T17:52:33.318" v="0" actId="2696"/>
        <pc:sldMkLst>
          <pc:docMk/>
          <pc:sldMk cId="752164419" sldId="425"/>
        </pc:sldMkLst>
      </pc:sldChg>
      <pc:sldChg chg="del">
        <pc:chgData name="PABLO  SCHWARZENBERG RIVEROS" userId="8c8aad3b-0818-4347-9e94-70ceb4e6135e" providerId="ADAL" clId="{DCDA8162-313B-054A-B01B-B2402C589B61}" dt="2022-08-16T17:52:33.318" v="0" actId="2696"/>
        <pc:sldMkLst>
          <pc:docMk/>
          <pc:sldMk cId="1537775146" sldId="426"/>
        </pc:sldMkLst>
      </pc:sldChg>
      <pc:sldChg chg="del">
        <pc:chgData name="PABLO  SCHWARZENBERG RIVEROS" userId="8c8aad3b-0818-4347-9e94-70ceb4e6135e" providerId="ADAL" clId="{DCDA8162-313B-054A-B01B-B2402C589B61}" dt="2022-08-16T17:52:33.318" v="0" actId="2696"/>
        <pc:sldMkLst>
          <pc:docMk/>
          <pc:sldMk cId="1658292382" sldId="427"/>
        </pc:sldMkLst>
      </pc:sldChg>
      <pc:sldChg chg="del">
        <pc:chgData name="PABLO  SCHWARZENBERG RIVEROS" userId="8c8aad3b-0818-4347-9e94-70ceb4e6135e" providerId="ADAL" clId="{DCDA8162-313B-054A-B01B-B2402C589B61}" dt="2022-08-16T17:52:33.318" v="0" actId="2696"/>
        <pc:sldMkLst>
          <pc:docMk/>
          <pc:sldMk cId="3888392127" sldId="428"/>
        </pc:sldMkLst>
      </pc:sldChg>
      <pc:sldChg chg="del">
        <pc:chgData name="PABLO  SCHWARZENBERG RIVEROS" userId="8c8aad3b-0818-4347-9e94-70ceb4e6135e" providerId="ADAL" clId="{DCDA8162-313B-054A-B01B-B2402C589B61}" dt="2022-08-16T17:52:33.318" v="0" actId="2696"/>
        <pc:sldMkLst>
          <pc:docMk/>
          <pc:sldMk cId="2584033705" sldId="429"/>
        </pc:sldMkLst>
      </pc:sldChg>
      <pc:sldChg chg="del">
        <pc:chgData name="PABLO  SCHWARZENBERG RIVEROS" userId="8c8aad3b-0818-4347-9e94-70ceb4e6135e" providerId="ADAL" clId="{DCDA8162-313B-054A-B01B-B2402C589B61}" dt="2022-08-16T17:52:33.318" v="0" actId="2696"/>
        <pc:sldMkLst>
          <pc:docMk/>
          <pc:sldMk cId="1834756463" sldId="430"/>
        </pc:sldMkLst>
      </pc:sldChg>
      <pc:sldChg chg="del">
        <pc:chgData name="PABLO  SCHWARZENBERG RIVEROS" userId="8c8aad3b-0818-4347-9e94-70ceb4e6135e" providerId="ADAL" clId="{DCDA8162-313B-054A-B01B-B2402C589B61}" dt="2022-08-16T17:52:33.318" v="0" actId="2696"/>
        <pc:sldMkLst>
          <pc:docMk/>
          <pc:sldMk cId="3853403508" sldId="431"/>
        </pc:sldMkLst>
      </pc:sldChg>
      <pc:sldChg chg="del">
        <pc:chgData name="PABLO  SCHWARZENBERG RIVEROS" userId="8c8aad3b-0818-4347-9e94-70ceb4e6135e" providerId="ADAL" clId="{DCDA8162-313B-054A-B01B-B2402C589B61}" dt="2022-08-16T17:52:33.318" v="0" actId="2696"/>
        <pc:sldMkLst>
          <pc:docMk/>
          <pc:sldMk cId="2049250946" sldId="434"/>
        </pc:sldMkLst>
      </pc:sldChg>
      <pc:sldChg chg="del">
        <pc:chgData name="PABLO  SCHWARZENBERG RIVEROS" userId="8c8aad3b-0818-4347-9e94-70ceb4e6135e" providerId="ADAL" clId="{DCDA8162-313B-054A-B01B-B2402C589B61}" dt="2022-08-16T17:52:33.318" v="0" actId="2696"/>
        <pc:sldMkLst>
          <pc:docMk/>
          <pc:sldMk cId="1269317001" sldId="435"/>
        </pc:sldMkLst>
      </pc:sldChg>
      <pc:sldChg chg="del">
        <pc:chgData name="PABLO  SCHWARZENBERG RIVEROS" userId="8c8aad3b-0818-4347-9e94-70ceb4e6135e" providerId="ADAL" clId="{DCDA8162-313B-054A-B01B-B2402C589B61}" dt="2022-08-16T17:52:33.318" v="0" actId="2696"/>
        <pc:sldMkLst>
          <pc:docMk/>
          <pc:sldMk cId="3294265052" sldId="436"/>
        </pc:sldMkLst>
      </pc:sldChg>
      <pc:sldChg chg="del">
        <pc:chgData name="PABLO  SCHWARZENBERG RIVEROS" userId="8c8aad3b-0818-4347-9e94-70ceb4e6135e" providerId="ADAL" clId="{DCDA8162-313B-054A-B01B-B2402C589B61}" dt="2022-08-16T17:52:33.318" v="0" actId="2696"/>
        <pc:sldMkLst>
          <pc:docMk/>
          <pc:sldMk cId="904594893" sldId="439"/>
        </pc:sldMkLst>
      </pc:sldChg>
      <pc:sldChg chg="del">
        <pc:chgData name="PABLO  SCHWARZENBERG RIVEROS" userId="8c8aad3b-0818-4347-9e94-70ceb4e6135e" providerId="ADAL" clId="{DCDA8162-313B-054A-B01B-B2402C589B61}" dt="2022-08-16T17:52:33.318" v="0" actId="2696"/>
        <pc:sldMkLst>
          <pc:docMk/>
          <pc:sldMk cId="3597400168" sldId="440"/>
        </pc:sldMkLst>
      </pc:sldChg>
      <pc:sldChg chg="del">
        <pc:chgData name="PABLO  SCHWARZENBERG RIVEROS" userId="8c8aad3b-0818-4347-9e94-70ceb4e6135e" providerId="ADAL" clId="{DCDA8162-313B-054A-B01B-B2402C589B61}" dt="2022-08-16T17:52:33.318" v="0" actId="2696"/>
        <pc:sldMkLst>
          <pc:docMk/>
          <pc:sldMk cId="2149634100" sldId="477"/>
        </pc:sldMkLst>
      </pc:sldChg>
      <pc:sldChg chg="add">
        <pc:chgData name="PABLO  SCHWARZENBERG RIVEROS" userId="8c8aad3b-0818-4347-9e94-70ceb4e6135e" providerId="ADAL" clId="{DCDA8162-313B-054A-B01B-B2402C589B61}" dt="2022-08-16T17:53:37.594" v="1"/>
        <pc:sldMkLst>
          <pc:docMk/>
          <pc:sldMk cId="3555232358" sldId="537"/>
        </pc:sldMkLst>
      </pc:sldChg>
      <pc:sldChg chg="add">
        <pc:chgData name="PABLO  SCHWARZENBERG RIVEROS" userId="8c8aad3b-0818-4347-9e94-70ceb4e6135e" providerId="ADAL" clId="{DCDA8162-313B-054A-B01B-B2402C589B61}" dt="2022-08-16T17:53:37.594" v="1"/>
        <pc:sldMkLst>
          <pc:docMk/>
          <pc:sldMk cId="2301145571" sldId="538"/>
        </pc:sldMkLst>
      </pc:sldChg>
      <pc:sldChg chg="add">
        <pc:chgData name="PABLO  SCHWARZENBERG RIVEROS" userId="8c8aad3b-0818-4347-9e94-70ceb4e6135e" providerId="ADAL" clId="{DCDA8162-313B-054A-B01B-B2402C589B61}" dt="2022-08-16T17:53:37.594" v="1"/>
        <pc:sldMkLst>
          <pc:docMk/>
          <pc:sldMk cId="4019386049" sldId="539"/>
        </pc:sldMkLst>
      </pc:sldChg>
      <pc:sldChg chg="add">
        <pc:chgData name="PABLO  SCHWARZENBERG RIVEROS" userId="8c8aad3b-0818-4347-9e94-70ceb4e6135e" providerId="ADAL" clId="{DCDA8162-313B-054A-B01B-B2402C589B61}" dt="2022-08-16T17:53:37.594" v="1"/>
        <pc:sldMkLst>
          <pc:docMk/>
          <pc:sldMk cId="1762384802" sldId="540"/>
        </pc:sldMkLst>
      </pc:sldChg>
      <pc:sldChg chg="add">
        <pc:chgData name="PABLO  SCHWARZENBERG RIVEROS" userId="8c8aad3b-0818-4347-9e94-70ceb4e6135e" providerId="ADAL" clId="{DCDA8162-313B-054A-B01B-B2402C589B61}" dt="2022-08-16T17:53:37.594" v="1"/>
        <pc:sldMkLst>
          <pc:docMk/>
          <pc:sldMk cId="1754487537" sldId="541"/>
        </pc:sldMkLst>
      </pc:sldChg>
      <pc:sldChg chg="add">
        <pc:chgData name="PABLO  SCHWARZENBERG RIVEROS" userId="8c8aad3b-0818-4347-9e94-70ceb4e6135e" providerId="ADAL" clId="{DCDA8162-313B-054A-B01B-B2402C589B61}" dt="2022-08-16T17:53:37.594" v="1"/>
        <pc:sldMkLst>
          <pc:docMk/>
          <pc:sldMk cId="692501362" sldId="542"/>
        </pc:sldMkLst>
      </pc:sldChg>
      <pc:sldChg chg="add">
        <pc:chgData name="PABLO  SCHWARZENBERG RIVEROS" userId="8c8aad3b-0818-4347-9e94-70ceb4e6135e" providerId="ADAL" clId="{DCDA8162-313B-054A-B01B-B2402C589B61}" dt="2022-08-16T17:53:37.594" v="1"/>
        <pc:sldMkLst>
          <pc:docMk/>
          <pc:sldMk cId="2050494869" sldId="543"/>
        </pc:sldMkLst>
      </pc:sldChg>
      <pc:sldChg chg="add">
        <pc:chgData name="PABLO  SCHWARZENBERG RIVEROS" userId="8c8aad3b-0818-4347-9e94-70ceb4e6135e" providerId="ADAL" clId="{DCDA8162-313B-054A-B01B-B2402C589B61}" dt="2022-08-16T17:53:37.594" v="1"/>
        <pc:sldMkLst>
          <pc:docMk/>
          <pc:sldMk cId="2697270226" sldId="544"/>
        </pc:sldMkLst>
      </pc:sldChg>
      <pc:sldChg chg="add">
        <pc:chgData name="PABLO  SCHWARZENBERG RIVEROS" userId="8c8aad3b-0818-4347-9e94-70ceb4e6135e" providerId="ADAL" clId="{DCDA8162-313B-054A-B01B-B2402C589B61}" dt="2022-08-16T17:53:37.594" v="1"/>
        <pc:sldMkLst>
          <pc:docMk/>
          <pc:sldMk cId="1485462785" sldId="545"/>
        </pc:sldMkLst>
      </pc:sldChg>
      <pc:sldChg chg="add">
        <pc:chgData name="PABLO  SCHWARZENBERG RIVEROS" userId="8c8aad3b-0818-4347-9e94-70ceb4e6135e" providerId="ADAL" clId="{DCDA8162-313B-054A-B01B-B2402C589B61}" dt="2022-08-16T17:53:37.594" v="1"/>
        <pc:sldMkLst>
          <pc:docMk/>
          <pc:sldMk cId="3660271968" sldId="546"/>
        </pc:sldMkLst>
      </pc:sldChg>
      <pc:sldChg chg="add">
        <pc:chgData name="PABLO  SCHWARZENBERG RIVEROS" userId="8c8aad3b-0818-4347-9e94-70ceb4e6135e" providerId="ADAL" clId="{DCDA8162-313B-054A-B01B-B2402C589B61}" dt="2022-08-16T17:53:37.594" v="1"/>
        <pc:sldMkLst>
          <pc:docMk/>
          <pc:sldMk cId="3561439019" sldId="563"/>
        </pc:sldMkLst>
      </pc:sldChg>
      <pc:sldChg chg="add">
        <pc:chgData name="PABLO  SCHWARZENBERG RIVEROS" userId="8c8aad3b-0818-4347-9e94-70ceb4e6135e" providerId="ADAL" clId="{DCDA8162-313B-054A-B01B-B2402C589B61}" dt="2022-08-16T17:53:37.594" v="1"/>
        <pc:sldMkLst>
          <pc:docMk/>
          <pc:sldMk cId="3098960719" sldId="564"/>
        </pc:sldMkLst>
      </pc:sldChg>
      <pc:sldChg chg="add">
        <pc:chgData name="PABLO  SCHWARZENBERG RIVEROS" userId="8c8aad3b-0818-4347-9e94-70ceb4e6135e" providerId="ADAL" clId="{DCDA8162-313B-054A-B01B-B2402C589B61}" dt="2022-08-16T17:53:37.594" v="1"/>
        <pc:sldMkLst>
          <pc:docMk/>
          <pc:sldMk cId="3547048637" sldId="565"/>
        </pc:sldMkLst>
      </pc:sldChg>
      <pc:sldChg chg="add">
        <pc:chgData name="PABLO  SCHWARZENBERG RIVEROS" userId="8c8aad3b-0818-4347-9e94-70ceb4e6135e" providerId="ADAL" clId="{DCDA8162-313B-054A-B01B-B2402C589B61}" dt="2022-08-16T17:53:37.594" v="1"/>
        <pc:sldMkLst>
          <pc:docMk/>
          <pc:sldMk cId="3582971244" sldId="566"/>
        </pc:sldMkLst>
      </pc:sldChg>
      <pc:sldChg chg="add">
        <pc:chgData name="PABLO  SCHWARZENBERG RIVEROS" userId="8c8aad3b-0818-4347-9e94-70ceb4e6135e" providerId="ADAL" clId="{DCDA8162-313B-054A-B01B-B2402C589B61}" dt="2022-08-16T17:53:37.594" v="1"/>
        <pc:sldMkLst>
          <pc:docMk/>
          <pc:sldMk cId="160318716" sldId="567"/>
        </pc:sldMkLst>
      </pc:sldChg>
    </pc:docChg>
  </pc:docChgLst>
  <pc:docChgLst>
    <pc:chgData name="Pablo Schwarzenberg Riveros" userId="8c8aad3b-0818-4347-9e94-70ceb4e6135e" providerId="ADAL" clId="{CE84A988-18EA-3040-A97E-7E11F1327305}"/>
    <pc:docChg chg="modSld">
      <pc:chgData name="Pablo Schwarzenberg Riveros" userId="8c8aad3b-0818-4347-9e94-70ceb4e6135e" providerId="ADAL" clId="{CE84A988-18EA-3040-A97E-7E11F1327305}" dt="2023-08-30T14:56:04.445" v="1" actId="20577"/>
      <pc:docMkLst>
        <pc:docMk/>
      </pc:docMkLst>
      <pc:sldChg chg="modSp mod">
        <pc:chgData name="Pablo Schwarzenberg Riveros" userId="8c8aad3b-0818-4347-9e94-70ceb4e6135e" providerId="ADAL" clId="{CE84A988-18EA-3040-A97E-7E11F1327305}" dt="2023-08-30T14:56:04.445" v="1" actId="20577"/>
        <pc:sldMkLst>
          <pc:docMk/>
          <pc:sldMk cId="3049713722" sldId="433"/>
        </pc:sldMkLst>
        <pc:spChg chg="mod">
          <ac:chgData name="Pablo Schwarzenberg Riveros" userId="8c8aad3b-0818-4347-9e94-70ceb4e6135e" providerId="ADAL" clId="{CE84A988-18EA-3040-A97E-7E11F1327305}" dt="2023-08-30T14:56:04.445" v="1" actId="20577"/>
          <ac:spMkLst>
            <pc:docMk/>
            <pc:sldMk cId="3049713722" sldId="433"/>
            <ac:spMk id="7" creationId="{00000000-0000-0000-0000-000000000000}"/>
          </ac:spMkLst>
        </pc:spChg>
      </pc:sldChg>
    </pc:docChg>
  </pc:docChgLst>
  <pc:docChgLst>
    <pc:chgData name="Pablo Schwarzenberg Riveros" userId="8c8aad3b-0818-4347-9e94-70ceb4e6135e" providerId="ADAL" clId="{B988E051-BABE-7A4F-919E-B21236EB1D00}"/>
    <pc:docChg chg="modSld">
      <pc:chgData name="Pablo Schwarzenberg Riveros" userId="8c8aad3b-0818-4347-9e94-70ceb4e6135e" providerId="ADAL" clId="{B988E051-BABE-7A4F-919E-B21236EB1D00}" dt="2023-08-30T17:50:34.017" v="4" actId="1076"/>
      <pc:docMkLst>
        <pc:docMk/>
      </pc:docMkLst>
      <pc:sldChg chg="addSp modSp mod">
        <pc:chgData name="Pablo Schwarzenberg Riveros" userId="8c8aad3b-0818-4347-9e94-70ceb4e6135e" providerId="ADAL" clId="{B988E051-BABE-7A4F-919E-B21236EB1D00}" dt="2023-08-30T17:50:34.017" v="4" actId="1076"/>
        <pc:sldMkLst>
          <pc:docMk/>
          <pc:sldMk cId="4070589163" sldId="447"/>
        </pc:sldMkLst>
        <pc:spChg chg="add mod">
          <ac:chgData name="Pablo Schwarzenberg Riveros" userId="8c8aad3b-0818-4347-9e94-70ceb4e6135e" providerId="ADAL" clId="{B988E051-BABE-7A4F-919E-B21236EB1D00}" dt="2023-08-30T17:50:16.360" v="2" actId="208"/>
          <ac:spMkLst>
            <pc:docMk/>
            <pc:sldMk cId="4070589163" sldId="447"/>
            <ac:spMk id="3" creationId="{89B15CB8-3339-5636-D0B6-1F06993A6122}"/>
          </ac:spMkLst>
        </pc:spChg>
        <pc:spChg chg="add mod">
          <ac:chgData name="Pablo Schwarzenberg Riveros" userId="8c8aad3b-0818-4347-9e94-70ceb4e6135e" providerId="ADAL" clId="{B988E051-BABE-7A4F-919E-B21236EB1D00}" dt="2023-08-30T17:50:34.017" v="4" actId="1076"/>
          <ac:spMkLst>
            <pc:docMk/>
            <pc:sldMk cId="4070589163" sldId="447"/>
            <ac:spMk id="6" creationId="{547A689A-EF25-CEF3-9070-A6AEB4D20BDD}"/>
          </ac:spMkLst>
        </pc:spChg>
      </pc:sldChg>
    </pc:docChg>
  </pc:docChgLst>
  <pc:docChgLst>
    <pc:chgData name="PABLO SCHWARZENBERG" userId="8c8aad3b-0818-4347-9e94-70ceb4e6135e" providerId="ADAL" clId="{1DA4772C-1FC8-FC4E-9F73-A64E5BF281AF}"/>
    <pc:docChg chg="custSel addSld delSld modSld modSection">
      <pc:chgData name="PABLO SCHWARZENBERG" userId="8c8aad3b-0818-4347-9e94-70ceb4e6135e" providerId="ADAL" clId="{1DA4772C-1FC8-FC4E-9F73-A64E5BF281AF}" dt="2022-08-29T14:01:20.287" v="123" actId="20577"/>
      <pc:docMkLst>
        <pc:docMk/>
      </pc:docMkLst>
      <pc:sldChg chg="modSp mod">
        <pc:chgData name="PABLO SCHWARZENBERG" userId="8c8aad3b-0818-4347-9e94-70ceb4e6135e" providerId="ADAL" clId="{1DA4772C-1FC8-FC4E-9F73-A64E5BF281AF}" dt="2022-08-29T14:01:20.287" v="123" actId="20577"/>
        <pc:sldMkLst>
          <pc:docMk/>
          <pc:sldMk cId="3049713722" sldId="433"/>
        </pc:sldMkLst>
        <pc:spChg chg="mod">
          <ac:chgData name="PABLO SCHWARZENBERG" userId="8c8aad3b-0818-4347-9e94-70ceb4e6135e" providerId="ADAL" clId="{1DA4772C-1FC8-FC4E-9F73-A64E5BF281AF}" dt="2022-08-29T14:01:18.015" v="121" actId="20577"/>
          <ac:spMkLst>
            <pc:docMk/>
            <pc:sldMk cId="3049713722" sldId="433"/>
            <ac:spMk id="2" creationId="{00000000-0000-0000-0000-000000000000}"/>
          </ac:spMkLst>
        </pc:spChg>
        <pc:spChg chg="mod">
          <ac:chgData name="PABLO SCHWARZENBERG" userId="8c8aad3b-0818-4347-9e94-70ceb4e6135e" providerId="ADAL" clId="{1DA4772C-1FC8-FC4E-9F73-A64E5BF281AF}" dt="2022-08-29T14:01:20.287" v="123" actId="20577"/>
          <ac:spMkLst>
            <pc:docMk/>
            <pc:sldMk cId="3049713722" sldId="433"/>
            <ac:spMk id="7" creationId="{00000000-0000-0000-0000-000000000000}"/>
          </ac:spMkLst>
        </pc:spChg>
      </pc:sldChg>
      <pc:sldChg chg="del">
        <pc:chgData name="PABLO SCHWARZENBERG" userId="8c8aad3b-0818-4347-9e94-70ceb4e6135e" providerId="ADAL" clId="{1DA4772C-1FC8-FC4E-9F73-A64E5BF281AF}" dt="2022-08-21T20:52:51.816" v="68" actId="2696"/>
        <pc:sldMkLst>
          <pc:docMk/>
          <pc:sldMk cId="3517727912" sldId="444"/>
        </pc:sldMkLst>
      </pc:sldChg>
      <pc:sldChg chg="modSp mod">
        <pc:chgData name="PABLO SCHWARZENBERG" userId="8c8aad3b-0818-4347-9e94-70ceb4e6135e" providerId="ADAL" clId="{1DA4772C-1FC8-FC4E-9F73-A64E5BF281AF}" dt="2022-08-21T20:46:56.237" v="4" actId="1076"/>
        <pc:sldMkLst>
          <pc:docMk/>
          <pc:sldMk cId="2672064191" sldId="445"/>
        </pc:sldMkLst>
        <pc:spChg chg="mod">
          <ac:chgData name="PABLO SCHWARZENBERG" userId="8c8aad3b-0818-4347-9e94-70ceb4e6135e" providerId="ADAL" clId="{1DA4772C-1FC8-FC4E-9F73-A64E5BF281AF}" dt="2022-08-21T20:46:52.953" v="3" actId="1076"/>
          <ac:spMkLst>
            <pc:docMk/>
            <pc:sldMk cId="2672064191" sldId="445"/>
            <ac:spMk id="4" creationId="{00000000-0000-0000-0000-000000000000}"/>
          </ac:spMkLst>
        </pc:spChg>
        <pc:spChg chg="mod">
          <ac:chgData name="PABLO SCHWARZENBERG" userId="8c8aad3b-0818-4347-9e94-70ceb4e6135e" providerId="ADAL" clId="{1DA4772C-1FC8-FC4E-9F73-A64E5BF281AF}" dt="2022-08-21T20:46:56.237" v="4" actId="1076"/>
          <ac:spMkLst>
            <pc:docMk/>
            <pc:sldMk cId="2672064191" sldId="445"/>
            <ac:spMk id="5" creationId="{00000000-0000-0000-0000-000000000000}"/>
          </ac:spMkLst>
        </pc:spChg>
      </pc:sldChg>
      <pc:sldChg chg="addSp modSp mod">
        <pc:chgData name="PABLO SCHWARZENBERG" userId="8c8aad3b-0818-4347-9e94-70ceb4e6135e" providerId="ADAL" clId="{1DA4772C-1FC8-FC4E-9F73-A64E5BF281AF}" dt="2022-08-21T20:51:43.715" v="67" actId="20577"/>
        <pc:sldMkLst>
          <pc:docMk/>
          <pc:sldMk cId="3630856582" sldId="446"/>
        </pc:sldMkLst>
        <pc:spChg chg="add mod">
          <ac:chgData name="PABLO SCHWARZENBERG" userId="8c8aad3b-0818-4347-9e94-70ceb4e6135e" providerId="ADAL" clId="{1DA4772C-1FC8-FC4E-9F73-A64E5BF281AF}" dt="2022-08-21T20:51:43.715" v="67" actId="20577"/>
          <ac:spMkLst>
            <pc:docMk/>
            <pc:sldMk cId="3630856582" sldId="446"/>
            <ac:spMk id="3" creationId="{E1DD28A5-DE2F-5ADE-2276-88A7FED3B0B9}"/>
          </ac:spMkLst>
        </pc:spChg>
      </pc:sldChg>
      <pc:sldChg chg="del">
        <pc:chgData name="PABLO SCHWARZENBERG" userId="8c8aad3b-0818-4347-9e94-70ceb4e6135e" providerId="ADAL" clId="{1DA4772C-1FC8-FC4E-9F73-A64E5BF281AF}" dt="2022-08-21T20:53:34.028" v="69" actId="2696"/>
        <pc:sldMkLst>
          <pc:docMk/>
          <pc:sldMk cId="577774253" sldId="479"/>
        </pc:sldMkLst>
      </pc:sldChg>
      <pc:sldChg chg="add del">
        <pc:chgData name="PABLO SCHWARZENBERG" userId="8c8aad3b-0818-4347-9e94-70ceb4e6135e" providerId="ADAL" clId="{1DA4772C-1FC8-FC4E-9F73-A64E5BF281AF}" dt="2022-08-28T16:33:24.014" v="70" actId="2696"/>
        <pc:sldMkLst>
          <pc:docMk/>
          <pc:sldMk cId="773516313" sldId="480"/>
        </pc:sldMkLst>
      </pc:sldChg>
      <pc:sldChg chg="del">
        <pc:chgData name="PABLO SCHWARZENBERG" userId="8c8aad3b-0818-4347-9e94-70ceb4e6135e" providerId="ADAL" clId="{1DA4772C-1FC8-FC4E-9F73-A64E5BF281AF}" dt="2022-08-21T17:25:14.286" v="0" actId="2696"/>
        <pc:sldMkLst>
          <pc:docMk/>
          <pc:sldMk cId="1349807251" sldId="480"/>
        </pc:sldMkLst>
      </pc:sldChg>
      <pc:sldChg chg="del">
        <pc:chgData name="PABLO SCHWARZENBERG" userId="8c8aad3b-0818-4347-9e94-70ceb4e6135e" providerId="ADAL" clId="{1DA4772C-1FC8-FC4E-9F73-A64E5BF281AF}" dt="2022-08-21T17:25:14.286" v="0" actId="2696"/>
        <pc:sldMkLst>
          <pc:docMk/>
          <pc:sldMk cId="16037949" sldId="481"/>
        </pc:sldMkLst>
      </pc:sldChg>
      <pc:sldChg chg="add del">
        <pc:chgData name="PABLO SCHWARZENBERG" userId="8c8aad3b-0818-4347-9e94-70ceb4e6135e" providerId="ADAL" clId="{1DA4772C-1FC8-FC4E-9F73-A64E5BF281AF}" dt="2022-08-28T16:33:24.014" v="70" actId="2696"/>
        <pc:sldMkLst>
          <pc:docMk/>
          <pc:sldMk cId="4018023065" sldId="481"/>
        </pc:sldMkLst>
      </pc:sldChg>
      <pc:sldChg chg="del">
        <pc:chgData name="PABLO SCHWARZENBERG" userId="8c8aad3b-0818-4347-9e94-70ceb4e6135e" providerId="ADAL" clId="{1DA4772C-1FC8-FC4E-9F73-A64E5BF281AF}" dt="2022-08-28T16:34:13.221" v="71" actId="2696"/>
        <pc:sldMkLst>
          <pc:docMk/>
          <pc:sldMk cId="3555232358" sldId="537"/>
        </pc:sldMkLst>
      </pc:sldChg>
      <pc:sldChg chg="del">
        <pc:chgData name="PABLO SCHWARZENBERG" userId="8c8aad3b-0818-4347-9e94-70ceb4e6135e" providerId="ADAL" clId="{1DA4772C-1FC8-FC4E-9F73-A64E5BF281AF}" dt="2022-08-28T16:34:13.221" v="71" actId="2696"/>
        <pc:sldMkLst>
          <pc:docMk/>
          <pc:sldMk cId="2301145571" sldId="538"/>
        </pc:sldMkLst>
      </pc:sldChg>
      <pc:sldChg chg="del">
        <pc:chgData name="PABLO SCHWARZENBERG" userId="8c8aad3b-0818-4347-9e94-70ceb4e6135e" providerId="ADAL" clId="{1DA4772C-1FC8-FC4E-9F73-A64E5BF281AF}" dt="2022-08-28T16:34:13.221" v="71" actId="2696"/>
        <pc:sldMkLst>
          <pc:docMk/>
          <pc:sldMk cId="4019386049" sldId="539"/>
        </pc:sldMkLst>
      </pc:sldChg>
      <pc:sldChg chg="del">
        <pc:chgData name="PABLO SCHWARZENBERG" userId="8c8aad3b-0818-4347-9e94-70ceb4e6135e" providerId="ADAL" clId="{1DA4772C-1FC8-FC4E-9F73-A64E5BF281AF}" dt="2022-08-28T16:34:13.221" v="71" actId="2696"/>
        <pc:sldMkLst>
          <pc:docMk/>
          <pc:sldMk cId="1762384802" sldId="540"/>
        </pc:sldMkLst>
      </pc:sldChg>
      <pc:sldChg chg="del">
        <pc:chgData name="PABLO SCHWARZENBERG" userId="8c8aad3b-0818-4347-9e94-70ceb4e6135e" providerId="ADAL" clId="{1DA4772C-1FC8-FC4E-9F73-A64E5BF281AF}" dt="2022-08-28T16:34:13.221" v="71" actId="2696"/>
        <pc:sldMkLst>
          <pc:docMk/>
          <pc:sldMk cId="1754487537" sldId="541"/>
        </pc:sldMkLst>
      </pc:sldChg>
      <pc:sldChg chg="del">
        <pc:chgData name="PABLO SCHWARZENBERG" userId="8c8aad3b-0818-4347-9e94-70ceb4e6135e" providerId="ADAL" clId="{1DA4772C-1FC8-FC4E-9F73-A64E5BF281AF}" dt="2022-08-28T16:34:13.221" v="71" actId="2696"/>
        <pc:sldMkLst>
          <pc:docMk/>
          <pc:sldMk cId="692501362" sldId="542"/>
        </pc:sldMkLst>
      </pc:sldChg>
      <pc:sldChg chg="del">
        <pc:chgData name="PABLO SCHWARZENBERG" userId="8c8aad3b-0818-4347-9e94-70ceb4e6135e" providerId="ADAL" clId="{1DA4772C-1FC8-FC4E-9F73-A64E5BF281AF}" dt="2022-08-28T16:34:13.221" v="71" actId="2696"/>
        <pc:sldMkLst>
          <pc:docMk/>
          <pc:sldMk cId="2050494869" sldId="543"/>
        </pc:sldMkLst>
      </pc:sldChg>
      <pc:sldChg chg="del">
        <pc:chgData name="PABLO SCHWARZENBERG" userId="8c8aad3b-0818-4347-9e94-70ceb4e6135e" providerId="ADAL" clId="{1DA4772C-1FC8-FC4E-9F73-A64E5BF281AF}" dt="2022-08-28T16:34:13.221" v="71" actId="2696"/>
        <pc:sldMkLst>
          <pc:docMk/>
          <pc:sldMk cId="2697270226" sldId="544"/>
        </pc:sldMkLst>
      </pc:sldChg>
      <pc:sldChg chg="del">
        <pc:chgData name="PABLO SCHWARZENBERG" userId="8c8aad3b-0818-4347-9e94-70ceb4e6135e" providerId="ADAL" clId="{1DA4772C-1FC8-FC4E-9F73-A64E5BF281AF}" dt="2022-08-28T16:34:13.221" v="71" actId="2696"/>
        <pc:sldMkLst>
          <pc:docMk/>
          <pc:sldMk cId="1485462785" sldId="545"/>
        </pc:sldMkLst>
      </pc:sldChg>
      <pc:sldChg chg="del">
        <pc:chgData name="PABLO SCHWARZENBERG" userId="8c8aad3b-0818-4347-9e94-70ceb4e6135e" providerId="ADAL" clId="{1DA4772C-1FC8-FC4E-9F73-A64E5BF281AF}" dt="2022-08-28T16:34:13.221" v="71" actId="2696"/>
        <pc:sldMkLst>
          <pc:docMk/>
          <pc:sldMk cId="3660271968" sldId="546"/>
        </pc:sldMkLst>
      </pc:sldChg>
      <pc:sldChg chg="del">
        <pc:chgData name="PABLO SCHWARZENBERG" userId="8c8aad3b-0818-4347-9e94-70ceb4e6135e" providerId="ADAL" clId="{1DA4772C-1FC8-FC4E-9F73-A64E5BF281AF}" dt="2022-08-28T16:34:13.221" v="71" actId="2696"/>
        <pc:sldMkLst>
          <pc:docMk/>
          <pc:sldMk cId="3561439019" sldId="563"/>
        </pc:sldMkLst>
      </pc:sldChg>
      <pc:sldChg chg="del">
        <pc:chgData name="PABLO SCHWARZENBERG" userId="8c8aad3b-0818-4347-9e94-70ceb4e6135e" providerId="ADAL" clId="{1DA4772C-1FC8-FC4E-9F73-A64E5BF281AF}" dt="2022-08-28T16:34:13.221" v="71" actId="2696"/>
        <pc:sldMkLst>
          <pc:docMk/>
          <pc:sldMk cId="3098960719" sldId="564"/>
        </pc:sldMkLst>
      </pc:sldChg>
      <pc:sldChg chg="del">
        <pc:chgData name="PABLO SCHWARZENBERG" userId="8c8aad3b-0818-4347-9e94-70ceb4e6135e" providerId="ADAL" clId="{1DA4772C-1FC8-FC4E-9F73-A64E5BF281AF}" dt="2022-08-28T16:34:13.221" v="71" actId="2696"/>
        <pc:sldMkLst>
          <pc:docMk/>
          <pc:sldMk cId="3547048637" sldId="565"/>
        </pc:sldMkLst>
      </pc:sldChg>
      <pc:sldChg chg="del">
        <pc:chgData name="PABLO SCHWARZENBERG" userId="8c8aad3b-0818-4347-9e94-70ceb4e6135e" providerId="ADAL" clId="{1DA4772C-1FC8-FC4E-9F73-A64E5BF281AF}" dt="2022-08-28T16:34:13.221" v="71" actId="2696"/>
        <pc:sldMkLst>
          <pc:docMk/>
          <pc:sldMk cId="3582971244" sldId="56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8/30/23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DF61EA0F-A667-4B49-8422-0062BC55E249}" type="slidenum">
              <a:rPr lang="en-US" sz="1200" b="0" i="0">
                <a:latin typeface="Calibri"/>
                <a:ea typeface="+mn-ea"/>
                <a:cs typeface="+mn-cs"/>
              </a:rPr>
              <a:t>1</a:t>
            </a:fld>
            <a:endParaRPr lang="en-US" sz="1200" b="0" i="0" dirty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6969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600"/>
              </a:spcBef>
              <a:buNone/>
              <a:defRPr sz="2800">
                <a:solidFill>
                  <a:srgbClr val="D24726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8/30/23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8/30/23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59692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8/30/23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0226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Aft>
                <a:spcPts val="1200"/>
              </a:spcAft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>
              <a:lnSpc>
                <a:spcPct val="150000"/>
              </a:lnSpc>
              <a:spcAft>
                <a:spcPts val="1200"/>
              </a:spcAft>
              <a:defRPr sz="1400">
                <a:solidFill>
                  <a:schemeClr val="bg1">
                    <a:lumMod val="50000"/>
                  </a:schemeClr>
                </a:solidFill>
              </a:defRPr>
            </a:lvl2pPr>
            <a:lvl3pPr>
              <a:lnSpc>
                <a:spcPct val="150000"/>
              </a:lnSpc>
              <a:spcAft>
                <a:spcPts val="1200"/>
              </a:spcAft>
              <a:defRPr sz="1200">
                <a:solidFill>
                  <a:schemeClr val="bg1">
                    <a:lumMod val="50000"/>
                  </a:schemeClr>
                </a:solidFill>
              </a:defRPr>
            </a:lvl3pPr>
            <a:lvl4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4pPr>
            <a:lvl5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8/30/23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 anchor="ctr">
            <a:noAutofit/>
          </a:bodyPr>
          <a:lstStyle>
            <a:lvl1pPr algn="l">
              <a:defRPr sz="4800">
                <a:solidFill>
                  <a:srgbClr val="D247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anchor="ctr">
            <a:normAutofit/>
          </a:bodyPr>
          <a:lstStyle>
            <a:lvl1pPr marL="0" indent="0">
              <a:lnSpc>
                <a:spcPct val="150000"/>
              </a:lnSpc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8/30/23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Haga clic para modificar el estilo de texto del patrón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Segundo nivel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Tercer nivel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Cuarto nivel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Haga clic para modificar el estilo de texto del patrón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Segundo nivel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Tercer nivel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Cuarto nivel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8/30/23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1" y="2193927"/>
            <a:ext cx="5156200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Haga clic para modificar el estilo de texto del patrón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Segundo nivel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Tercer nivel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Cuarto nivel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4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4" y="2193927"/>
            <a:ext cx="5157787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Haga clic para modificar el estilo de texto del patrón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Segundo nivel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Tercer nivel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Cuarto nivel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8/30/23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60602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8/30/23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8/30/23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Haga clic para modificar el estilo de texto del patrón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Segundo nivel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Tercer nivel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Cuarto nivel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8/30/23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8/30/23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09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t>8/30/23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noProof="1"/>
              <a:t>CINF103 Fundamentos de Inteligencia Artificial</a:t>
            </a:r>
          </a:p>
        </p:txBody>
      </p:sp>
      <p:sp>
        <p:nvSpPr>
          <p:cNvPr id="7" name="Subtítulo 6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CL" dirty="0"/>
              <a:t>Segundo Semestre 2023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2300" y="358463"/>
            <a:ext cx="2862134" cy="2661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7137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Preguntas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¡Muchas Gracias!</a:t>
            </a:r>
          </a:p>
        </p:txBody>
      </p:sp>
      <p:pic>
        <p:nvPicPr>
          <p:cNvPr id="6148" name="Picture 4" descr="questions or decision making concep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955" y="295384"/>
            <a:ext cx="6259286" cy="4153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318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419" dirty="0"/>
              <a:t>Estrategias para mejorar el desempeño de </a:t>
            </a:r>
            <a:r>
              <a:rPr lang="es-419" dirty="0" err="1"/>
              <a:t>minimax</a:t>
            </a:r>
            <a:endParaRPr lang="es-419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4649" y="0"/>
            <a:ext cx="3467351" cy="3305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340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Estrategia Óptima de Juego en juegos de información perfecta: Minimax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087" y="1351735"/>
            <a:ext cx="6829821" cy="4241027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7817707" y="1351735"/>
            <a:ext cx="2380735" cy="14656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Juegos de suma cero</a:t>
            </a:r>
          </a:p>
          <a:p>
            <a:pPr algn="ctr"/>
            <a:r>
              <a:rPr lang="es-419" dirty="0"/>
              <a:t>+1,0,-1</a:t>
            </a:r>
          </a:p>
          <a:p>
            <a:pPr algn="ctr"/>
            <a:r>
              <a:rPr lang="es-419" dirty="0"/>
              <a:t>MAX = -MIN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087" y="5592762"/>
            <a:ext cx="6181725" cy="1228725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8597445" y="6298267"/>
            <a:ext cx="351217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419" sz="1400" dirty="0">
                <a:solidFill>
                  <a:srgbClr val="222222"/>
                </a:solidFill>
                <a:latin typeface="Arial" panose="020B0604020202020204" pitchFamily="34" charset="0"/>
              </a:rPr>
              <a:t>Russell, S., &amp; </a:t>
            </a:r>
            <a:r>
              <a:rPr lang="es-419" sz="1400" dirty="0" err="1">
                <a:solidFill>
                  <a:srgbClr val="222222"/>
                </a:solidFill>
                <a:latin typeface="Arial" panose="020B0604020202020204" pitchFamily="34" charset="0"/>
              </a:rPr>
              <a:t>Norvig</a:t>
            </a:r>
            <a:r>
              <a:rPr lang="es-419" sz="1400" dirty="0">
                <a:solidFill>
                  <a:srgbClr val="222222"/>
                </a:solidFill>
                <a:latin typeface="Arial" panose="020B0604020202020204" pitchFamily="34" charset="0"/>
              </a:rPr>
              <a:t>, P. (2010).</a:t>
            </a:r>
          </a:p>
          <a:p>
            <a:r>
              <a:rPr lang="es-419" sz="1400" dirty="0">
                <a:solidFill>
                  <a:srgbClr val="222222"/>
                </a:solidFill>
                <a:latin typeface="Arial" panose="020B0604020202020204" pitchFamily="34" charset="0"/>
              </a:rPr>
              <a:t>Artificial </a:t>
            </a:r>
            <a:r>
              <a:rPr lang="es-419" sz="1400" dirty="0" err="1">
                <a:solidFill>
                  <a:srgbClr val="222222"/>
                </a:solidFill>
                <a:latin typeface="Arial" panose="020B0604020202020204" pitchFamily="34" charset="0"/>
              </a:rPr>
              <a:t>Intelligence</a:t>
            </a:r>
            <a:r>
              <a:rPr lang="es-419" sz="1400" dirty="0">
                <a:solidFill>
                  <a:srgbClr val="222222"/>
                </a:solidFill>
                <a:latin typeface="Arial" panose="020B0604020202020204" pitchFamily="34" charset="0"/>
              </a:rPr>
              <a:t>: A Modern </a:t>
            </a:r>
            <a:r>
              <a:rPr lang="es-419" sz="1400" dirty="0" err="1">
                <a:solidFill>
                  <a:srgbClr val="222222"/>
                </a:solidFill>
                <a:latin typeface="Arial" panose="020B0604020202020204" pitchFamily="34" charset="0"/>
              </a:rPr>
              <a:t>Approach</a:t>
            </a:r>
            <a:r>
              <a:rPr lang="es-419" sz="1400" dirty="0">
                <a:solidFill>
                  <a:srgbClr val="222222"/>
                </a:solidFill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80550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Poda Alfa-Beta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04434" y="1570252"/>
            <a:ext cx="5686167" cy="4351338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sz="2000" dirty="0"/>
              <a:t>Si MAX encuentra una movida cuyo valor es mayor o igual que el valor de una jugada de MIN encontrada previamente, no necesita seguir explorando porque MIN tomará la otra opción.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sz="2000" dirty="0"/>
              <a:t>Si MIN encuentra una movida cuyo valor es menor o igual que el valor de una jugada de MAX encontrada previamente, no necesita seguir explorando porque MAX tomará la otra opción.</a:t>
            </a:r>
          </a:p>
        </p:txBody>
      </p:sp>
      <p:sp>
        <p:nvSpPr>
          <p:cNvPr id="4" name="Rectángulo 3"/>
          <p:cNvSpPr/>
          <p:nvPr/>
        </p:nvSpPr>
        <p:spPr>
          <a:xfrm>
            <a:off x="7718853" y="4308390"/>
            <a:ext cx="281734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Alfa</a:t>
            </a:r>
          </a:p>
          <a:p>
            <a:pPr algn="ctr"/>
            <a:r>
              <a:rPr lang="es-419" dirty="0"/>
              <a:t>Máximo valor de MAX</a:t>
            </a:r>
          </a:p>
        </p:txBody>
      </p:sp>
      <p:sp>
        <p:nvSpPr>
          <p:cNvPr id="5" name="Rectángulo 4"/>
          <p:cNvSpPr/>
          <p:nvPr/>
        </p:nvSpPr>
        <p:spPr>
          <a:xfrm>
            <a:off x="7718853" y="1844229"/>
            <a:ext cx="281734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Beta</a:t>
            </a:r>
          </a:p>
          <a:p>
            <a:pPr algn="ctr"/>
            <a:r>
              <a:rPr lang="es-419" dirty="0"/>
              <a:t>Mínimo valor de MIN</a:t>
            </a:r>
          </a:p>
        </p:txBody>
      </p:sp>
    </p:spTree>
    <p:extLst>
      <p:ext uri="{BB962C8B-B14F-4D97-AF65-F5344CB8AC3E}">
        <p14:creationId xmlns:p14="http://schemas.microsoft.com/office/powerpoint/2010/main" val="2672064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Poda Alfa-Beta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434" y="1574441"/>
            <a:ext cx="7448550" cy="5010150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8597445" y="6298267"/>
            <a:ext cx="351217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419" sz="1400" dirty="0">
                <a:solidFill>
                  <a:srgbClr val="222222"/>
                </a:solidFill>
                <a:latin typeface="Arial" panose="020B0604020202020204" pitchFamily="34" charset="0"/>
              </a:rPr>
              <a:t>Russell, S., &amp; </a:t>
            </a:r>
            <a:r>
              <a:rPr lang="es-419" sz="1400" dirty="0" err="1">
                <a:solidFill>
                  <a:srgbClr val="222222"/>
                </a:solidFill>
                <a:latin typeface="Arial" panose="020B0604020202020204" pitchFamily="34" charset="0"/>
              </a:rPr>
              <a:t>Norvig</a:t>
            </a:r>
            <a:r>
              <a:rPr lang="es-419" sz="1400" dirty="0">
                <a:solidFill>
                  <a:srgbClr val="222222"/>
                </a:solidFill>
                <a:latin typeface="Arial" panose="020B0604020202020204" pitchFamily="34" charset="0"/>
              </a:rPr>
              <a:t>, P. (2010).</a:t>
            </a:r>
          </a:p>
          <a:p>
            <a:r>
              <a:rPr lang="es-419" sz="1400" dirty="0">
                <a:solidFill>
                  <a:srgbClr val="222222"/>
                </a:solidFill>
                <a:latin typeface="Arial" panose="020B0604020202020204" pitchFamily="34" charset="0"/>
              </a:rPr>
              <a:t>Artificial </a:t>
            </a:r>
            <a:r>
              <a:rPr lang="es-419" sz="1400" dirty="0" err="1">
                <a:solidFill>
                  <a:srgbClr val="222222"/>
                </a:solidFill>
                <a:latin typeface="Arial" panose="020B0604020202020204" pitchFamily="34" charset="0"/>
              </a:rPr>
              <a:t>Intelligence</a:t>
            </a:r>
            <a:r>
              <a:rPr lang="es-419" sz="1400" dirty="0">
                <a:solidFill>
                  <a:srgbClr val="222222"/>
                </a:solidFill>
                <a:latin typeface="Arial" panose="020B0604020202020204" pitchFamily="34" charset="0"/>
              </a:rPr>
              <a:t>: A Modern </a:t>
            </a:r>
            <a:r>
              <a:rPr lang="es-419" sz="1400" dirty="0" err="1">
                <a:solidFill>
                  <a:srgbClr val="222222"/>
                </a:solidFill>
                <a:latin typeface="Arial" panose="020B0604020202020204" pitchFamily="34" charset="0"/>
              </a:rPr>
              <a:t>Approach</a:t>
            </a:r>
            <a:r>
              <a:rPr lang="es-419" sz="1400" dirty="0">
                <a:solidFill>
                  <a:srgbClr val="222222"/>
                </a:solidFill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6" name="Elipse 5"/>
          <p:cNvSpPr/>
          <p:nvPr/>
        </p:nvSpPr>
        <p:spPr>
          <a:xfrm>
            <a:off x="6459344" y="5428736"/>
            <a:ext cx="1243914" cy="1219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DD28A5-DE2F-5ADE-2276-88A7FED3B0B9}"/>
              </a:ext>
            </a:extLst>
          </p:cNvPr>
          <p:cNvSpPr txBox="1"/>
          <p:nvPr/>
        </p:nvSpPr>
        <p:spPr>
          <a:xfrm>
            <a:off x="7575002" y="5428736"/>
            <a:ext cx="3091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dirty="0"/>
              <a:t>El ahorro depende del orden</a:t>
            </a:r>
          </a:p>
        </p:txBody>
      </p:sp>
    </p:spTree>
    <p:extLst>
      <p:ext uri="{BB962C8B-B14F-4D97-AF65-F5344CB8AC3E}">
        <p14:creationId xmlns:p14="http://schemas.microsoft.com/office/powerpoint/2010/main" val="3630856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Pseudocódigo: Poda Alfa-Beta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434" y="1449860"/>
            <a:ext cx="7429500" cy="5029200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8597445" y="6298267"/>
            <a:ext cx="351217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419" sz="1400" dirty="0">
                <a:solidFill>
                  <a:srgbClr val="222222"/>
                </a:solidFill>
                <a:latin typeface="Arial" panose="020B0604020202020204" pitchFamily="34" charset="0"/>
              </a:rPr>
              <a:t>Russell, S., &amp; </a:t>
            </a:r>
            <a:r>
              <a:rPr lang="es-419" sz="1400" dirty="0" err="1">
                <a:solidFill>
                  <a:srgbClr val="222222"/>
                </a:solidFill>
                <a:latin typeface="Arial" panose="020B0604020202020204" pitchFamily="34" charset="0"/>
              </a:rPr>
              <a:t>Norvig</a:t>
            </a:r>
            <a:r>
              <a:rPr lang="es-419" sz="1400" dirty="0">
                <a:solidFill>
                  <a:srgbClr val="222222"/>
                </a:solidFill>
                <a:latin typeface="Arial" panose="020B0604020202020204" pitchFamily="34" charset="0"/>
              </a:rPr>
              <a:t>, P. (2010).</a:t>
            </a:r>
          </a:p>
          <a:p>
            <a:r>
              <a:rPr lang="es-419" sz="1400" dirty="0">
                <a:solidFill>
                  <a:srgbClr val="222222"/>
                </a:solidFill>
                <a:latin typeface="Arial" panose="020B0604020202020204" pitchFamily="34" charset="0"/>
              </a:rPr>
              <a:t>Artificial </a:t>
            </a:r>
            <a:r>
              <a:rPr lang="es-419" sz="1400" dirty="0" err="1">
                <a:solidFill>
                  <a:srgbClr val="222222"/>
                </a:solidFill>
                <a:latin typeface="Arial" panose="020B0604020202020204" pitchFamily="34" charset="0"/>
              </a:rPr>
              <a:t>Intelligence</a:t>
            </a:r>
            <a:r>
              <a:rPr lang="es-419" sz="1400" dirty="0">
                <a:solidFill>
                  <a:srgbClr val="222222"/>
                </a:solidFill>
                <a:latin typeface="Arial" panose="020B0604020202020204" pitchFamily="34" charset="0"/>
              </a:rPr>
              <a:t>: A Modern </a:t>
            </a:r>
            <a:r>
              <a:rPr lang="es-419" sz="1400" dirty="0" err="1">
                <a:solidFill>
                  <a:srgbClr val="222222"/>
                </a:solidFill>
                <a:latin typeface="Arial" panose="020B0604020202020204" pitchFamily="34" charset="0"/>
              </a:rPr>
              <a:t>Approach</a:t>
            </a:r>
            <a:r>
              <a:rPr lang="es-419" sz="1400" dirty="0">
                <a:solidFill>
                  <a:srgbClr val="222222"/>
                </a:solidFill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9B15CB8-3339-5636-D0B6-1F06993A6122}"/>
              </a:ext>
            </a:extLst>
          </p:cNvPr>
          <p:cNvSpPr/>
          <p:nvPr/>
        </p:nvSpPr>
        <p:spPr>
          <a:xfrm>
            <a:off x="1030147" y="3611301"/>
            <a:ext cx="2025569" cy="2199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47A689A-EF25-CEF3-9070-A6AEB4D20BDD}"/>
              </a:ext>
            </a:extLst>
          </p:cNvPr>
          <p:cNvSpPr/>
          <p:nvPr/>
        </p:nvSpPr>
        <p:spPr>
          <a:xfrm>
            <a:off x="1030147" y="5569351"/>
            <a:ext cx="2025569" cy="2199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4070589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419" dirty="0"/>
              <a:t>Poda Alfa-Beta en el Juego del Gato</a:t>
            </a:r>
          </a:p>
        </p:txBody>
      </p:sp>
      <p:pic>
        <p:nvPicPr>
          <p:cNvPr id="4" name="Picture 2" descr="http://www.cafex.com/wp-content/uploads/2012/09/demo_bann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0206" y="132572"/>
            <a:ext cx="5567138" cy="2621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5589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Pseudocódigo </a:t>
            </a:r>
            <a:r>
              <a:rPr lang="es-419" dirty="0" err="1"/>
              <a:t>Negascout</a:t>
            </a:r>
            <a:r>
              <a:rPr lang="es-419" dirty="0"/>
              <a:t> (b: branching, d: depth)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8251" y="1418323"/>
            <a:ext cx="6877050" cy="5191125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4357817" y="6455560"/>
            <a:ext cx="78341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/>
              <a:t>Reinefeld</a:t>
            </a:r>
            <a:r>
              <a:rPr lang="en-US" sz="1400" dirty="0"/>
              <a:t>, A. (1983). An improvement of the Scout tree-search algorithm. ICCA Journal, 6(4), 4-14.</a:t>
            </a:r>
            <a:endParaRPr lang="es-419" sz="1400" dirty="0"/>
          </a:p>
        </p:txBody>
      </p:sp>
      <p:sp>
        <p:nvSpPr>
          <p:cNvPr id="6" name="Elipse 5"/>
          <p:cNvSpPr/>
          <p:nvPr/>
        </p:nvSpPr>
        <p:spPr>
          <a:xfrm>
            <a:off x="5115698" y="3577194"/>
            <a:ext cx="4810897" cy="3377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7" name="Elipse 6"/>
          <p:cNvSpPr/>
          <p:nvPr/>
        </p:nvSpPr>
        <p:spPr>
          <a:xfrm>
            <a:off x="5115698" y="4678626"/>
            <a:ext cx="4810897" cy="3377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8" name="Flecha derecha 7"/>
          <p:cNvSpPr/>
          <p:nvPr/>
        </p:nvSpPr>
        <p:spPr>
          <a:xfrm>
            <a:off x="1062681" y="3519176"/>
            <a:ext cx="2118669" cy="6260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Ventana nula</a:t>
            </a:r>
          </a:p>
        </p:txBody>
      </p:sp>
      <p:sp>
        <p:nvSpPr>
          <p:cNvPr id="9" name="Flecha derecha 8"/>
          <p:cNvSpPr/>
          <p:nvPr/>
        </p:nvSpPr>
        <p:spPr>
          <a:xfrm>
            <a:off x="1062681" y="4578412"/>
            <a:ext cx="2118669" cy="6260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 err="1"/>
              <a:t>Reescaneo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3485057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419" dirty="0" err="1"/>
              <a:t>Negascout</a:t>
            </a:r>
            <a:r>
              <a:rPr lang="es-419" dirty="0"/>
              <a:t> en el Juego del Gato</a:t>
            </a:r>
          </a:p>
        </p:txBody>
      </p:sp>
      <p:pic>
        <p:nvPicPr>
          <p:cNvPr id="4" name="Picture 2" descr="http://www.cafex.com/wp-content/uploads/2012/09/demo_bann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0206" y="132572"/>
            <a:ext cx="5567138" cy="2621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2605457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Doc" id="{E1E7EDF9-8B79-4E5D-B508-2301E35CD219}" vid="{4342E303-0389-44F2-B6F0-C13C203CC59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8DBC0A1-66E1-4B9D-88C2-9B3A32A2147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Bienvenido a PowerPoint</Template>
  <TotalTime>0</TotalTime>
  <Words>239</Words>
  <Application>Microsoft Macintosh PowerPoint</Application>
  <PresentationFormat>Widescreen</PresentationFormat>
  <Paragraphs>32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Segoe UI</vt:lpstr>
      <vt:lpstr>Segoe UI Light</vt:lpstr>
      <vt:lpstr>WelcomeDoc</vt:lpstr>
      <vt:lpstr>CINF103 Fundamentos de Inteligencia Artificial</vt:lpstr>
      <vt:lpstr>Estrategias para mejorar el desempeño de minimax</vt:lpstr>
      <vt:lpstr>Estrategia Óptima de Juego en juegos de información perfecta: Minimax</vt:lpstr>
      <vt:lpstr>Poda Alfa-Beta</vt:lpstr>
      <vt:lpstr>Poda Alfa-Beta</vt:lpstr>
      <vt:lpstr>Pseudocódigo: Poda Alfa-Beta</vt:lpstr>
      <vt:lpstr>Poda Alfa-Beta en el Juego del Gato</vt:lpstr>
      <vt:lpstr>Pseudocódigo Negascout (b: branching, d: depth)</vt:lpstr>
      <vt:lpstr>Negascout en el Juego del Gato</vt:lpstr>
      <vt:lpstr>Preguntas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2014-07-14T23:40:50Z</dcterms:created>
  <dcterms:modified xsi:type="dcterms:W3CDTF">2023-08-30T17:50:37Z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TC029239449991</vt:lpwstr>
  </property>
</Properties>
</file>