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433" r:id="rId3"/>
    <p:sldId id="539" r:id="rId4"/>
    <p:sldId id="569" r:id="rId5"/>
    <p:sldId id="510" r:id="rId6"/>
    <p:sldId id="837" r:id="rId7"/>
    <p:sldId id="822" r:id="rId8"/>
    <p:sldId id="535" r:id="rId9"/>
    <p:sldId id="532" r:id="rId10"/>
    <p:sldId id="824" r:id="rId11"/>
    <p:sldId id="533" r:id="rId12"/>
    <p:sldId id="534" r:id="rId13"/>
    <p:sldId id="833" r:id="rId14"/>
    <p:sldId id="834" r:id="rId15"/>
    <p:sldId id="835" r:id="rId16"/>
    <p:sldId id="836" r:id="rId17"/>
    <p:sldId id="820" r:id="rId18"/>
    <p:sldId id="3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433"/>
            <p14:sldId id="539"/>
            <p14:sldId id="569"/>
            <p14:sldId id="510"/>
            <p14:sldId id="837"/>
            <p14:sldId id="822"/>
            <p14:sldId id="535"/>
            <p14:sldId id="532"/>
            <p14:sldId id="824"/>
            <p14:sldId id="533"/>
            <p14:sldId id="534"/>
            <p14:sldId id="833"/>
            <p14:sldId id="834"/>
            <p14:sldId id="835"/>
            <p14:sldId id="836"/>
            <p14:sldId id="82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1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3B3026"/>
    <a:srgbClr val="D2B4A6"/>
    <a:srgbClr val="734F29"/>
    <a:srgbClr val="AEB785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74494-A3ED-DF4B-90F4-051A4DEE6E0B}" v="2" dt="2023-09-09T15:15:2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918" autoAdjust="0"/>
  </p:normalViewPr>
  <p:slideViewPr>
    <p:cSldViewPr snapToGrid="0">
      <p:cViewPr varScale="1">
        <p:scale>
          <a:sx n="123" d="100"/>
          <a:sy n="123" d="100"/>
        </p:scale>
        <p:origin x="4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chwarzenberg Riveros" userId="8c8aad3b-0818-4347-9e94-70ceb4e6135e" providerId="ADAL" clId="{FBD74494-A3ED-DF4B-90F4-051A4DEE6E0B}"/>
    <pc:docChg chg="addSld delSld modSld modSection">
      <pc:chgData name="Pablo Schwarzenberg Riveros" userId="8c8aad3b-0818-4347-9e94-70ceb4e6135e" providerId="ADAL" clId="{FBD74494-A3ED-DF4B-90F4-051A4DEE6E0B}" dt="2023-09-09T15:16:17.460" v="145" actId="20577"/>
      <pc:docMkLst>
        <pc:docMk/>
      </pc:docMkLst>
      <pc:sldChg chg="modSp mod">
        <pc:chgData name="Pablo Schwarzenberg Riveros" userId="8c8aad3b-0818-4347-9e94-70ceb4e6135e" providerId="ADAL" clId="{FBD74494-A3ED-DF4B-90F4-051A4DEE6E0B}" dt="2023-09-09T15:08:54.150" v="34" actId="20577"/>
        <pc:sldMkLst>
          <pc:docMk/>
          <pc:sldMk cId="2164774507" sldId="510"/>
        </pc:sldMkLst>
        <pc:spChg chg="mod">
          <ac:chgData name="Pablo Schwarzenberg Riveros" userId="8c8aad3b-0818-4347-9e94-70ceb4e6135e" providerId="ADAL" clId="{FBD74494-A3ED-DF4B-90F4-051A4DEE6E0B}" dt="2023-09-09T15:08:54.150" v="34" actId="20577"/>
          <ac:spMkLst>
            <pc:docMk/>
            <pc:sldMk cId="2164774507" sldId="510"/>
            <ac:spMk id="3" creationId="{243DDF33-8659-5BDC-C497-5357EF182D7B}"/>
          </ac:spMkLst>
        </pc:spChg>
      </pc:sldChg>
      <pc:sldChg chg="modSp mod">
        <pc:chgData name="Pablo Schwarzenberg Riveros" userId="8c8aad3b-0818-4347-9e94-70ceb4e6135e" providerId="ADAL" clId="{FBD74494-A3ED-DF4B-90F4-051A4DEE6E0B}" dt="2023-09-09T15:13:47.289" v="90" actId="20577"/>
        <pc:sldMkLst>
          <pc:docMk/>
          <pc:sldMk cId="2572488647" sldId="532"/>
        </pc:sldMkLst>
        <pc:spChg chg="mod">
          <ac:chgData name="Pablo Schwarzenberg Riveros" userId="8c8aad3b-0818-4347-9e94-70ceb4e6135e" providerId="ADAL" clId="{FBD74494-A3ED-DF4B-90F4-051A4DEE6E0B}" dt="2023-09-09T15:13:47.289" v="90" actId="20577"/>
          <ac:spMkLst>
            <pc:docMk/>
            <pc:sldMk cId="2572488647" sldId="532"/>
            <ac:spMk id="2" creationId="{00000000-0000-0000-0000-000000000000}"/>
          </ac:spMkLst>
        </pc:spChg>
      </pc:sldChg>
      <pc:sldChg chg="modSp mod">
        <pc:chgData name="Pablo Schwarzenberg Riveros" userId="8c8aad3b-0818-4347-9e94-70ceb4e6135e" providerId="ADAL" clId="{FBD74494-A3ED-DF4B-90F4-051A4DEE6E0B}" dt="2023-09-09T15:07:01.538" v="27" actId="20577"/>
        <pc:sldMkLst>
          <pc:docMk/>
          <pc:sldMk cId="1112998673" sldId="535"/>
        </pc:sldMkLst>
        <pc:spChg chg="mod">
          <ac:chgData name="Pablo Schwarzenberg Riveros" userId="8c8aad3b-0818-4347-9e94-70ceb4e6135e" providerId="ADAL" clId="{FBD74494-A3ED-DF4B-90F4-051A4DEE6E0B}" dt="2023-09-09T15:07:01.538" v="27" actId="20577"/>
          <ac:spMkLst>
            <pc:docMk/>
            <pc:sldMk cId="1112998673" sldId="535"/>
            <ac:spMk id="2" creationId="{00000000-0000-0000-0000-000000000000}"/>
          </ac:spMkLst>
        </pc:spChg>
      </pc:sldChg>
      <pc:sldChg chg="modSp mod">
        <pc:chgData name="Pablo Schwarzenberg Riveros" userId="8c8aad3b-0818-4347-9e94-70ceb4e6135e" providerId="ADAL" clId="{FBD74494-A3ED-DF4B-90F4-051A4DEE6E0B}" dt="2023-09-09T15:16:17.460" v="145" actId="20577"/>
        <pc:sldMkLst>
          <pc:docMk/>
          <pc:sldMk cId="3494212327" sldId="824"/>
        </pc:sldMkLst>
        <pc:spChg chg="mod">
          <ac:chgData name="Pablo Schwarzenberg Riveros" userId="8c8aad3b-0818-4347-9e94-70ceb4e6135e" providerId="ADAL" clId="{FBD74494-A3ED-DF4B-90F4-051A4DEE6E0B}" dt="2023-09-09T15:16:17.460" v="145" actId="20577"/>
          <ac:spMkLst>
            <pc:docMk/>
            <pc:sldMk cId="3494212327" sldId="824"/>
            <ac:spMk id="2" creationId="{00000000-0000-0000-0000-000000000000}"/>
          </ac:spMkLst>
        </pc:spChg>
      </pc:sldChg>
      <pc:sldChg chg="add del">
        <pc:chgData name="Pablo Schwarzenberg Riveros" userId="8c8aad3b-0818-4347-9e94-70ceb4e6135e" providerId="ADAL" clId="{FBD74494-A3ED-DF4B-90F4-051A4DEE6E0B}" dt="2023-09-09T15:08:05.561" v="30" actId="2696"/>
        <pc:sldMkLst>
          <pc:docMk/>
          <pc:sldMk cId="638387571" sldId="837"/>
        </pc:sldMkLst>
      </pc:sldChg>
      <pc:sldChg chg="modSp add mod">
        <pc:chgData name="Pablo Schwarzenberg Riveros" userId="8c8aad3b-0818-4347-9e94-70ceb4e6135e" providerId="ADAL" clId="{FBD74494-A3ED-DF4B-90F4-051A4DEE6E0B}" dt="2023-09-09T15:15:50.981" v="137" actId="20577"/>
        <pc:sldMkLst>
          <pc:docMk/>
          <pc:sldMk cId="1560493958" sldId="837"/>
        </pc:sldMkLst>
        <pc:spChg chg="mod">
          <ac:chgData name="Pablo Schwarzenberg Riveros" userId="8c8aad3b-0818-4347-9e94-70ceb4e6135e" providerId="ADAL" clId="{FBD74494-A3ED-DF4B-90F4-051A4DEE6E0B}" dt="2023-09-09T15:15:50.981" v="137" actId="20577"/>
          <ac:spMkLst>
            <pc:docMk/>
            <pc:sldMk cId="1560493958" sldId="837"/>
            <ac:spMk id="2" creationId="{964E1AD1-4DBA-1643-BB82-13D7A89C9DDC}"/>
          </ac:spMkLst>
        </pc:spChg>
      </pc:sldChg>
      <pc:sldChg chg="del">
        <pc:chgData name="Pablo Schwarzenberg Riveros" userId="8c8aad3b-0818-4347-9e94-70ceb4e6135e" providerId="ADAL" clId="{FBD74494-A3ED-DF4B-90F4-051A4DEE6E0B}" dt="2023-09-09T15:07:48.873" v="28" actId="2696"/>
        <pc:sldMkLst>
          <pc:docMk/>
          <pc:sldMk cId="2530094495" sldId="837"/>
        </pc:sldMkLst>
      </pc:sldChg>
    </pc:docChg>
  </pc:docChgLst>
  <pc:docChgLst>
    <pc:chgData name="PABLO SCHWARZENBERG" userId="8c8aad3b-0818-4347-9e94-70ceb4e6135e" providerId="ADAL" clId="{03D8383D-CB46-7144-AE47-ED01A9F9FA4C}"/>
    <pc:docChg chg="undo custSel addSld delSld modSld sldOrd modSection">
      <pc:chgData name="PABLO SCHWARZENBERG" userId="8c8aad3b-0818-4347-9e94-70ceb4e6135e" providerId="ADAL" clId="{03D8383D-CB46-7144-AE47-ED01A9F9FA4C}" dt="2022-09-05T01:53:04.609" v="3042" actId="20577"/>
      <pc:docMkLst>
        <pc:docMk/>
      </pc:docMkLst>
      <pc:sldChg chg="add del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964068079" sldId="365"/>
        </pc:sldMkLst>
      </pc:sldChg>
      <pc:sldChg chg="add del">
        <pc:chgData name="PABLO SCHWARZENBERG" userId="8c8aad3b-0818-4347-9e94-70ceb4e6135e" providerId="ADAL" clId="{03D8383D-CB46-7144-AE47-ED01A9F9FA4C}" dt="2022-09-04T12:31:08.238" v="491" actId="2696"/>
        <pc:sldMkLst>
          <pc:docMk/>
          <pc:sldMk cId="1600233967" sldId="365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2515898344" sldId="365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425631861" sldId="365"/>
        </pc:sldMkLst>
      </pc:sldChg>
      <pc:sldChg chg="modSp mod">
        <pc:chgData name="PABLO SCHWARZENBERG" userId="8c8aad3b-0818-4347-9e94-70ceb4e6135e" providerId="ADAL" clId="{03D8383D-CB46-7144-AE47-ED01A9F9FA4C}" dt="2022-08-28T16:46:20.327" v="172" actId="20577"/>
        <pc:sldMkLst>
          <pc:docMk/>
          <pc:sldMk cId="3049713722" sldId="433"/>
        </pc:sldMkLst>
        <pc:spChg chg="mod">
          <ac:chgData name="PABLO SCHWARZENBERG" userId="8c8aad3b-0818-4347-9e94-70ceb4e6135e" providerId="ADAL" clId="{03D8383D-CB46-7144-AE47-ED01A9F9FA4C}" dt="2022-08-28T16:46:18.008" v="170" actId="20577"/>
          <ac:spMkLst>
            <pc:docMk/>
            <pc:sldMk cId="3049713722" sldId="433"/>
            <ac:spMk id="2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8-28T16:46:20.327" v="172" actId="20577"/>
          <ac:spMkLst>
            <pc:docMk/>
            <pc:sldMk cId="3049713722" sldId="433"/>
            <ac:spMk id="7" creationId="{00000000-0000-0000-0000-000000000000}"/>
          </ac:spMkLst>
        </pc:spChg>
      </pc:sldChg>
      <pc:sldChg chg="add del">
        <pc:chgData name="PABLO SCHWARZENBERG" userId="8c8aad3b-0818-4347-9e94-70ceb4e6135e" providerId="ADAL" clId="{03D8383D-CB46-7144-AE47-ED01A9F9FA4C}" dt="2022-09-04T12:31:08.238" v="491" actId="2696"/>
        <pc:sldMkLst>
          <pc:docMk/>
          <pc:sldMk cId="539587984" sldId="484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723679300" sldId="484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1665283214" sldId="484"/>
        </pc:sldMkLst>
      </pc:sldChg>
      <pc:sldChg chg="add del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2144816609" sldId="484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3776796259" sldId="508"/>
        </pc:sldMkLst>
      </pc:sldChg>
      <pc:sldChg chg="add del">
        <pc:chgData name="PABLO SCHWARZENBERG" userId="8c8aad3b-0818-4347-9e94-70ceb4e6135e" providerId="ADAL" clId="{03D8383D-CB46-7144-AE47-ED01A9F9FA4C}" dt="2022-09-04T13:44:26.046" v="544" actId="2696"/>
        <pc:sldMkLst>
          <pc:docMk/>
          <pc:sldMk cId="400283710" sldId="509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4160170837" sldId="509"/>
        </pc:sldMkLst>
      </pc:sldChg>
      <pc:sldChg chg="addSp delSp modSp add del mod">
        <pc:chgData name="PABLO SCHWARZENBERG" userId="8c8aad3b-0818-4347-9e94-70ceb4e6135e" providerId="ADAL" clId="{03D8383D-CB46-7144-AE47-ED01A9F9FA4C}" dt="2022-09-04T17:00:57.109" v="1598" actId="20577"/>
        <pc:sldMkLst>
          <pc:docMk/>
          <pc:sldMk cId="2164774507" sldId="510"/>
        </pc:sldMkLst>
        <pc:spChg chg="mod">
          <ac:chgData name="PABLO SCHWARZENBERG" userId="8c8aad3b-0818-4347-9e94-70ceb4e6135e" providerId="ADAL" clId="{03D8383D-CB46-7144-AE47-ED01A9F9FA4C}" dt="2022-09-04T14:50:31.050" v="1354" actId="20577"/>
          <ac:spMkLst>
            <pc:docMk/>
            <pc:sldMk cId="2164774507" sldId="510"/>
            <ac:spMk id="2" creationId="{CD2CA1A2-EBF3-3897-CC74-7519A000330F}"/>
          </ac:spMkLst>
        </pc:spChg>
        <pc:spChg chg="mod">
          <ac:chgData name="PABLO SCHWARZENBERG" userId="8c8aad3b-0818-4347-9e94-70ceb4e6135e" providerId="ADAL" clId="{03D8383D-CB46-7144-AE47-ED01A9F9FA4C}" dt="2022-09-04T17:00:57.109" v="1598" actId="20577"/>
          <ac:spMkLst>
            <pc:docMk/>
            <pc:sldMk cId="2164774507" sldId="510"/>
            <ac:spMk id="3" creationId="{243DDF33-8659-5BDC-C497-5357EF182D7B}"/>
          </ac:spMkLst>
        </pc:spChg>
        <pc:spChg chg="add mod">
          <ac:chgData name="PABLO SCHWARZENBERG" userId="8c8aad3b-0818-4347-9e94-70ceb4e6135e" providerId="ADAL" clId="{03D8383D-CB46-7144-AE47-ED01A9F9FA4C}" dt="2022-09-04T14:53:42.933" v="1368" actId="207"/>
          <ac:spMkLst>
            <pc:docMk/>
            <pc:sldMk cId="2164774507" sldId="510"/>
            <ac:spMk id="4" creationId="{07C73236-DE54-54AB-D28E-480E7E0EC1DC}"/>
          </ac:spMkLst>
        </pc:spChg>
        <pc:spChg chg="add mod">
          <ac:chgData name="PABLO SCHWARZENBERG" userId="8c8aad3b-0818-4347-9e94-70ceb4e6135e" providerId="ADAL" clId="{03D8383D-CB46-7144-AE47-ED01A9F9FA4C}" dt="2022-09-04T16:59:13.339" v="1553" actId="207"/>
          <ac:spMkLst>
            <pc:docMk/>
            <pc:sldMk cId="2164774507" sldId="510"/>
            <ac:spMk id="6" creationId="{EFBC5589-BB52-A8BA-EEF8-3E6B8FD89086}"/>
          </ac:spMkLst>
        </pc:spChg>
        <pc:spChg chg="add mod">
          <ac:chgData name="PABLO SCHWARZENBERG" userId="8c8aad3b-0818-4347-9e94-70ceb4e6135e" providerId="ADAL" clId="{03D8383D-CB46-7144-AE47-ED01A9F9FA4C}" dt="2022-09-04T16:59:23.192" v="1556" actId="207"/>
          <ac:spMkLst>
            <pc:docMk/>
            <pc:sldMk cId="2164774507" sldId="510"/>
            <ac:spMk id="7" creationId="{91448267-F690-1B79-CCB5-AF2CE01F1774}"/>
          </ac:spMkLst>
        </pc:spChg>
        <pc:spChg chg="add mod">
          <ac:chgData name="PABLO SCHWARZENBERG" userId="8c8aad3b-0818-4347-9e94-70ceb4e6135e" providerId="ADAL" clId="{03D8383D-CB46-7144-AE47-ED01A9F9FA4C}" dt="2022-09-04T16:59:15.978" v="1554" actId="207"/>
          <ac:spMkLst>
            <pc:docMk/>
            <pc:sldMk cId="2164774507" sldId="510"/>
            <ac:spMk id="12" creationId="{A5DD455A-A3E5-7FBA-F017-832A55D5FF96}"/>
          </ac:spMkLst>
        </pc:spChg>
        <pc:spChg chg="add mod">
          <ac:chgData name="PABLO SCHWARZENBERG" userId="8c8aad3b-0818-4347-9e94-70ceb4e6135e" providerId="ADAL" clId="{03D8383D-CB46-7144-AE47-ED01A9F9FA4C}" dt="2022-09-04T16:58:47.398" v="1550" actId="693"/>
          <ac:spMkLst>
            <pc:docMk/>
            <pc:sldMk cId="2164774507" sldId="510"/>
            <ac:spMk id="16" creationId="{2265ED60-9168-012F-5DC6-6EF6A13F9CE1}"/>
          </ac:spMkLst>
        </pc:spChg>
        <pc:picChg chg="del">
          <ac:chgData name="PABLO SCHWARZENBERG" userId="8c8aad3b-0818-4347-9e94-70ceb4e6135e" providerId="ADAL" clId="{03D8383D-CB46-7144-AE47-ED01A9F9FA4C}" dt="2022-09-04T14:52:22.498" v="1358" actId="478"/>
          <ac:picMkLst>
            <pc:docMk/>
            <pc:sldMk cId="2164774507" sldId="510"/>
            <ac:picMk id="5" creationId="{3E41DDEF-AE76-67DA-80FB-C7C6B6B43912}"/>
          </ac:picMkLst>
        </pc:picChg>
        <pc:cxnChg chg="add">
          <ac:chgData name="PABLO SCHWARZENBERG" userId="8c8aad3b-0818-4347-9e94-70ceb4e6135e" providerId="ADAL" clId="{03D8383D-CB46-7144-AE47-ED01A9F9FA4C}" dt="2022-09-04T14:52:53.841" v="1365" actId="11529"/>
          <ac:cxnSpMkLst>
            <pc:docMk/>
            <pc:sldMk cId="2164774507" sldId="510"/>
            <ac:cxnSpMk id="9" creationId="{1F22DFA9-86CB-0578-531D-511432C43AB1}"/>
          </ac:cxnSpMkLst>
        </pc:cxnChg>
        <pc:cxnChg chg="add mod">
          <ac:chgData name="PABLO SCHWARZENBERG" userId="8c8aad3b-0818-4347-9e94-70ceb4e6135e" providerId="ADAL" clId="{03D8383D-CB46-7144-AE47-ED01A9F9FA4C}" dt="2022-09-04T14:53:56.021" v="1370" actId="1076"/>
          <ac:cxnSpMkLst>
            <pc:docMk/>
            <pc:sldMk cId="2164774507" sldId="510"/>
            <ac:cxnSpMk id="11" creationId="{2BF48162-AAE7-1FA1-6DC0-C408061C3DA9}"/>
          </ac:cxnSpMkLst>
        </pc:cxnChg>
        <pc:cxnChg chg="add mod">
          <ac:chgData name="PABLO SCHWARZENBERG" userId="8c8aad3b-0818-4347-9e94-70ceb4e6135e" providerId="ADAL" clId="{03D8383D-CB46-7144-AE47-ED01A9F9FA4C}" dt="2022-09-04T14:54:20.811" v="1375" actId="1076"/>
          <ac:cxnSpMkLst>
            <pc:docMk/>
            <pc:sldMk cId="2164774507" sldId="510"/>
            <ac:cxnSpMk id="14" creationId="{45506911-023C-AE25-EAFF-2C434D9BB5E1}"/>
          </ac:cxnSpMkLst>
        </pc:cxnChg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4084443273" sldId="530"/>
        </pc:sldMkLst>
      </pc:sldChg>
      <pc:sldChg chg="modSp del mod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4259903142" sldId="530"/>
        </pc:sldMkLst>
        <pc:spChg chg="mod">
          <ac:chgData name="PABLO SCHWARZENBERG" userId="8c8aad3b-0818-4347-9e94-70ceb4e6135e" providerId="ADAL" clId="{03D8383D-CB46-7144-AE47-ED01A9F9FA4C}" dt="2022-09-04T14:44:51.120" v="1192" actId="20577"/>
          <ac:spMkLst>
            <pc:docMk/>
            <pc:sldMk cId="4259903142" sldId="530"/>
            <ac:spMk id="2" creationId="{00000000-0000-0000-0000-000000000000}"/>
          </ac:spMkLst>
        </pc:spChg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1253552904" sldId="531"/>
        </pc:sldMkLst>
      </pc:sldChg>
      <pc:sldChg chg="modSp add del mod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2658097154" sldId="532"/>
        </pc:sldMkLst>
        <pc:spChg chg="mod">
          <ac:chgData name="PABLO SCHWARZENBERG" userId="8c8aad3b-0818-4347-9e94-70ceb4e6135e" providerId="ADAL" clId="{03D8383D-CB46-7144-AE47-ED01A9F9FA4C}" dt="2022-09-04T17:04:23.270" v="1634" actId="20577"/>
          <ac:spMkLst>
            <pc:docMk/>
            <pc:sldMk cId="2658097154" sldId="532"/>
            <ac:spMk id="2" creationId="{00000000-0000-0000-0000-000000000000}"/>
          </ac:spMkLst>
        </pc:spChg>
      </pc:sldChg>
      <pc:sldChg chg="delSp modSp del mod delAnim">
        <pc:chgData name="PABLO SCHWARZENBERG" userId="8c8aad3b-0818-4347-9e94-70ceb4e6135e" providerId="ADAL" clId="{03D8383D-CB46-7144-AE47-ED01A9F9FA4C}" dt="2022-09-04T17:04:14.473" v="1629" actId="2696"/>
        <pc:sldMkLst>
          <pc:docMk/>
          <pc:sldMk cId="3491904862" sldId="532"/>
        </pc:sldMkLst>
        <pc:spChg chg="mod">
          <ac:chgData name="PABLO SCHWARZENBERG" userId="8c8aad3b-0818-4347-9e94-70ceb4e6135e" providerId="ADAL" clId="{03D8383D-CB46-7144-AE47-ED01A9F9FA4C}" dt="2022-09-04T17:03:56.518" v="1626" actId="20577"/>
          <ac:spMkLst>
            <pc:docMk/>
            <pc:sldMk cId="3491904862" sldId="532"/>
            <ac:spMk id="2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5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1.281" v="1627" actId="478"/>
          <ac:spMkLst>
            <pc:docMk/>
            <pc:sldMk cId="3491904862" sldId="532"/>
            <ac:spMk id="6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1.281" v="1627" actId="478"/>
          <ac:spMkLst>
            <pc:docMk/>
            <pc:sldMk cId="3491904862" sldId="532"/>
            <ac:spMk id="7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8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9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10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11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12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3.644" v="1628" actId="478"/>
          <ac:spMkLst>
            <pc:docMk/>
            <pc:sldMk cId="3491904862" sldId="532"/>
            <ac:spMk id="13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1.281" v="1627" actId="478"/>
          <ac:spMkLst>
            <pc:docMk/>
            <pc:sldMk cId="3491904862" sldId="532"/>
            <ac:spMk id="14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04:01.281" v="1627" actId="478"/>
          <ac:spMkLst>
            <pc:docMk/>
            <pc:sldMk cId="3491904862" sldId="532"/>
            <ac:spMk id="15" creationId="{00000000-0000-0000-0000-000000000000}"/>
          </ac:spMkLst>
        </pc:spChg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3962736621" sldId="532"/>
        </pc:sldMkLst>
      </pc:sldChg>
      <pc:sldChg chg="del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1002500561" sldId="533"/>
        </pc:sldMkLst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1597262538" sldId="533"/>
        </pc:sldMkLst>
      </pc:sldChg>
      <pc:sldChg chg="del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407339007" sldId="534"/>
        </pc:sldMkLst>
      </pc:sldChg>
      <pc:sldChg chg="add ord">
        <pc:chgData name="PABLO SCHWARZENBERG" userId="8c8aad3b-0818-4347-9e94-70ceb4e6135e" providerId="ADAL" clId="{03D8383D-CB46-7144-AE47-ED01A9F9FA4C}" dt="2022-09-05T01:51:37.159" v="2992" actId="20578"/>
        <pc:sldMkLst>
          <pc:docMk/>
          <pc:sldMk cId="4149882525" sldId="534"/>
        </pc:sldMkLst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634926632" sldId="535"/>
        </pc:sldMkLst>
      </pc:sldChg>
      <pc:sldChg chg="addSp modSp del mod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1935469507" sldId="535"/>
        </pc:sldMkLst>
        <pc:picChg chg="add mod">
          <ac:chgData name="PABLO SCHWARZENBERG" userId="8c8aad3b-0818-4347-9e94-70ceb4e6135e" providerId="ADAL" clId="{03D8383D-CB46-7144-AE47-ED01A9F9FA4C}" dt="2022-09-04T13:48:39.954" v="636" actId="1076"/>
          <ac:picMkLst>
            <pc:docMk/>
            <pc:sldMk cId="1935469507" sldId="535"/>
            <ac:picMk id="3" creationId="{6CE3783F-9D5B-FBF8-A106-D7E65BF3DCD2}"/>
          </ac:picMkLst>
        </pc:picChg>
        <pc:picChg chg="mod">
          <ac:chgData name="PABLO SCHWARZENBERG" userId="8c8aad3b-0818-4347-9e94-70ceb4e6135e" providerId="ADAL" clId="{03D8383D-CB46-7144-AE47-ED01A9F9FA4C}" dt="2022-09-04T13:48:24.435" v="631" actId="1076"/>
          <ac:picMkLst>
            <pc:docMk/>
            <pc:sldMk cId="1935469507" sldId="535"/>
            <ac:picMk id="4" creationId="{00000000-0000-0000-0000-000000000000}"/>
          </ac:picMkLst>
        </pc:picChg>
      </pc:sldChg>
      <pc:sldChg chg="modSp del mod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456072165" sldId="536"/>
        </pc:sldMkLst>
        <pc:spChg chg="mod">
          <ac:chgData name="PABLO SCHWARZENBERG" userId="8c8aad3b-0818-4347-9e94-70ceb4e6135e" providerId="ADAL" clId="{03D8383D-CB46-7144-AE47-ED01A9F9FA4C}" dt="2022-08-29T02:47:16.569" v="299" actId="20577"/>
          <ac:spMkLst>
            <pc:docMk/>
            <pc:sldMk cId="456072165" sldId="536"/>
            <ac:spMk id="3" creationId="{00000000-0000-0000-0000-000000000000}"/>
          </ac:spMkLst>
        </pc:spChg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1030028569" sldId="536"/>
        </pc:sldMkLst>
      </pc:sldChg>
      <pc:sldChg chg="del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1524617073" sldId="537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151720956" sldId="538"/>
        </pc:sldMkLst>
      </pc:sldChg>
      <pc:sldChg chg="delSp add del mod delAnim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1419715242" sldId="538"/>
        </pc:sldMkLst>
        <pc:spChg chg="del">
          <ac:chgData name="PABLO SCHWARZENBERG" userId="8c8aad3b-0818-4347-9e94-70ceb4e6135e" providerId="ADAL" clId="{03D8383D-CB46-7144-AE47-ED01A9F9FA4C}" dt="2022-09-04T23:10:02.312" v="2844" actId="478"/>
          <ac:spMkLst>
            <pc:docMk/>
            <pc:sldMk cId="1419715242" sldId="538"/>
            <ac:spMk id="7" creationId="{A450EEAA-8AF1-8A66-D4A9-D6B2D310A532}"/>
          </ac:spMkLst>
        </pc:spChg>
        <pc:spChg chg="del">
          <ac:chgData name="PABLO SCHWARZENBERG" userId="8c8aad3b-0818-4347-9e94-70ceb4e6135e" providerId="ADAL" clId="{03D8383D-CB46-7144-AE47-ED01A9F9FA4C}" dt="2022-09-04T23:10:26.666" v="2845" actId="478"/>
          <ac:spMkLst>
            <pc:docMk/>
            <pc:sldMk cId="1419715242" sldId="538"/>
            <ac:spMk id="18" creationId="{BBAD3D75-1F89-074A-B893-01ED4A8F8352}"/>
          </ac:spMkLst>
        </pc:spChg>
        <pc:spChg chg="del">
          <ac:chgData name="PABLO SCHWARZENBERG" userId="8c8aad3b-0818-4347-9e94-70ceb4e6135e" providerId="ADAL" clId="{03D8383D-CB46-7144-AE47-ED01A9F9FA4C}" dt="2022-09-04T23:10:26.666" v="2845" actId="478"/>
          <ac:spMkLst>
            <pc:docMk/>
            <pc:sldMk cId="1419715242" sldId="538"/>
            <ac:spMk id="19" creationId="{15B22617-2FDB-094D-8DE7-0D4959129BEE}"/>
          </ac:spMkLst>
        </pc:spChg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4222912104" sldId="538"/>
        </pc:sldMkLst>
      </pc:sldChg>
      <pc:sldChg chg="modSp add del mod">
        <pc:chgData name="PABLO SCHWARZENBERG" userId="8c8aad3b-0818-4347-9e94-70ceb4e6135e" providerId="ADAL" clId="{03D8383D-CB46-7144-AE47-ED01A9F9FA4C}" dt="2022-09-04T17:02:00.044" v="1599" actId="20577"/>
        <pc:sldMkLst>
          <pc:docMk/>
          <pc:sldMk cId="2424577813" sldId="539"/>
        </pc:sldMkLst>
        <pc:spChg chg="mod">
          <ac:chgData name="PABLO SCHWARZENBERG" userId="8c8aad3b-0818-4347-9e94-70ceb4e6135e" providerId="ADAL" clId="{03D8383D-CB46-7144-AE47-ED01A9F9FA4C}" dt="2022-09-04T17:02:00.044" v="1599" actId="20577"/>
          <ac:spMkLst>
            <pc:docMk/>
            <pc:sldMk cId="2424577813" sldId="539"/>
            <ac:spMk id="2" creationId="{964E1AD1-4DBA-1643-BB82-13D7A89C9DDC}"/>
          </ac:spMkLst>
        </pc:spChg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714426049" sldId="540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1610789869" sldId="540"/>
        </pc:sldMkLst>
      </pc:sldChg>
      <pc:sldChg chg="add del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2578778083" sldId="540"/>
        </pc:sldMkLst>
      </pc:sldChg>
      <pc:sldChg chg="add del">
        <pc:chgData name="PABLO SCHWARZENBERG" userId="8c8aad3b-0818-4347-9e94-70ceb4e6135e" providerId="ADAL" clId="{03D8383D-CB46-7144-AE47-ED01A9F9FA4C}" dt="2022-09-04T12:31:08.238" v="491" actId="2696"/>
        <pc:sldMkLst>
          <pc:docMk/>
          <pc:sldMk cId="2915977936" sldId="540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66596615" sldId="541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547223945" sldId="541"/>
        </pc:sldMkLst>
      </pc:sldChg>
      <pc:sldChg chg="add del">
        <pc:chgData name="PABLO SCHWARZENBERG" userId="8c8aad3b-0818-4347-9e94-70ceb4e6135e" providerId="ADAL" clId="{03D8383D-CB46-7144-AE47-ED01A9F9FA4C}" dt="2022-09-04T12:31:08.238" v="491" actId="2696"/>
        <pc:sldMkLst>
          <pc:docMk/>
          <pc:sldMk cId="1200217572" sldId="541"/>
        </pc:sldMkLst>
      </pc:sldChg>
      <pc:sldChg chg="add del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2585196326" sldId="541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880448534" sldId="542"/>
        </pc:sldMkLst>
      </pc:sldChg>
      <pc:sldChg chg="add del">
        <pc:chgData name="PABLO SCHWARZENBERG" userId="8c8aad3b-0818-4347-9e94-70ceb4e6135e" providerId="ADAL" clId="{03D8383D-CB46-7144-AE47-ED01A9F9FA4C}" dt="2022-09-04T12:31:08.238" v="491" actId="2696"/>
        <pc:sldMkLst>
          <pc:docMk/>
          <pc:sldMk cId="1839088610" sldId="542"/>
        </pc:sldMkLst>
      </pc:sldChg>
      <pc:sldChg chg="del">
        <pc:chgData name="PABLO SCHWARZENBERG" userId="8c8aad3b-0818-4347-9e94-70ceb4e6135e" providerId="ADAL" clId="{03D8383D-CB46-7144-AE47-ED01A9F9FA4C}" dt="2022-08-28T16:55:13.492" v="173" actId="2696"/>
        <pc:sldMkLst>
          <pc:docMk/>
          <pc:sldMk cId="3141828001" sldId="542"/>
        </pc:sldMkLst>
      </pc:sldChg>
      <pc:sldChg chg="modSp add del mod">
        <pc:chgData name="PABLO SCHWARZENBERG" userId="8c8aad3b-0818-4347-9e94-70ceb4e6135e" providerId="ADAL" clId="{03D8383D-CB46-7144-AE47-ED01A9F9FA4C}" dt="2022-09-04T12:32:27.929" v="543" actId="2696"/>
        <pc:sldMkLst>
          <pc:docMk/>
          <pc:sldMk cId="4077002141" sldId="542"/>
        </pc:sldMkLst>
        <pc:spChg chg="mod">
          <ac:chgData name="PABLO SCHWARZENBERG" userId="8c8aad3b-0818-4347-9e94-70ceb4e6135e" providerId="ADAL" clId="{03D8383D-CB46-7144-AE47-ED01A9F9FA4C}" dt="2022-09-04T12:31:50.465" v="542" actId="14100"/>
          <ac:spMkLst>
            <pc:docMk/>
            <pc:sldMk cId="4077002141" sldId="542"/>
            <ac:spMk id="2" creationId="{964E1AD1-4DBA-1643-BB82-13D7A89C9DDC}"/>
          </ac:spMkLst>
        </pc:spChg>
      </pc:sldChg>
      <pc:sldChg chg="add">
        <pc:chgData name="PABLO SCHWARZENBERG" userId="8c8aad3b-0818-4347-9e94-70ceb4e6135e" providerId="ADAL" clId="{03D8383D-CB46-7144-AE47-ED01A9F9FA4C}" dt="2022-09-04T17:07:15.065" v="1686"/>
        <pc:sldMkLst>
          <pc:docMk/>
          <pc:sldMk cId="2621715021" sldId="558"/>
        </pc:sldMkLst>
      </pc:sldChg>
      <pc:sldChg chg="add del">
        <pc:chgData name="PABLO SCHWARZENBERG" userId="8c8aad3b-0818-4347-9e94-70ceb4e6135e" providerId="ADAL" clId="{03D8383D-CB46-7144-AE47-ED01A9F9FA4C}" dt="2022-09-04T17:06:15.672" v="1669" actId="2696"/>
        <pc:sldMkLst>
          <pc:docMk/>
          <pc:sldMk cId="225235691" sldId="569"/>
        </pc:sldMkLst>
      </pc:sldChg>
      <pc:sldChg chg="add del">
        <pc:chgData name="PABLO SCHWARZENBERG" userId="8c8aad3b-0818-4347-9e94-70ceb4e6135e" providerId="ADAL" clId="{03D8383D-CB46-7144-AE47-ED01A9F9FA4C}" dt="2022-09-04T13:44:26.046" v="544" actId="2696"/>
        <pc:sldMkLst>
          <pc:docMk/>
          <pc:sldMk cId="362468329" sldId="569"/>
        </pc:sldMkLst>
      </pc:sldChg>
      <pc:sldChg chg="modSp add mod">
        <pc:chgData name="PABLO SCHWARZENBERG" userId="8c8aad3b-0818-4347-9e94-70ceb4e6135e" providerId="ADAL" clId="{03D8383D-CB46-7144-AE47-ED01A9F9FA4C}" dt="2022-09-04T17:07:30.034" v="1709" actId="20577"/>
        <pc:sldMkLst>
          <pc:docMk/>
          <pc:sldMk cId="3179759460" sldId="569"/>
        </pc:sldMkLst>
        <pc:spChg chg="mod">
          <ac:chgData name="PABLO SCHWARZENBERG" userId="8c8aad3b-0818-4347-9e94-70ceb4e6135e" providerId="ADAL" clId="{03D8383D-CB46-7144-AE47-ED01A9F9FA4C}" dt="2022-09-04T17:07:26.759" v="1708" actId="20577"/>
          <ac:spMkLst>
            <pc:docMk/>
            <pc:sldMk cId="3179759460" sldId="569"/>
            <ac:spMk id="2" creationId="{CD2CA1A2-EBF3-3897-CC74-7519A000330F}"/>
          </ac:spMkLst>
        </pc:spChg>
        <pc:spChg chg="mod">
          <ac:chgData name="PABLO SCHWARZENBERG" userId="8c8aad3b-0818-4347-9e94-70ceb4e6135e" providerId="ADAL" clId="{03D8383D-CB46-7144-AE47-ED01A9F9FA4C}" dt="2022-09-04T17:07:30.034" v="1709" actId="20577"/>
          <ac:spMkLst>
            <pc:docMk/>
            <pc:sldMk cId="3179759460" sldId="569"/>
            <ac:spMk id="3" creationId="{243DDF33-8659-5BDC-C497-5357EF182D7B}"/>
          </ac:spMkLst>
        </pc:spChg>
      </pc:sldChg>
      <pc:sldChg chg="add del">
        <pc:chgData name="PABLO SCHWARZENBERG" userId="8c8aad3b-0818-4347-9e94-70ceb4e6135e" providerId="ADAL" clId="{03D8383D-CB46-7144-AE47-ED01A9F9FA4C}" dt="2022-09-04T13:44:26.046" v="544" actId="2696"/>
        <pc:sldMkLst>
          <pc:docMk/>
          <pc:sldMk cId="2158774638" sldId="570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4085246528" sldId="570"/>
        </pc:sldMkLst>
      </pc:sldChg>
      <pc:sldChg chg="add del">
        <pc:chgData name="PABLO SCHWARZENBERG" userId="8c8aad3b-0818-4347-9e94-70ceb4e6135e" providerId="ADAL" clId="{03D8383D-CB46-7144-AE47-ED01A9F9FA4C}" dt="2022-09-04T13:44:26.046" v="544" actId="2696"/>
        <pc:sldMkLst>
          <pc:docMk/>
          <pc:sldMk cId="1007860297" sldId="571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4099640557" sldId="571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2927831327" sldId="572"/>
        </pc:sldMkLst>
      </pc:sldChg>
      <pc:sldChg chg="addSp modSp 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943592467" sldId="573"/>
        </pc:sldMkLst>
        <pc:spChg chg="add mod">
          <ac:chgData name="PABLO SCHWARZENBERG" userId="8c8aad3b-0818-4347-9e94-70ceb4e6135e" providerId="ADAL" clId="{03D8383D-CB46-7144-AE47-ED01A9F9FA4C}" dt="2022-09-04T14:50:42.903" v="1355"/>
          <ac:spMkLst>
            <pc:docMk/>
            <pc:sldMk cId="3943592467" sldId="573"/>
            <ac:spMk id="3" creationId="{CD926AAE-F0E7-D558-6472-E3AEC837EA7F}"/>
          </ac:spMkLst>
        </pc:spChg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755049611" sldId="574"/>
        </pc:sldMkLst>
      </pc:sldChg>
      <pc:sldChg chg="add del">
        <pc:chgData name="PABLO SCHWARZENBERG" userId="8c8aad3b-0818-4347-9e94-70ceb4e6135e" providerId="ADAL" clId="{03D8383D-CB46-7144-AE47-ED01A9F9FA4C}" dt="2022-09-04T13:44:46.882" v="546" actId="2696"/>
        <pc:sldMkLst>
          <pc:docMk/>
          <pc:sldMk cId="4197540797" sldId="574"/>
        </pc:sldMkLst>
      </pc:sldChg>
      <pc:sldChg chg="add del">
        <pc:chgData name="PABLO SCHWARZENBERG" userId="8c8aad3b-0818-4347-9e94-70ceb4e6135e" providerId="ADAL" clId="{03D8383D-CB46-7144-AE47-ED01A9F9FA4C}" dt="2022-09-04T13:44:46.882" v="546" actId="2696"/>
        <pc:sldMkLst>
          <pc:docMk/>
          <pc:sldMk cId="385556524" sldId="575"/>
        </pc:sldMkLst>
      </pc:sldChg>
      <pc:sldChg chg="add del">
        <pc:chgData name="PABLO SCHWARZENBERG" userId="8c8aad3b-0818-4347-9e94-70ceb4e6135e" providerId="ADAL" clId="{03D8383D-CB46-7144-AE47-ED01A9F9FA4C}" dt="2022-09-04T13:45:31.040" v="548" actId="2696"/>
        <pc:sldMkLst>
          <pc:docMk/>
          <pc:sldMk cId="1990945618" sldId="575"/>
        </pc:sldMkLst>
      </pc:sldChg>
      <pc:sldChg chg="modSp add del mod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1002367487" sldId="794"/>
        </pc:sldMkLst>
        <pc:spChg chg="mod">
          <ac:chgData name="PABLO SCHWARZENBERG" userId="8c8aad3b-0818-4347-9e94-70ceb4e6135e" providerId="ADAL" clId="{03D8383D-CB46-7144-AE47-ED01A9F9FA4C}" dt="2022-08-29T02:33:39.019" v="265" actId="20577"/>
          <ac:spMkLst>
            <pc:docMk/>
            <pc:sldMk cId="1002367487" sldId="794"/>
            <ac:spMk id="3" creationId="{00000000-0000-0000-0000-000000000000}"/>
          </ac:spMkLst>
        </pc:spChg>
      </pc:sldChg>
      <pc:sldChg chg="add del">
        <pc:chgData name="PABLO SCHWARZENBERG" userId="8c8aad3b-0818-4347-9e94-70ceb4e6135e" providerId="ADAL" clId="{03D8383D-CB46-7144-AE47-ED01A9F9FA4C}" dt="2022-08-29T02:31:59.959" v="209" actId="2696"/>
        <pc:sldMkLst>
          <pc:docMk/>
          <pc:sldMk cId="2408215190" sldId="794"/>
        </pc:sldMkLst>
      </pc:sldChg>
      <pc:sldChg chg="add del">
        <pc:chgData name="PABLO SCHWARZENBERG" userId="8c8aad3b-0818-4347-9e94-70ceb4e6135e" providerId="ADAL" clId="{03D8383D-CB46-7144-AE47-ED01A9F9FA4C}" dt="2022-08-29T02:31:59.959" v="209" actId="2696"/>
        <pc:sldMkLst>
          <pc:docMk/>
          <pc:sldMk cId="171576777" sldId="795"/>
        </pc:sldMkLst>
      </pc:sldChg>
      <pc:sldChg chg="modSp add del mod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1891988642" sldId="795"/>
        </pc:sldMkLst>
        <pc:picChg chg="mod">
          <ac:chgData name="PABLO SCHWARZENBERG" userId="8c8aad3b-0818-4347-9e94-70ceb4e6135e" providerId="ADAL" clId="{03D8383D-CB46-7144-AE47-ED01A9F9FA4C}" dt="2022-08-29T02:32:32.193" v="212" actId="1076"/>
          <ac:picMkLst>
            <pc:docMk/>
            <pc:sldMk cId="1891988642" sldId="795"/>
            <ac:picMk id="5" creationId="{00000000-0000-0000-0000-000000000000}"/>
          </ac:picMkLst>
        </pc:picChg>
      </pc:sldChg>
      <pc:sldChg chg="addSp modSp del mod chgLayout">
        <pc:chgData name="PABLO SCHWARZENBERG" userId="8c8aad3b-0818-4347-9e94-70ceb4e6135e" providerId="ADAL" clId="{03D8383D-CB46-7144-AE47-ED01A9F9FA4C}" dt="2022-08-29T02:31:59.959" v="209" actId="2696"/>
        <pc:sldMkLst>
          <pc:docMk/>
          <pc:sldMk cId="3058922333" sldId="796"/>
        </pc:sldMkLst>
        <pc:spChg chg="mod ord">
          <ac:chgData name="PABLO SCHWARZENBERG" userId="8c8aad3b-0818-4347-9e94-70ceb4e6135e" providerId="ADAL" clId="{03D8383D-CB46-7144-AE47-ED01A9F9FA4C}" dt="2022-08-28T16:44:51.320" v="6" actId="700"/>
          <ac:spMkLst>
            <pc:docMk/>
            <pc:sldMk cId="3058922333" sldId="796"/>
            <ac:spMk id="2" creationId="{00000000-0000-0000-0000-000000000000}"/>
          </ac:spMkLst>
        </pc:spChg>
        <pc:spChg chg="add mod ord">
          <ac:chgData name="PABLO SCHWARZENBERG" userId="8c8aad3b-0818-4347-9e94-70ceb4e6135e" providerId="ADAL" clId="{03D8383D-CB46-7144-AE47-ED01A9F9FA4C}" dt="2022-08-28T16:45:05.417" v="73" actId="27636"/>
          <ac:spMkLst>
            <pc:docMk/>
            <pc:sldMk cId="3058922333" sldId="796"/>
            <ac:spMk id="4" creationId="{5B51861C-BF99-29AB-A155-70352EF159E7}"/>
          </ac:spMkLst>
        </pc:spChg>
        <pc:picChg chg="add mod">
          <ac:chgData name="PABLO SCHWARZENBERG" userId="8c8aad3b-0818-4347-9e94-70ceb4e6135e" providerId="ADAL" clId="{03D8383D-CB46-7144-AE47-ED01A9F9FA4C}" dt="2022-08-28T16:44:38.013" v="5" actId="1076"/>
          <ac:picMkLst>
            <pc:docMk/>
            <pc:sldMk cId="3058922333" sldId="796"/>
            <ac:picMk id="3" creationId="{59529293-E99B-E2EA-2EF7-043F5DCB40A3}"/>
          </ac:picMkLst>
        </pc:picChg>
      </pc:sldChg>
      <pc:sldChg chg="modSp add del mod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3783471069" sldId="796"/>
        </pc:sldMkLst>
        <pc:spChg chg="mod">
          <ac:chgData name="PABLO SCHWARZENBERG" userId="8c8aad3b-0818-4347-9e94-70ceb4e6135e" providerId="ADAL" clId="{03D8383D-CB46-7144-AE47-ED01A9F9FA4C}" dt="2022-08-29T02:32:37.192" v="214" actId="27636"/>
          <ac:spMkLst>
            <pc:docMk/>
            <pc:sldMk cId="3783471069" sldId="796"/>
            <ac:spMk id="4" creationId="{5B51861C-BF99-29AB-A155-70352EF159E7}"/>
          </ac:spMkLst>
        </pc:spChg>
      </pc:sldChg>
      <pc:sldChg chg="add del">
        <pc:chgData name="PABLO SCHWARZENBERG" userId="8c8aad3b-0818-4347-9e94-70ceb4e6135e" providerId="ADAL" clId="{03D8383D-CB46-7144-AE47-ED01A9F9FA4C}" dt="2022-08-29T02:31:59.959" v="209" actId="2696"/>
        <pc:sldMkLst>
          <pc:docMk/>
          <pc:sldMk cId="343774412" sldId="799"/>
        </pc:sldMkLst>
      </pc:sldChg>
      <pc:sldChg chg="addSp delSp modSp add del mod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583456282" sldId="799"/>
        </pc:sldMkLst>
        <pc:spChg chg="del">
          <ac:chgData name="PABLO SCHWARZENBERG" userId="8c8aad3b-0818-4347-9e94-70ceb4e6135e" providerId="ADAL" clId="{03D8383D-CB46-7144-AE47-ED01A9F9FA4C}" dt="2022-08-29T02:34:09.052" v="266" actId="478"/>
          <ac:spMkLst>
            <pc:docMk/>
            <pc:sldMk cId="583456282" sldId="799"/>
            <ac:spMk id="3" creationId="{00000000-0000-0000-0000-000000000000}"/>
          </ac:spMkLst>
        </pc:spChg>
        <pc:spChg chg="add del mod">
          <ac:chgData name="PABLO SCHWARZENBERG" userId="8c8aad3b-0818-4347-9e94-70ceb4e6135e" providerId="ADAL" clId="{03D8383D-CB46-7144-AE47-ED01A9F9FA4C}" dt="2022-08-29T02:34:11.528" v="267" actId="478"/>
          <ac:spMkLst>
            <pc:docMk/>
            <pc:sldMk cId="583456282" sldId="799"/>
            <ac:spMk id="6" creationId="{4D5D8366-AFF0-77D8-FDAA-DC3905D1C3ED}"/>
          </ac:spMkLst>
        </pc:spChg>
      </pc:sldChg>
      <pc:sldChg chg="del">
        <pc:chgData name="PABLO SCHWARZENBERG" userId="8c8aad3b-0818-4347-9e94-70ceb4e6135e" providerId="ADAL" clId="{03D8383D-CB46-7144-AE47-ED01A9F9FA4C}" dt="2022-08-28T16:44:05.190" v="2" actId="2696"/>
        <pc:sldMkLst>
          <pc:docMk/>
          <pc:sldMk cId="2211362576" sldId="808"/>
        </pc:sldMkLst>
      </pc:sldChg>
      <pc:sldChg chg="del">
        <pc:chgData name="PABLO SCHWARZENBERG" userId="8c8aad3b-0818-4347-9e94-70ceb4e6135e" providerId="ADAL" clId="{03D8383D-CB46-7144-AE47-ED01A9F9FA4C}" dt="2022-08-28T16:44:01.657" v="1" actId="2696"/>
        <pc:sldMkLst>
          <pc:docMk/>
          <pc:sldMk cId="3540460554" sldId="809"/>
        </pc:sldMkLst>
      </pc:sldChg>
      <pc:sldChg chg="del">
        <pc:chgData name="PABLO SCHWARZENBERG" userId="8c8aad3b-0818-4347-9e94-70ceb4e6135e" providerId="ADAL" clId="{03D8383D-CB46-7144-AE47-ED01A9F9FA4C}" dt="2022-08-28T16:43:59.654" v="0" actId="2696"/>
        <pc:sldMkLst>
          <pc:docMk/>
          <pc:sldMk cId="3622064960" sldId="810"/>
        </pc:sldMkLst>
      </pc:sldChg>
      <pc:sldChg chg="add del">
        <pc:chgData name="PABLO SCHWARZENBERG" userId="8c8aad3b-0818-4347-9e94-70ceb4e6135e" providerId="ADAL" clId="{03D8383D-CB46-7144-AE47-ED01A9F9FA4C}" dt="2022-08-29T02:47:41.106" v="300" actId="2696"/>
        <pc:sldMkLst>
          <pc:docMk/>
          <pc:sldMk cId="1702237832" sldId="814"/>
        </pc:sldMkLst>
      </pc:sldChg>
      <pc:sldChg chg="add del">
        <pc:chgData name="PABLO SCHWARZENBERG" userId="8c8aad3b-0818-4347-9e94-70ceb4e6135e" providerId="ADAL" clId="{03D8383D-CB46-7144-AE47-ED01A9F9FA4C}" dt="2022-08-29T02:31:59.959" v="209" actId="2696"/>
        <pc:sldMkLst>
          <pc:docMk/>
          <pc:sldMk cId="3087427925" sldId="814"/>
        </pc:sldMkLst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1445335644" sldId="815"/>
        </pc:sldMkLst>
      </pc:sldChg>
      <pc:sldChg chg="addSp delSp modSp add del mod">
        <pc:chgData name="PABLO SCHWARZENBERG" userId="8c8aad3b-0818-4347-9e94-70ceb4e6135e" providerId="ADAL" clId="{03D8383D-CB46-7144-AE47-ED01A9F9FA4C}" dt="2022-09-04T17:04:55.650" v="1635" actId="2696"/>
        <pc:sldMkLst>
          <pc:docMk/>
          <pc:sldMk cId="4277466441" sldId="815"/>
        </pc:sldMkLst>
        <pc:spChg chg="mod">
          <ac:chgData name="PABLO SCHWARZENBERG" userId="8c8aad3b-0818-4347-9e94-70ceb4e6135e" providerId="ADAL" clId="{03D8383D-CB46-7144-AE47-ED01A9F9FA4C}" dt="2022-08-29T02:29:28.477" v="193" actId="20577"/>
          <ac:spMkLst>
            <pc:docMk/>
            <pc:sldMk cId="4277466441" sldId="815"/>
            <ac:spMk id="2" creationId="{00000000-0000-0000-0000-000000000000}"/>
          </ac:spMkLst>
        </pc:spChg>
        <pc:picChg chg="add del mod">
          <ac:chgData name="PABLO SCHWARZENBERG" userId="8c8aad3b-0818-4347-9e94-70ceb4e6135e" providerId="ADAL" clId="{03D8383D-CB46-7144-AE47-ED01A9F9FA4C}" dt="2022-08-29T02:29:40.097" v="198" actId="478"/>
          <ac:picMkLst>
            <pc:docMk/>
            <pc:sldMk cId="4277466441" sldId="815"/>
            <ac:picMk id="3" creationId="{6E1C773C-3BB9-128E-BEC5-84B99C2FE82E}"/>
          </ac:picMkLst>
        </pc:picChg>
        <pc:picChg chg="del">
          <ac:chgData name="PABLO SCHWARZENBERG" userId="8c8aad3b-0818-4347-9e94-70ceb4e6135e" providerId="ADAL" clId="{03D8383D-CB46-7144-AE47-ED01A9F9FA4C}" dt="2022-08-28T16:45:40.820" v="114" actId="478"/>
          <ac:picMkLst>
            <pc:docMk/>
            <pc:sldMk cId="4277466441" sldId="815"/>
            <ac:picMk id="4" creationId="{00000000-0000-0000-0000-000000000000}"/>
          </ac:picMkLst>
        </pc:picChg>
        <pc:picChg chg="add del mod">
          <ac:chgData name="PABLO SCHWARZENBERG" userId="8c8aad3b-0818-4347-9e94-70ceb4e6135e" providerId="ADAL" clId="{03D8383D-CB46-7144-AE47-ED01A9F9FA4C}" dt="2022-08-29T02:29:31.342" v="194" actId="478"/>
          <ac:picMkLst>
            <pc:docMk/>
            <pc:sldMk cId="4277466441" sldId="815"/>
            <ac:picMk id="4" creationId="{22713F47-F583-AD6E-0CFC-E5B0AB846F40}"/>
          </ac:picMkLst>
        </pc:picChg>
        <pc:picChg chg="add mod">
          <ac:chgData name="PABLO SCHWARZENBERG" userId="8c8aad3b-0818-4347-9e94-70ceb4e6135e" providerId="ADAL" clId="{03D8383D-CB46-7144-AE47-ED01A9F9FA4C}" dt="2022-08-29T02:29:39.002" v="197" actId="14100"/>
          <ac:picMkLst>
            <pc:docMk/>
            <pc:sldMk cId="4277466441" sldId="815"/>
            <ac:picMk id="6" creationId="{FC97C234-8547-9AE5-1282-38CEF962BF12}"/>
          </ac:picMkLst>
        </pc:picChg>
        <pc:picChg chg="add mod">
          <ac:chgData name="PABLO SCHWARZENBERG" userId="8c8aad3b-0818-4347-9e94-70ceb4e6135e" providerId="ADAL" clId="{03D8383D-CB46-7144-AE47-ED01A9F9FA4C}" dt="2022-08-29T02:31:54.346" v="208" actId="1076"/>
          <ac:picMkLst>
            <pc:docMk/>
            <pc:sldMk cId="4277466441" sldId="815"/>
            <ac:picMk id="7" creationId="{77EB422E-BB29-10CB-CCD9-08968BB00A6E}"/>
          </ac:picMkLst>
        </pc:picChg>
      </pc:sldChg>
      <pc:sldChg chg="add del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2585811278" sldId="816"/>
        </pc:sldMkLst>
      </pc:sldChg>
      <pc:sldChg chg="add del">
        <pc:chgData name="PABLO SCHWARZENBERG" userId="8c8aad3b-0818-4347-9e94-70ceb4e6135e" providerId="ADAL" clId="{03D8383D-CB46-7144-AE47-ED01A9F9FA4C}" dt="2022-09-04T17:04:55.650" v="1635" actId="2696"/>
        <pc:sldMkLst>
          <pc:docMk/>
          <pc:sldMk cId="3492631039" sldId="816"/>
        </pc:sldMkLst>
      </pc:sldChg>
      <pc:sldChg chg="addSp delSp modSp add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023199993" sldId="817"/>
        </pc:sldMkLst>
        <pc:spChg chg="mod">
          <ac:chgData name="PABLO SCHWARZENBERG" userId="8c8aad3b-0818-4347-9e94-70ceb4e6135e" providerId="ADAL" clId="{03D8383D-CB46-7144-AE47-ED01A9F9FA4C}" dt="2022-08-29T02:48:57.373" v="353" actId="20577"/>
          <ac:spMkLst>
            <pc:docMk/>
            <pc:sldMk cId="3023199993" sldId="817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8-29T02:48:43.319" v="332" actId="1076"/>
          <ac:picMkLst>
            <pc:docMk/>
            <pc:sldMk cId="3023199993" sldId="817"/>
            <ac:picMk id="3" creationId="{ACAE8FE5-2444-E361-EA0D-20C22C925839}"/>
          </ac:picMkLst>
        </pc:picChg>
        <pc:picChg chg="del">
          <ac:chgData name="PABLO SCHWARZENBERG" userId="8c8aad3b-0818-4347-9e94-70ceb4e6135e" providerId="ADAL" clId="{03D8383D-CB46-7144-AE47-ED01A9F9FA4C}" dt="2022-08-29T02:48:20.126" v="329" actId="478"/>
          <ac:picMkLst>
            <pc:docMk/>
            <pc:sldMk cId="3023199993" sldId="817"/>
            <ac:picMk id="4" creationId="{00000000-0000-0000-0000-000000000000}"/>
          </ac:picMkLst>
        </pc:picChg>
      </pc:sldChg>
      <pc:sldChg chg="addSp delSp modSp new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129950910" sldId="818"/>
        </pc:sldMkLst>
        <pc:spChg chg="mod">
          <ac:chgData name="PABLO SCHWARZENBERG" userId="8c8aad3b-0818-4347-9e94-70ceb4e6135e" providerId="ADAL" clId="{03D8383D-CB46-7144-AE47-ED01A9F9FA4C}" dt="2022-08-29T02:55:49.659" v="430" actId="20577"/>
          <ac:spMkLst>
            <pc:docMk/>
            <pc:sldMk cId="3129950910" sldId="818"/>
            <ac:spMk id="2" creationId="{C8D1BC4F-B5C6-688C-BAFB-043D6A657FF0}"/>
          </ac:spMkLst>
        </pc:spChg>
        <pc:spChg chg="del">
          <ac:chgData name="PABLO SCHWARZENBERG" userId="8c8aad3b-0818-4347-9e94-70ceb4e6135e" providerId="ADAL" clId="{03D8383D-CB46-7144-AE47-ED01A9F9FA4C}" dt="2022-08-29T02:49:56.261" v="404" actId="478"/>
          <ac:spMkLst>
            <pc:docMk/>
            <pc:sldMk cId="3129950910" sldId="818"/>
            <ac:spMk id="3" creationId="{18F01795-1F35-54A5-6BA6-8E2F1E8ECB45}"/>
          </ac:spMkLst>
        </pc:spChg>
        <pc:spChg chg="add mod">
          <ac:chgData name="PABLO SCHWARZENBERG" userId="8c8aad3b-0818-4347-9e94-70ceb4e6135e" providerId="ADAL" clId="{03D8383D-CB46-7144-AE47-ED01A9F9FA4C}" dt="2022-08-29T02:50:04.838" v="407" actId="1076"/>
          <ac:spMkLst>
            <pc:docMk/>
            <pc:sldMk cId="3129950910" sldId="818"/>
            <ac:spMk id="6" creationId="{36D4DB8F-17DD-8A64-5CC5-3288F11EA00F}"/>
          </ac:spMkLst>
        </pc:spChg>
        <pc:spChg chg="add mod">
          <ac:chgData name="PABLO SCHWARZENBERG" userId="8c8aad3b-0818-4347-9e94-70ceb4e6135e" providerId="ADAL" clId="{03D8383D-CB46-7144-AE47-ED01A9F9FA4C}" dt="2022-08-29T02:50:04.838" v="407" actId="1076"/>
          <ac:spMkLst>
            <pc:docMk/>
            <pc:sldMk cId="3129950910" sldId="818"/>
            <ac:spMk id="7" creationId="{498208AC-52A2-8251-842F-B59F7594B4AA}"/>
          </ac:spMkLst>
        </pc:spChg>
        <pc:spChg chg="add mod">
          <ac:chgData name="PABLO SCHWARZENBERG" userId="8c8aad3b-0818-4347-9e94-70ceb4e6135e" providerId="ADAL" clId="{03D8383D-CB46-7144-AE47-ED01A9F9FA4C}" dt="2022-08-29T02:53:05.549" v="409" actId="1076"/>
          <ac:spMkLst>
            <pc:docMk/>
            <pc:sldMk cId="3129950910" sldId="818"/>
            <ac:spMk id="9" creationId="{316C2DB8-C255-9474-4043-3DD5E494E128}"/>
          </ac:spMkLst>
        </pc:spChg>
        <pc:spChg chg="add mod">
          <ac:chgData name="PABLO SCHWARZENBERG" userId="8c8aad3b-0818-4347-9e94-70ceb4e6135e" providerId="ADAL" clId="{03D8383D-CB46-7144-AE47-ED01A9F9FA4C}" dt="2022-08-29T02:54:50.225" v="411" actId="1076"/>
          <ac:spMkLst>
            <pc:docMk/>
            <pc:sldMk cId="3129950910" sldId="818"/>
            <ac:spMk id="11" creationId="{596E4F4C-5369-4406-831A-2E035E007E6E}"/>
          </ac:spMkLst>
        </pc:spChg>
        <pc:spChg chg="add mod">
          <ac:chgData name="PABLO SCHWARZENBERG" userId="8c8aad3b-0818-4347-9e94-70ceb4e6135e" providerId="ADAL" clId="{03D8383D-CB46-7144-AE47-ED01A9F9FA4C}" dt="2022-08-29T02:56:51.248" v="489" actId="1076"/>
          <ac:spMkLst>
            <pc:docMk/>
            <pc:sldMk cId="3129950910" sldId="818"/>
            <ac:spMk id="12" creationId="{5F3A84EC-DD52-D51A-70B7-8567B48D6282}"/>
          </ac:spMkLst>
        </pc:spChg>
        <pc:picChg chg="add mod">
          <ac:chgData name="PABLO SCHWARZENBERG" userId="8c8aad3b-0818-4347-9e94-70ceb4e6135e" providerId="ADAL" clId="{03D8383D-CB46-7144-AE47-ED01A9F9FA4C}" dt="2022-08-29T02:50:04.838" v="407" actId="1076"/>
          <ac:picMkLst>
            <pc:docMk/>
            <pc:sldMk cId="3129950910" sldId="818"/>
            <ac:picMk id="4" creationId="{4A77BCFB-16E4-865B-2D73-32EF51384427}"/>
          </ac:picMkLst>
        </pc:picChg>
        <pc:picChg chg="add mod">
          <ac:chgData name="PABLO SCHWARZENBERG" userId="8c8aad3b-0818-4347-9e94-70ceb4e6135e" providerId="ADAL" clId="{03D8383D-CB46-7144-AE47-ED01A9F9FA4C}" dt="2022-08-29T02:50:04.838" v="407" actId="1076"/>
          <ac:picMkLst>
            <pc:docMk/>
            <pc:sldMk cId="3129950910" sldId="818"/>
            <ac:picMk id="5" creationId="{5D2B95B0-F0B5-D85F-6BF5-5DE6D6264A34}"/>
          </ac:picMkLst>
        </pc:picChg>
      </pc:sldChg>
      <pc:sldChg chg="modSp add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2245824128" sldId="819"/>
        </pc:sldMkLst>
        <pc:spChg chg="mod">
          <ac:chgData name="PABLO SCHWARZENBERG" userId="8c8aad3b-0818-4347-9e94-70ceb4e6135e" providerId="ADAL" clId="{03D8383D-CB46-7144-AE47-ED01A9F9FA4C}" dt="2022-09-04T13:49:50.979" v="675" actId="20577"/>
          <ac:spMkLst>
            <pc:docMk/>
            <pc:sldMk cId="2245824128" sldId="819"/>
            <ac:spMk id="2" creationId="{00000000-0000-0000-0000-000000000000}"/>
          </ac:spMkLst>
        </pc:spChg>
      </pc:sldChg>
      <pc:sldChg chg="modSp add del mod">
        <pc:chgData name="PABLO SCHWARZENBERG" userId="8c8aad3b-0818-4347-9e94-70ceb4e6135e" providerId="ADAL" clId="{03D8383D-CB46-7144-AE47-ED01A9F9FA4C}" dt="2022-09-04T13:46:40.974" v="609" actId="2696"/>
        <pc:sldMkLst>
          <pc:docMk/>
          <pc:sldMk cId="1297125753" sldId="820"/>
        </pc:sldMkLst>
        <pc:spChg chg="mod">
          <ac:chgData name="PABLO SCHWARZENBERG" userId="8c8aad3b-0818-4347-9e94-70ceb4e6135e" providerId="ADAL" clId="{03D8383D-CB46-7144-AE47-ED01A9F9FA4C}" dt="2022-09-04T13:46:36.204" v="608" actId="20577"/>
          <ac:spMkLst>
            <pc:docMk/>
            <pc:sldMk cId="1297125753" sldId="820"/>
            <ac:spMk id="2" creationId="{964E1AD1-4DBA-1643-BB82-13D7A89C9DDC}"/>
          </ac:spMkLst>
        </pc:spChg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1836307268" sldId="820"/>
        </pc:sldMkLst>
      </pc:sldChg>
      <pc:sldChg chg="modSp add del mod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3051044313" sldId="820"/>
        </pc:sldMkLst>
        <pc:spChg chg="mod">
          <ac:chgData name="PABLO SCHWARZENBERG" userId="8c8aad3b-0818-4347-9e94-70ceb4e6135e" providerId="ADAL" clId="{03D8383D-CB46-7144-AE47-ED01A9F9FA4C}" dt="2022-09-04T13:49:36.985" v="666" actId="20577"/>
          <ac:spMkLst>
            <pc:docMk/>
            <pc:sldMk cId="3051044313" sldId="820"/>
            <ac:spMk id="2" creationId="{00000000-0000-0000-0000-000000000000}"/>
          </ac:spMkLst>
        </pc:spChg>
      </pc:sldChg>
      <pc:sldChg chg="delSp modSp add del mod">
        <pc:chgData name="PABLO SCHWARZENBERG" userId="8c8aad3b-0818-4347-9e94-70ceb4e6135e" providerId="ADAL" clId="{03D8383D-CB46-7144-AE47-ED01A9F9FA4C}" dt="2022-09-04T14:27:33.182" v="727" actId="2696"/>
        <pc:sldMkLst>
          <pc:docMk/>
          <pc:sldMk cId="2609434232" sldId="821"/>
        </pc:sldMkLst>
        <pc:spChg chg="mod">
          <ac:chgData name="PABLO SCHWARZENBERG" userId="8c8aad3b-0818-4347-9e94-70ceb4e6135e" providerId="ADAL" clId="{03D8383D-CB46-7144-AE47-ED01A9F9FA4C}" dt="2022-09-04T13:58:03.908" v="721" actId="20577"/>
          <ac:spMkLst>
            <pc:docMk/>
            <pc:sldMk cId="2609434232" sldId="821"/>
            <ac:spMk id="2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4:27:06.173" v="722" actId="478"/>
          <ac:spMkLst>
            <pc:docMk/>
            <pc:sldMk cId="2609434232" sldId="821"/>
            <ac:spMk id="5" creationId="{00000000-0000-0000-0000-000000000000}"/>
          </ac:spMkLst>
        </pc:spChg>
        <pc:picChg chg="del mod">
          <ac:chgData name="PABLO SCHWARZENBERG" userId="8c8aad3b-0818-4347-9e94-70ceb4e6135e" providerId="ADAL" clId="{03D8383D-CB46-7144-AE47-ED01A9F9FA4C}" dt="2022-09-04T13:50:31.924" v="706" actId="478"/>
          <ac:picMkLst>
            <pc:docMk/>
            <pc:sldMk cId="2609434232" sldId="821"/>
            <ac:picMk id="6" creationId="{FC97C234-8547-9AE5-1282-38CEF962BF12}"/>
          </ac:picMkLst>
        </pc:picChg>
        <pc:picChg chg="del">
          <ac:chgData name="PABLO SCHWARZENBERG" userId="8c8aad3b-0818-4347-9e94-70ceb4e6135e" providerId="ADAL" clId="{03D8383D-CB46-7144-AE47-ED01A9F9FA4C}" dt="2022-09-04T13:50:31.924" v="706" actId="478"/>
          <ac:picMkLst>
            <pc:docMk/>
            <pc:sldMk cId="2609434232" sldId="821"/>
            <ac:picMk id="7" creationId="{77EB422E-BB29-10CB-CCD9-08968BB00A6E}"/>
          </ac:picMkLst>
        </pc:picChg>
      </pc:sldChg>
      <pc:sldChg chg="addSp delSp modSp new del mod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1289994038" sldId="822"/>
        </pc:sldMkLst>
        <pc:spChg chg="mod">
          <ac:chgData name="PABLO SCHWARZENBERG" userId="8c8aad3b-0818-4347-9e94-70ceb4e6135e" providerId="ADAL" clId="{03D8383D-CB46-7144-AE47-ED01A9F9FA4C}" dt="2022-09-04T14:27:31.430" v="726"/>
          <ac:spMkLst>
            <pc:docMk/>
            <pc:sldMk cId="1289994038" sldId="822"/>
            <ac:spMk id="2" creationId="{90127140-80EF-11EB-28DC-0C11F2FB705F}"/>
          </ac:spMkLst>
        </pc:spChg>
        <pc:spChg chg="del mod">
          <ac:chgData name="PABLO SCHWARZENBERG" userId="8c8aad3b-0818-4347-9e94-70ceb4e6135e" providerId="ADAL" clId="{03D8383D-CB46-7144-AE47-ED01A9F9FA4C}" dt="2022-09-04T14:27:41.652" v="735" actId="478"/>
          <ac:spMkLst>
            <pc:docMk/>
            <pc:sldMk cId="1289994038" sldId="822"/>
            <ac:spMk id="3" creationId="{67A3122F-2C81-5475-ADEB-C4ECD645F2C0}"/>
          </ac:spMkLst>
        </pc:spChg>
        <pc:spChg chg="add del mod">
          <ac:chgData name="PABLO SCHWARZENBERG" userId="8c8aad3b-0818-4347-9e94-70ceb4e6135e" providerId="ADAL" clId="{03D8383D-CB46-7144-AE47-ED01A9F9FA4C}" dt="2022-09-04T14:27:43.027" v="736" actId="478"/>
          <ac:spMkLst>
            <pc:docMk/>
            <pc:sldMk cId="1289994038" sldId="822"/>
            <ac:spMk id="5" creationId="{DAC39256-A12D-01FA-DE73-EE996314FA8D}"/>
          </ac:spMkLst>
        </pc:spChg>
        <pc:spChg chg="add mod">
          <ac:chgData name="PABLO SCHWARZENBERG" userId="8c8aad3b-0818-4347-9e94-70ceb4e6135e" providerId="ADAL" clId="{03D8383D-CB46-7144-AE47-ED01A9F9FA4C}" dt="2022-09-04T14:30:57.897" v="1188" actId="20577"/>
          <ac:spMkLst>
            <pc:docMk/>
            <pc:sldMk cId="1289994038" sldId="822"/>
            <ac:spMk id="6" creationId="{B577F4BC-4B38-3893-D0A4-A0B323C8C17E}"/>
          </ac:spMkLst>
        </pc:spChg>
        <pc:spChg chg="add mod">
          <ac:chgData name="PABLO SCHWARZENBERG" userId="8c8aad3b-0818-4347-9e94-70ceb4e6135e" providerId="ADAL" clId="{03D8383D-CB46-7144-AE47-ED01A9F9FA4C}" dt="2022-09-04T14:31:04.579" v="1191" actId="1076"/>
          <ac:spMkLst>
            <pc:docMk/>
            <pc:sldMk cId="1289994038" sldId="822"/>
            <ac:spMk id="7" creationId="{B1108757-A0B9-7B3E-746C-3AF2B2375573}"/>
          </ac:spMkLst>
        </pc:spChg>
        <pc:spChg chg="add mod">
          <ac:chgData name="PABLO SCHWARZENBERG" userId="8c8aad3b-0818-4347-9e94-70ceb4e6135e" providerId="ADAL" clId="{03D8383D-CB46-7144-AE47-ED01A9F9FA4C}" dt="2022-09-04T14:30:13.921" v="1034" actId="1076"/>
          <ac:spMkLst>
            <pc:docMk/>
            <pc:sldMk cId="1289994038" sldId="822"/>
            <ac:spMk id="8" creationId="{DC80FEC0-C042-B2A2-FED0-5C4F8965CFFF}"/>
          </ac:spMkLst>
        </pc:spChg>
        <pc:spChg chg="add del mod">
          <ac:chgData name="PABLO SCHWARZENBERG" userId="8c8aad3b-0818-4347-9e94-70ceb4e6135e" providerId="ADAL" clId="{03D8383D-CB46-7144-AE47-ED01A9F9FA4C}" dt="2022-09-04T14:31:02.001" v="1190" actId="478"/>
          <ac:spMkLst>
            <pc:docMk/>
            <pc:sldMk cId="1289994038" sldId="822"/>
            <ac:spMk id="9" creationId="{5676B772-DCCC-24F9-901D-99FBDCAF73EB}"/>
          </ac:spMkLst>
        </pc:spChg>
        <pc:spChg chg="add mod">
          <ac:chgData name="PABLO SCHWARZENBERG" userId="8c8aad3b-0818-4347-9e94-70ceb4e6135e" providerId="ADAL" clId="{03D8383D-CB46-7144-AE47-ED01A9F9FA4C}" dt="2022-09-04T14:51:36.967" v="1357" actId="1076"/>
          <ac:spMkLst>
            <pc:docMk/>
            <pc:sldMk cId="1289994038" sldId="822"/>
            <ac:spMk id="11" creationId="{1090D9F4-0BD0-C2CA-47A1-EB25F28DA26A}"/>
          </ac:spMkLst>
        </pc:spChg>
      </pc:sldChg>
      <pc:sldChg chg="add">
        <pc:chgData name="PABLO SCHWARZENBERG" userId="8c8aad3b-0818-4347-9e94-70ceb4e6135e" providerId="ADAL" clId="{03D8383D-CB46-7144-AE47-ED01A9F9FA4C}" dt="2022-09-04T23:11:26.555" v="2847"/>
        <pc:sldMkLst>
          <pc:docMk/>
          <pc:sldMk cId="1912949674" sldId="822"/>
        </pc:sldMkLst>
      </pc:sldChg>
      <pc:sldChg chg="addSp delSp modSp add del mod delAnim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12182428" sldId="823"/>
        </pc:sldMkLst>
        <pc:spChg chg="mod">
          <ac:chgData name="PABLO SCHWARZENBERG" userId="8c8aad3b-0818-4347-9e94-70ceb4e6135e" providerId="ADAL" clId="{03D8383D-CB46-7144-AE47-ED01A9F9FA4C}" dt="2022-09-04T16:54:20.317" v="1535" actId="20577"/>
          <ac:spMkLst>
            <pc:docMk/>
            <pc:sldMk cId="312182428" sldId="823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9-04T16:57:46.082" v="1546" actId="1076"/>
          <ac:picMkLst>
            <pc:docMk/>
            <pc:sldMk cId="312182428" sldId="823"/>
            <ac:picMk id="3" creationId="{777A1BEE-D988-B9CA-91FA-A6F500A756E9}"/>
          </ac:picMkLst>
        </pc:picChg>
        <pc:picChg chg="add mod">
          <ac:chgData name="PABLO SCHWARZENBERG" userId="8c8aad3b-0818-4347-9e94-70ceb4e6135e" providerId="ADAL" clId="{03D8383D-CB46-7144-AE47-ED01A9F9FA4C}" dt="2022-09-04T16:57:43.749" v="1545" actId="1076"/>
          <ac:picMkLst>
            <pc:docMk/>
            <pc:sldMk cId="312182428" sldId="823"/>
            <ac:picMk id="4" creationId="{CCA6E0F6-B011-F59D-8940-7A633AA72E76}"/>
          </ac:picMkLst>
        </pc:picChg>
        <pc:picChg chg="add mod">
          <ac:chgData name="PABLO SCHWARZENBERG" userId="8c8aad3b-0818-4347-9e94-70ceb4e6135e" providerId="ADAL" clId="{03D8383D-CB46-7144-AE47-ED01A9F9FA4C}" dt="2022-09-04T16:57:40.281" v="1544" actId="1076"/>
          <ac:picMkLst>
            <pc:docMk/>
            <pc:sldMk cId="312182428" sldId="823"/>
            <ac:picMk id="5" creationId="{76CEF5EE-4708-49A0-DD16-2496AD2E006A}"/>
          </ac:picMkLst>
        </pc:picChg>
        <pc:picChg chg="del">
          <ac:chgData name="PABLO SCHWARZENBERG" userId="8c8aad3b-0818-4347-9e94-70ceb4e6135e" providerId="ADAL" clId="{03D8383D-CB46-7144-AE47-ED01A9F9FA4C}" dt="2022-09-04T16:54:26.495" v="1536" actId="478"/>
          <ac:picMkLst>
            <pc:docMk/>
            <pc:sldMk cId="312182428" sldId="823"/>
            <ac:picMk id="7" creationId="{3D9A061D-376A-C729-1B04-8415F77E9D08}"/>
          </ac:picMkLst>
        </pc:picChg>
        <pc:picChg chg="del">
          <ac:chgData name="PABLO SCHWARZENBERG" userId="8c8aad3b-0818-4347-9e94-70ceb4e6135e" providerId="ADAL" clId="{03D8383D-CB46-7144-AE47-ED01A9F9FA4C}" dt="2022-09-04T16:54:26.495" v="1536" actId="478"/>
          <ac:picMkLst>
            <pc:docMk/>
            <pc:sldMk cId="312182428" sldId="823"/>
            <ac:picMk id="8" creationId="{BF732F12-5A34-8E11-5840-383D34EE08F2}"/>
          </ac:picMkLst>
        </pc:picChg>
        <pc:picChg chg="del">
          <ac:chgData name="PABLO SCHWARZENBERG" userId="8c8aad3b-0818-4347-9e94-70ceb4e6135e" providerId="ADAL" clId="{03D8383D-CB46-7144-AE47-ED01A9F9FA4C}" dt="2022-09-04T16:54:26.495" v="1536" actId="478"/>
          <ac:picMkLst>
            <pc:docMk/>
            <pc:sldMk cId="312182428" sldId="823"/>
            <ac:picMk id="9" creationId="{4B939335-4EA3-58BE-A426-F6AC52ED8AB5}"/>
          </ac:picMkLst>
        </pc:picChg>
        <pc:picChg chg="del">
          <ac:chgData name="PABLO SCHWARZENBERG" userId="8c8aad3b-0818-4347-9e94-70ceb4e6135e" providerId="ADAL" clId="{03D8383D-CB46-7144-AE47-ED01A9F9FA4C}" dt="2022-09-04T16:54:26.495" v="1536" actId="478"/>
          <ac:picMkLst>
            <pc:docMk/>
            <pc:sldMk cId="312182428" sldId="823"/>
            <ac:picMk id="10" creationId="{FA9F7B91-823B-0F01-2677-07D050F243A9}"/>
          </ac:picMkLst>
        </pc:picChg>
      </pc:sldChg>
      <pc:sldChg chg="add del">
        <pc:chgData name="PABLO SCHWARZENBERG" userId="8c8aad3b-0818-4347-9e94-70ceb4e6135e" providerId="ADAL" clId="{03D8383D-CB46-7144-AE47-ED01A9F9FA4C}" dt="2022-09-04T23:11:19.526" v="2846" actId="2696"/>
        <pc:sldMkLst>
          <pc:docMk/>
          <pc:sldMk cId="3303782276" sldId="824"/>
        </pc:sldMkLst>
      </pc:sldChg>
      <pc:sldChg chg="addSp delSp modSp add mod">
        <pc:chgData name="PABLO SCHWARZENBERG" userId="8c8aad3b-0818-4347-9e94-70ceb4e6135e" providerId="ADAL" clId="{03D8383D-CB46-7144-AE47-ED01A9F9FA4C}" dt="2022-09-05T01:53:04.609" v="3042" actId="20577"/>
        <pc:sldMkLst>
          <pc:docMk/>
          <pc:sldMk cId="3494212327" sldId="824"/>
        </pc:sldMkLst>
        <pc:spChg chg="mod">
          <ac:chgData name="PABLO SCHWARZENBERG" userId="8c8aad3b-0818-4347-9e94-70ceb4e6135e" providerId="ADAL" clId="{03D8383D-CB46-7144-AE47-ED01A9F9FA4C}" dt="2022-09-05T01:51:59.217" v="3024" actId="20577"/>
          <ac:spMkLst>
            <pc:docMk/>
            <pc:sldMk cId="3494212327" sldId="824"/>
            <ac:spMk id="2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16.744" v="3026" actId="20577"/>
          <ac:spMkLst>
            <pc:docMk/>
            <pc:sldMk cId="3494212327" sldId="824"/>
            <ac:spMk id="5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23.290" v="3028" actId="20577"/>
          <ac:spMkLst>
            <pc:docMk/>
            <pc:sldMk cId="3494212327" sldId="824"/>
            <ac:spMk id="7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31.120" v="3030" actId="20577"/>
          <ac:spMkLst>
            <pc:docMk/>
            <pc:sldMk cId="3494212327" sldId="824"/>
            <ac:spMk id="8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40.682" v="3036" actId="20577"/>
          <ac:spMkLst>
            <pc:docMk/>
            <pc:sldMk cId="3494212327" sldId="824"/>
            <ac:spMk id="9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46.183" v="3038" actId="20577"/>
          <ac:spMkLst>
            <pc:docMk/>
            <pc:sldMk cId="3494212327" sldId="824"/>
            <ac:spMk id="10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2:57.882" v="3040" actId="20577"/>
          <ac:spMkLst>
            <pc:docMk/>
            <pc:sldMk cId="3494212327" sldId="824"/>
            <ac:spMk id="12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5T01:53:04.609" v="3042" actId="20577"/>
          <ac:spMkLst>
            <pc:docMk/>
            <pc:sldMk cId="3494212327" sldId="824"/>
            <ac:spMk id="13" creationId="{00000000-0000-0000-0000-000000000000}"/>
          </ac:spMkLst>
        </pc:spChg>
        <pc:picChg chg="add del mod">
          <ac:chgData name="PABLO SCHWARZENBERG" userId="8c8aad3b-0818-4347-9e94-70ceb4e6135e" providerId="ADAL" clId="{03D8383D-CB46-7144-AE47-ED01A9F9FA4C}" dt="2022-09-05T01:32:21.809" v="2945" actId="478"/>
          <ac:picMkLst>
            <pc:docMk/>
            <pc:sldMk cId="3494212327" sldId="824"/>
            <ac:picMk id="3" creationId="{555AC01A-6CF0-E504-AB99-E7B1D4A57777}"/>
          </ac:picMkLst>
        </pc:picChg>
      </pc:sldChg>
      <pc:sldChg chg="addSp delSp modSp add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106189281" sldId="825"/>
        </pc:sldMkLst>
        <pc:spChg chg="mod">
          <ac:chgData name="PABLO SCHWARZENBERG" userId="8c8aad3b-0818-4347-9e94-70ceb4e6135e" providerId="ADAL" clId="{03D8383D-CB46-7144-AE47-ED01A9F9FA4C}" dt="2022-09-04T17:05:21.969" v="1659" actId="20577"/>
          <ac:spMkLst>
            <pc:docMk/>
            <pc:sldMk cId="106189281" sldId="825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9-04T17:05:31.499" v="1661"/>
          <ac:picMkLst>
            <pc:docMk/>
            <pc:sldMk cId="106189281" sldId="825"/>
            <ac:picMk id="3" creationId="{C603B09D-ECAE-6AFB-53FD-D2B9404D5629}"/>
          </ac:picMkLst>
        </pc:picChg>
        <pc:picChg chg="del">
          <ac:chgData name="PABLO SCHWARZENBERG" userId="8c8aad3b-0818-4347-9e94-70ceb4e6135e" providerId="ADAL" clId="{03D8383D-CB46-7144-AE47-ED01A9F9FA4C}" dt="2022-09-04T17:05:24.848" v="1660" actId="478"/>
          <ac:picMkLst>
            <pc:docMk/>
            <pc:sldMk cId="106189281" sldId="825"/>
            <ac:picMk id="4" creationId="{00000000-0000-0000-0000-000000000000}"/>
          </ac:picMkLst>
        </pc:picChg>
      </pc:sldChg>
      <pc:sldChg chg="add del">
        <pc:chgData name="PABLO SCHWARZENBERG" userId="8c8aad3b-0818-4347-9e94-70ceb4e6135e" providerId="ADAL" clId="{03D8383D-CB46-7144-AE47-ED01A9F9FA4C}" dt="2022-09-04T17:05:54.869" v="1664" actId="2696"/>
        <pc:sldMkLst>
          <pc:docMk/>
          <pc:sldMk cId="4212968397" sldId="826"/>
        </pc:sldMkLst>
      </pc:sldChg>
      <pc:sldChg chg="addSp delSp modSp add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805049147" sldId="827"/>
        </pc:sldMkLst>
        <pc:spChg chg="mod">
          <ac:chgData name="PABLO SCHWARZENBERG" userId="8c8aad3b-0818-4347-9e94-70ceb4e6135e" providerId="ADAL" clId="{03D8383D-CB46-7144-AE47-ED01A9F9FA4C}" dt="2022-09-04T17:05:57.765" v="1666" actId="20577"/>
          <ac:spMkLst>
            <pc:docMk/>
            <pc:sldMk cId="3805049147" sldId="827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9-04T17:06:04.187" v="1668"/>
          <ac:picMkLst>
            <pc:docMk/>
            <pc:sldMk cId="3805049147" sldId="827"/>
            <ac:picMk id="3" creationId="{9CE074AD-8563-E2F5-17F5-51FFDE9490CE}"/>
          </ac:picMkLst>
        </pc:picChg>
        <pc:picChg chg="del">
          <ac:chgData name="PABLO SCHWARZENBERG" userId="8c8aad3b-0818-4347-9e94-70ceb4e6135e" providerId="ADAL" clId="{03D8383D-CB46-7144-AE47-ED01A9F9FA4C}" dt="2022-09-04T17:05:59.834" v="1667" actId="478"/>
          <ac:picMkLst>
            <pc:docMk/>
            <pc:sldMk cId="3805049147" sldId="827"/>
            <ac:picMk id="4" creationId="{00000000-0000-0000-0000-000000000000}"/>
          </ac:picMkLst>
        </pc:picChg>
      </pc:sldChg>
      <pc:sldChg chg="addSp delSp modSp add del mod">
        <pc:chgData name="PABLO SCHWARZENBERG" userId="8c8aad3b-0818-4347-9e94-70ceb4e6135e" providerId="ADAL" clId="{03D8383D-CB46-7144-AE47-ED01A9F9FA4C}" dt="2022-09-04T17:51:27.937" v="1745" actId="2696"/>
        <pc:sldMkLst>
          <pc:docMk/>
          <pc:sldMk cId="2301145571" sldId="828"/>
        </pc:sldMkLst>
        <pc:spChg chg="mod">
          <ac:chgData name="PABLO SCHWARZENBERG" userId="8c8aad3b-0818-4347-9e94-70ceb4e6135e" providerId="ADAL" clId="{03D8383D-CB46-7144-AE47-ED01A9F9FA4C}" dt="2022-09-04T17:37:03.329" v="1732" actId="20577"/>
          <ac:spMkLst>
            <pc:docMk/>
            <pc:sldMk cId="2301145571" sldId="828"/>
            <ac:spMk id="2" creationId="{00000000-0000-0000-0000-000000000000}"/>
          </ac:spMkLst>
        </pc:spChg>
        <pc:spChg chg="add mod">
          <ac:chgData name="PABLO SCHWARZENBERG" userId="8c8aad3b-0818-4347-9e94-70ceb4e6135e" providerId="ADAL" clId="{03D8383D-CB46-7144-AE47-ED01A9F9FA4C}" dt="2022-09-04T17:50:41.272" v="1744" actId="20577"/>
          <ac:spMkLst>
            <pc:docMk/>
            <pc:sldMk cId="2301145571" sldId="828"/>
            <ac:spMk id="4" creationId="{3F74340C-3ADE-A094-4BB4-BF2E192C58DA}"/>
          </ac:spMkLst>
        </pc:spChg>
        <pc:spChg chg="del">
          <ac:chgData name="PABLO SCHWARZENBERG" userId="8c8aad3b-0818-4347-9e94-70ceb4e6135e" providerId="ADAL" clId="{03D8383D-CB46-7144-AE47-ED01A9F9FA4C}" dt="2022-09-04T17:36:29.830" v="1711" actId="478"/>
          <ac:spMkLst>
            <pc:docMk/>
            <pc:sldMk cId="2301145571" sldId="828"/>
            <ac:spMk id="6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7:36:29.830" v="1711" actId="478"/>
          <ac:spMkLst>
            <pc:docMk/>
            <pc:sldMk cId="2301145571" sldId="828"/>
            <ac:spMk id="7" creationId="{00000000-0000-0000-0000-000000000000}"/>
          </ac:spMkLst>
        </pc:spChg>
        <pc:graphicFrameChg chg="del">
          <ac:chgData name="PABLO SCHWARZENBERG" userId="8c8aad3b-0818-4347-9e94-70ceb4e6135e" providerId="ADAL" clId="{03D8383D-CB46-7144-AE47-ED01A9F9FA4C}" dt="2022-09-04T17:50:29.735" v="1735" actId="478"/>
          <ac:graphicFrameMkLst>
            <pc:docMk/>
            <pc:sldMk cId="2301145571" sldId="828"/>
            <ac:graphicFrameMk id="5" creationId="{00000000-0000-0000-0000-000000000000}"/>
          </ac:graphicFrameMkLst>
        </pc:graphicFrameChg>
      </pc:sldChg>
      <pc:sldChg chg="addSp delSp modSp add del mod or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924693516" sldId="828"/>
        </pc:sldMkLst>
        <pc:spChg chg="mod">
          <ac:chgData name="PABLO SCHWARZENBERG" userId="8c8aad3b-0818-4347-9e94-70ceb4e6135e" providerId="ADAL" clId="{03D8383D-CB46-7144-AE47-ED01A9F9FA4C}" dt="2022-09-04T18:18:02.376" v="2414" actId="20577"/>
          <ac:spMkLst>
            <pc:docMk/>
            <pc:sldMk cId="3924693516" sldId="828"/>
            <ac:spMk id="2" creationId="{00000000-0000-0000-0000-000000000000}"/>
          </ac:spMkLst>
        </pc:spChg>
        <pc:spChg chg="add mod">
          <ac:chgData name="PABLO SCHWARZENBERG" userId="8c8aad3b-0818-4347-9e94-70ceb4e6135e" providerId="ADAL" clId="{03D8383D-CB46-7144-AE47-ED01A9F9FA4C}" dt="2022-09-04T18:24:43.313" v="2488" actId="20577"/>
          <ac:spMkLst>
            <pc:docMk/>
            <pc:sldMk cId="3924693516" sldId="828"/>
            <ac:spMk id="12" creationId="{EEA4170A-F3CF-183D-9FE9-DD27C97F1EA1}"/>
          </ac:spMkLst>
        </pc:spChg>
        <pc:spChg chg="add del mod">
          <ac:chgData name="PABLO SCHWARZENBERG" userId="8c8aad3b-0818-4347-9e94-70ceb4e6135e" providerId="ADAL" clId="{03D8383D-CB46-7144-AE47-ED01A9F9FA4C}" dt="2022-09-04T18:18:37.900" v="2421" actId="478"/>
          <ac:spMkLst>
            <pc:docMk/>
            <pc:sldMk cId="3924693516" sldId="828"/>
            <ac:spMk id="13" creationId="{0B988AA5-D60D-395C-6465-F271E85C47EE}"/>
          </ac:spMkLst>
        </pc:spChg>
        <pc:picChg chg="add del mod">
          <ac:chgData name="PABLO SCHWARZENBERG" userId="8c8aad3b-0818-4347-9e94-70ceb4e6135e" providerId="ADAL" clId="{03D8383D-CB46-7144-AE47-ED01A9F9FA4C}" dt="2022-09-04T17:55:31.610" v="1836" actId="478"/>
          <ac:picMkLst>
            <pc:docMk/>
            <pc:sldMk cId="3924693516" sldId="828"/>
            <ac:picMk id="3" creationId="{9C70B548-F0BE-182C-F7E2-047997A76C6A}"/>
          </ac:picMkLst>
        </pc:picChg>
        <pc:picChg chg="add del mod">
          <ac:chgData name="PABLO SCHWARZENBERG" userId="8c8aad3b-0818-4347-9e94-70ceb4e6135e" providerId="ADAL" clId="{03D8383D-CB46-7144-AE47-ED01A9F9FA4C}" dt="2022-09-04T17:55:31.610" v="1836" actId="478"/>
          <ac:picMkLst>
            <pc:docMk/>
            <pc:sldMk cId="3924693516" sldId="828"/>
            <ac:picMk id="5" creationId="{1F4F925C-2C90-1E35-4CCB-99D7A21EA28C}"/>
          </ac:picMkLst>
        </pc:picChg>
        <pc:picChg chg="add del mod">
          <ac:chgData name="PABLO SCHWARZENBERG" userId="8c8aad3b-0818-4347-9e94-70ceb4e6135e" providerId="ADAL" clId="{03D8383D-CB46-7144-AE47-ED01A9F9FA4C}" dt="2022-09-04T17:55:28.596" v="1835" actId="478"/>
          <ac:picMkLst>
            <pc:docMk/>
            <pc:sldMk cId="3924693516" sldId="828"/>
            <ac:picMk id="6" creationId="{B493EE81-A770-567E-9E40-BDF3FF9A3E86}"/>
          </ac:picMkLst>
        </pc:picChg>
        <pc:picChg chg="add del mod">
          <ac:chgData name="PABLO SCHWARZENBERG" userId="8c8aad3b-0818-4347-9e94-70ceb4e6135e" providerId="ADAL" clId="{03D8383D-CB46-7144-AE47-ED01A9F9FA4C}" dt="2022-09-04T18:32:45.241" v="2673" actId="478"/>
          <ac:picMkLst>
            <pc:docMk/>
            <pc:sldMk cId="3924693516" sldId="828"/>
            <ac:picMk id="7" creationId="{825BF86C-DBBF-FD76-2486-641E82D7173C}"/>
          </ac:picMkLst>
        </pc:picChg>
        <pc:picChg chg="add del mod">
          <ac:chgData name="PABLO SCHWARZENBERG" userId="8c8aad3b-0818-4347-9e94-70ceb4e6135e" providerId="ADAL" clId="{03D8383D-CB46-7144-AE47-ED01A9F9FA4C}" dt="2022-09-04T18:18:37.900" v="2421" actId="478"/>
          <ac:picMkLst>
            <pc:docMk/>
            <pc:sldMk cId="3924693516" sldId="828"/>
            <ac:picMk id="8" creationId="{33291F60-75F1-BD82-5F18-F7EF98139D28}"/>
          </ac:picMkLst>
        </pc:picChg>
        <pc:picChg chg="add del mod">
          <ac:chgData name="PABLO SCHWARZENBERG" userId="8c8aad3b-0818-4347-9e94-70ceb4e6135e" providerId="ADAL" clId="{03D8383D-CB46-7144-AE47-ED01A9F9FA4C}" dt="2022-09-04T18:17:46.569" v="2398" actId="478"/>
          <ac:picMkLst>
            <pc:docMk/>
            <pc:sldMk cId="3924693516" sldId="828"/>
            <ac:picMk id="11" creationId="{283493DE-C6C8-C9CD-69EB-50E406CAF956}"/>
          </ac:picMkLst>
        </pc:picChg>
        <pc:picChg chg="add mod">
          <ac:chgData name="PABLO SCHWARZENBERG" userId="8c8aad3b-0818-4347-9e94-70ceb4e6135e" providerId="ADAL" clId="{03D8383D-CB46-7144-AE47-ED01A9F9FA4C}" dt="2022-09-04T18:32:53.336" v="2675" actId="1076"/>
          <ac:picMkLst>
            <pc:docMk/>
            <pc:sldMk cId="3924693516" sldId="828"/>
            <ac:picMk id="14" creationId="{E92B126F-7F8F-C3E9-F219-4C01256CDBBD}"/>
          </ac:picMkLst>
        </pc:picChg>
      </pc:sldChg>
      <pc:sldChg chg="addSp delSp modSp add del mod ord delAnim modAnim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2873248489" sldId="829"/>
        </pc:sldMkLst>
        <pc:spChg chg="mod">
          <ac:chgData name="PABLO SCHWARZENBERG" userId="8c8aad3b-0818-4347-9e94-70ceb4e6135e" providerId="ADAL" clId="{03D8383D-CB46-7144-AE47-ED01A9F9FA4C}" dt="2022-09-04T18:03:56.929" v="2167" actId="20577"/>
          <ac:spMkLst>
            <pc:docMk/>
            <pc:sldMk cId="2873248489" sldId="829"/>
            <ac:spMk id="2" creationId="{00000000-0000-0000-0000-000000000000}"/>
          </ac:spMkLst>
        </pc:spChg>
        <pc:spChg chg="mod">
          <ac:chgData name="PABLO SCHWARZENBERG" userId="8c8aad3b-0818-4347-9e94-70ceb4e6135e" providerId="ADAL" clId="{03D8383D-CB46-7144-AE47-ED01A9F9FA4C}" dt="2022-09-04T18:04:01.209" v="2168" actId="1076"/>
          <ac:spMkLst>
            <pc:docMk/>
            <pc:sldMk cId="2873248489" sldId="829"/>
            <ac:spMk id="4" creationId="{3F74340C-3ADE-A094-4BB4-BF2E192C58DA}"/>
          </ac:spMkLst>
        </pc:spChg>
        <pc:spChg chg="add mod">
          <ac:chgData name="PABLO SCHWARZENBERG" userId="8c8aad3b-0818-4347-9e94-70ceb4e6135e" providerId="ADAL" clId="{03D8383D-CB46-7144-AE47-ED01A9F9FA4C}" dt="2022-09-04T18:04:21.714" v="2202" actId="20577"/>
          <ac:spMkLst>
            <pc:docMk/>
            <pc:sldMk cId="2873248489" sldId="829"/>
            <ac:spMk id="8" creationId="{D9C1A8A4-5D42-4B65-8886-E2877DE885F5}"/>
          </ac:spMkLst>
        </pc:spChg>
        <pc:spChg chg="del">
          <ac:chgData name="PABLO SCHWARZENBERG" userId="8c8aad3b-0818-4347-9e94-70ceb4e6135e" providerId="ADAL" clId="{03D8383D-CB46-7144-AE47-ED01A9F9FA4C}" dt="2022-09-04T17:54:15.411" v="1783" actId="478"/>
          <ac:spMkLst>
            <pc:docMk/>
            <pc:sldMk cId="2873248489" sldId="829"/>
            <ac:spMk id="9" creationId="{00000000-0000-0000-0000-000000000000}"/>
          </ac:spMkLst>
        </pc:spChg>
        <pc:spChg chg="add mod">
          <ac:chgData name="PABLO SCHWARZENBERG" userId="8c8aad3b-0818-4347-9e94-70ceb4e6135e" providerId="ADAL" clId="{03D8383D-CB46-7144-AE47-ED01A9F9FA4C}" dt="2022-09-04T18:04:35.990" v="2208" actId="20577"/>
          <ac:spMkLst>
            <pc:docMk/>
            <pc:sldMk cId="2873248489" sldId="829"/>
            <ac:spMk id="11" creationId="{493B5121-65B9-1CD9-B3D1-214CA5ECA396}"/>
          </ac:spMkLst>
        </pc:spChg>
        <pc:spChg chg="add mod">
          <ac:chgData name="PABLO SCHWARZENBERG" userId="8c8aad3b-0818-4347-9e94-70ceb4e6135e" providerId="ADAL" clId="{03D8383D-CB46-7144-AE47-ED01A9F9FA4C}" dt="2022-09-04T18:04:47.845" v="2212" actId="20577"/>
          <ac:spMkLst>
            <pc:docMk/>
            <pc:sldMk cId="2873248489" sldId="829"/>
            <ac:spMk id="12" creationId="{55A3ED75-1BFD-0DD3-A119-FC34E37E5ABA}"/>
          </ac:spMkLst>
        </pc:spChg>
        <pc:spChg chg="add mod">
          <ac:chgData name="PABLO SCHWARZENBERG" userId="8c8aad3b-0818-4347-9e94-70ceb4e6135e" providerId="ADAL" clId="{03D8383D-CB46-7144-AE47-ED01A9F9FA4C}" dt="2022-09-04T18:07:03.217" v="2225" actId="20577"/>
          <ac:spMkLst>
            <pc:docMk/>
            <pc:sldMk cId="2873248489" sldId="829"/>
            <ac:spMk id="13" creationId="{701F76E0-FBEA-5BA3-5901-4F841CEAB0C6}"/>
          </ac:spMkLst>
        </pc:spChg>
        <pc:picChg chg="del mod">
          <ac:chgData name="PABLO SCHWARZENBERG" userId="8c8aad3b-0818-4347-9e94-70ceb4e6135e" providerId="ADAL" clId="{03D8383D-CB46-7144-AE47-ED01A9F9FA4C}" dt="2022-09-04T18:02:04.753" v="2081" actId="478"/>
          <ac:picMkLst>
            <pc:docMk/>
            <pc:sldMk cId="2873248489" sldId="829"/>
            <ac:picMk id="3" creationId="{9C70B548-F0BE-182C-F7E2-047997A76C6A}"/>
          </ac:picMkLst>
        </pc:picChg>
        <pc:picChg chg="del mod">
          <ac:chgData name="PABLO SCHWARZENBERG" userId="8c8aad3b-0818-4347-9e94-70ceb4e6135e" providerId="ADAL" clId="{03D8383D-CB46-7144-AE47-ED01A9F9FA4C}" dt="2022-09-04T18:02:33.179" v="2115" actId="478"/>
          <ac:picMkLst>
            <pc:docMk/>
            <pc:sldMk cId="2873248489" sldId="829"/>
            <ac:picMk id="5" creationId="{1F4F925C-2C90-1E35-4CCB-99D7A21EA28C}"/>
          </ac:picMkLst>
        </pc:picChg>
        <pc:picChg chg="mod">
          <ac:chgData name="PABLO SCHWARZENBERG" userId="8c8aad3b-0818-4347-9e94-70ceb4e6135e" providerId="ADAL" clId="{03D8383D-CB46-7144-AE47-ED01A9F9FA4C}" dt="2022-09-04T18:02:36.739" v="2116" actId="1076"/>
          <ac:picMkLst>
            <pc:docMk/>
            <pc:sldMk cId="2873248489" sldId="829"/>
            <ac:picMk id="6" creationId="{B493EE81-A770-567E-9E40-BDF3FF9A3E86}"/>
          </ac:picMkLst>
        </pc:picChg>
        <pc:picChg chg="add mod">
          <ac:chgData name="PABLO SCHWARZENBERG" userId="8c8aad3b-0818-4347-9e94-70ceb4e6135e" providerId="ADAL" clId="{03D8383D-CB46-7144-AE47-ED01A9F9FA4C}" dt="2022-09-04T17:54:44.284" v="1787" actId="1076"/>
          <ac:picMkLst>
            <pc:docMk/>
            <pc:sldMk cId="2873248489" sldId="829"/>
            <ac:picMk id="7" creationId="{AAC8F8D3-348C-1F67-49F3-5ABD7F02EB67}"/>
          </ac:picMkLst>
        </pc:picChg>
        <pc:picChg chg="del">
          <ac:chgData name="PABLO SCHWARZENBERG" userId="8c8aad3b-0818-4347-9e94-70ceb4e6135e" providerId="ADAL" clId="{03D8383D-CB46-7144-AE47-ED01A9F9FA4C}" dt="2022-09-04T17:54:15.411" v="1783" actId="478"/>
          <ac:picMkLst>
            <pc:docMk/>
            <pc:sldMk cId="2873248489" sldId="829"/>
            <ac:picMk id="10" creationId="{00000000-0000-0000-0000-000000000000}"/>
          </ac:picMkLst>
        </pc:picChg>
      </pc:sldChg>
      <pc:sldChg chg="addSp delSp modSp add del mod ord delAnim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3513289028" sldId="830"/>
        </pc:sldMkLst>
        <pc:spChg chg="add mod">
          <ac:chgData name="PABLO SCHWARZENBERG" userId="8c8aad3b-0818-4347-9e94-70ceb4e6135e" providerId="ADAL" clId="{03D8383D-CB46-7144-AE47-ED01A9F9FA4C}" dt="2022-09-04T19:07:52.878" v="2843" actId="20577"/>
          <ac:spMkLst>
            <pc:docMk/>
            <pc:sldMk cId="3513289028" sldId="830"/>
            <ac:spMk id="3" creationId="{3CBB5DF0-90A3-B7CB-0BEE-490A932031BA}"/>
          </ac:spMkLst>
        </pc:spChg>
        <pc:spChg chg="del mod">
          <ac:chgData name="PABLO SCHWARZENBERG" userId="8c8aad3b-0818-4347-9e94-70ceb4e6135e" providerId="ADAL" clId="{03D8383D-CB46-7144-AE47-ED01A9F9FA4C}" dt="2022-09-04T18:18:17.899" v="2417" actId="478"/>
          <ac:spMkLst>
            <pc:docMk/>
            <pc:sldMk cId="3513289028" sldId="830"/>
            <ac:spMk id="9" creationId="{00000000-0000-0000-0000-000000000000}"/>
          </ac:spMkLst>
        </pc:spChg>
        <pc:spChg chg="del">
          <ac:chgData name="PABLO SCHWARZENBERG" userId="8c8aad3b-0818-4347-9e94-70ceb4e6135e" providerId="ADAL" clId="{03D8383D-CB46-7144-AE47-ED01A9F9FA4C}" dt="2022-09-04T18:18:21.161" v="2418" actId="478"/>
          <ac:spMkLst>
            <pc:docMk/>
            <pc:sldMk cId="3513289028" sldId="830"/>
            <ac:spMk id="12" creationId="{EEA4170A-F3CF-183D-9FE9-DD27C97F1EA1}"/>
          </ac:spMkLst>
        </pc:spChg>
        <pc:spChg chg="mod">
          <ac:chgData name="PABLO SCHWARZENBERG" userId="8c8aad3b-0818-4347-9e94-70ceb4e6135e" providerId="ADAL" clId="{03D8383D-CB46-7144-AE47-ED01A9F9FA4C}" dt="2022-09-04T19:06:25.100" v="2676" actId="1076"/>
          <ac:spMkLst>
            <pc:docMk/>
            <pc:sldMk cId="3513289028" sldId="830"/>
            <ac:spMk id="13" creationId="{0B988AA5-D60D-395C-6465-F271E85C47EE}"/>
          </ac:spMkLst>
        </pc:spChg>
        <pc:picChg chg="del">
          <ac:chgData name="PABLO SCHWARZENBERG" userId="8c8aad3b-0818-4347-9e94-70ceb4e6135e" providerId="ADAL" clId="{03D8383D-CB46-7144-AE47-ED01A9F9FA4C}" dt="2022-09-04T18:18:17.899" v="2417" actId="478"/>
          <ac:picMkLst>
            <pc:docMk/>
            <pc:sldMk cId="3513289028" sldId="830"/>
            <ac:picMk id="10" creationId="{00000000-0000-0000-0000-000000000000}"/>
          </ac:picMkLst>
        </pc:picChg>
      </pc:sldChg>
      <pc:sldChg chg="addSp delSp modSp add del mod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2257501076" sldId="831"/>
        </pc:sldMkLst>
        <pc:spChg chg="add mod">
          <ac:chgData name="PABLO SCHWARZENBERG" userId="8c8aad3b-0818-4347-9e94-70ceb4e6135e" providerId="ADAL" clId="{03D8383D-CB46-7144-AE47-ED01A9F9FA4C}" dt="2022-09-04T18:32:07.597" v="2672" actId="207"/>
          <ac:spMkLst>
            <pc:docMk/>
            <pc:sldMk cId="2257501076" sldId="831"/>
            <ac:spMk id="5" creationId="{3F4F3AF2-3B61-594E-7620-A82CEFD11E2F}"/>
          </ac:spMkLst>
        </pc:spChg>
        <pc:spChg chg="mod">
          <ac:chgData name="PABLO SCHWARZENBERG" userId="8c8aad3b-0818-4347-9e94-70ceb4e6135e" providerId="ADAL" clId="{03D8383D-CB46-7144-AE47-ED01A9F9FA4C}" dt="2022-09-04T18:30:08.753" v="2523" actId="20577"/>
          <ac:spMkLst>
            <pc:docMk/>
            <pc:sldMk cId="2257501076" sldId="831"/>
            <ac:spMk id="12" creationId="{EEA4170A-F3CF-183D-9FE9-DD27C97F1EA1}"/>
          </ac:spMkLst>
        </pc:spChg>
        <pc:picChg chg="add mod">
          <ac:chgData name="PABLO SCHWARZENBERG" userId="8c8aad3b-0818-4347-9e94-70ceb4e6135e" providerId="ADAL" clId="{03D8383D-CB46-7144-AE47-ED01A9F9FA4C}" dt="2022-09-04T18:31:03.155" v="2525" actId="1076"/>
          <ac:picMkLst>
            <pc:docMk/>
            <pc:sldMk cId="2257501076" sldId="831"/>
            <ac:picMk id="3" creationId="{C78126AE-C95A-2A70-2050-2E9A3D7AA9D6}"/>
          </ac:picMkLst>
        </pc:picChg>
        <pc:picChg chg="del">
          <ac:chgData name="PABLO SCHWARZENBERG" userId="8c8aad3b-0818-4347-9e94-70ceb4e6135e" providerId="ADAL" clId="{03D8383D-CB46-7144-AE47-ED01A9F9FA4C}" dt="2022-09-04T18:28:50.985" v="2490" actId="478"/>
          <ac:picMkLst>
            <pc:docMk/>
            <pc:sldMk cId="2257501076" sldId="831"/>
            <ac:picMk id="7" creationId="{825BF86C-DBBF-FD76-2486-641E82D7173C}"/>
          </ac:picMkLst>
        </pc:picChg>
      </pc:sldChg>
      <pc:sldChg chg="addSp delSp modSp add del mod delAnim modAnim">
        <pc:chgData name="PABLO SCHWARZENBERG" userId="8c8aad3b-0818-4347-9e94-70ceb4e6135e" providerId="ADAL" clId="{03D8383D-CB46-7144-AE47-ED01A9F9FA4C}" dt="2022-09-05T01:49:55.456" v="2991" actId="2696"/>
        <pc:sldMkLst>
          <pc:docMk/>
          <pc:sldMk cId="4152263374" sldId="832"/>
        </pc:sldMkLst>
        <pc:spChg chg="mod">
          <ac:chgData name="PABLO SCHWARZENBERG" userId="8c8aad3b-0818-4347-9e94-70ceb4e6135e" providerId="ADAL" clId="{03D8383D-CB46-7144-AE47-ED01A9F9FA4C}" dt="2022-09-04T23:11:44.442" v="2867" actId="20577"/>
          <ac:spMkLst>
            <pc:docMk/>
            <pc:sldMk cId="4152263374" sldId="832"/>
            <ac:spMk id="2" creationId="{00000000-0000-0000-0000-000000000000}"/>
          </ac:spMkLst>
        </pc:spChg>
        <pc:picChg chg="add del mod">
          <ac:chgData name="PABLO SCHWARZENBERG" userId="8c8aad3b-0818-4347-9e94-70ceb4e6135e" providerId="ADAL" clId="{03D8383D-CB46-7144-AE47-ED01A9F9FA4C}" dt="2022-09-04T23:12:05.660" v="2872" actId="478"/>
          <ac:picMkLst>
            <pc:docMk/>
            <pc:sldMk cId="4152263374" sldId="832"/>
            <ac:picMk id="3" creationId="{FF9759A7-F03D-38A0-9F53-E06371290599}"/>
          </ac:picMkLst>
        </pc:picChg>
        <pc:picChg chg="del">
          <ac:chgData name="PABLO SCHWARZENBERG" userId="8c8aad3b-0818-4347-9e94-70ceb4e6135e" providerId="ADAL" clId="{03D8383D-CB46-7144-AE47-ED01A9F9FA4C}" dt="2022-09-04T23:11:46.580" v="2868" actId="478"/>
          <ac:picMkLst>
            <pc:docMk/>
            <pc:sldMk cId="4152263374" sldId="832"/>
            <ac:picMk id="4" creationId="{00000000-0000-0000-0000-000000000000}"/>
          </ac:picMkLst>
        </pc:picChg>
        <pc:picChg chg="add mod">
          <ac:chgData name="PABLO SCHWARZENBERG" userId="8c8aad3b-0818-4347-9e94-70ceb4e6135e" providerId="ADAL" clId="{03D8383D-CB46-7144-AE47-ED01A9F9FA4C}" dt="2022-09-04T23:12:26.635" v="2877" actId="1076"/>
          <ac:picMkLst>
            <pc:docMk/>
            <pc:sldMk cId="4152263374" sldId="832"/>
            <ac:picMk id="5" creationId="{A8E45D72-2003-EB33-8E01-9A407C4DCDF6}"/>
          </ac:picMkLst>
        </pc:picChg>
      </pc:sldChg>
      <pc:sldChg chg="addSp delSp modSp add mod ord">
        <pc:chgData name="PABLO SCHWARZENBERG" userId="8c8aad3b-0818-4347-9e94-70ceb4e6135e" providerId="ADAL" clId="{03D8383D-CB46-7144-AE47-ED01A9F9FA4C}" dt="2022-09-05T01:31:09.512" v="2939" actId="21"/>
        <pc:sldMkLst>
          <pc:docMk/>
          <pc:sldMk cId="3277031386" sldId="833"/>
        </pc:sldMkLst>
        <pc:spChg chg="mod">
          <ac:chgData name="PABLO SCHWARZENBERG" userId="8c8aad3b-0818-4347-9e94-70ceb4e6135e" providerId="ADAL" clId="{03D8383D-CB46-7144-AE47-ED01A9F9FA4C}" dt="2022-09-05T01:28:15.914" v="2920" actId="20577"/>
          <ac:spMkLst>
            <pc:docMk/>
            <pc:sldMk cId="3277031386" sldId="833"/>
            <ac:spMk id="2" creationId="{00000000-0000-0000-0000-000000000000}"/>
          </ac:spMkLst>
        </pc:spChg>
        <pc:picChg chg="add del mod">
          <ac:chgData name="PABLO SCHWARZENBERG" userId="8c8aad3b-0818-4347-9e94-70ceb4e6135e" providerId="ADAL" clId="{03D8383D-CB46-7144-AE47-ED01A9F9FA4C}" dt="2022-09-05T01:20:34.731" v="2883" actId="21"/>
          <ac:picMkLst>
            <pc:docMk/>
            <pc:sldMk cId="3277031386" sldId="833"/>
            <ac:picMk id="3" creationId="{4645EF7D-E44B-F290-F20B-9DB6BCA6A12E}"/>
          </ac:picMkLst>
        </pc:picChg>
        <pc:picChg chg="del">
          <ac:chgData name="PABLO SCHWARZENBERG" userId="8c8aad3b-0818-4347-9e94-70ceb4e6135e" providerId="ADAL" clId="{03D8383D-CB46-7144-AE47-ED01A9F9FA4C}" dt="2022-09-05T01:19:59.718" v="2879" actId="478"/>
          <ac:picMkLst>
            <pc:docMk/>
            <pc:sldMk cId="3277031386" sldId="833"/>
            <ac:picMk id="4" creationId="{00000000-0000-0000-0000-000000000000}"/>
          </ac:picMkLst>
        </pc:picChg>
        <pc:picChg chg="add mod">
          <ac:chgData name="PABLO SCHWARZENBERG" userId="8c8aad3b-0818-4347-9e94-70ceb4e6135e" providerId="ADAL" clId="{03D8383D-CB46-7144-AE47-ED01A9F9FA4C}" dt="2022-09-05T01:30:13.314" v="2932" actId="14100"/>
          <ac:picMkLst>
            <pc:docMk/>
            <pc:sldMk cId="3277031386" sldId="833"/>
            <ac:picMk id="6" creationId="{171C5228-01CC-EF78-0DF5-B74A8D472484}"/>
          </ac:picMkLst>
        </pc:picChg>
        <pc:picChg chg="add mod">
          <ac:chgData name="PABLO SCHWARZENBERG" userId="8c8aad3b-0818-4347-9e94-70ceb4e6135e" providerId="ADAL" clId="{03D8383D-CB46-7144-AE47-ED01A9F9FA4C}" dt="2022-09-05T01:30:17.698" v="2933" actId="1076"/>
          <ac:picMkLst>
            <pc:docMk/>
            <pc:sldMk cId="3277031386" sldId="833"/>
            <ac:picMk id="7" creationId="{2ED478BA-980D-A40D-C129-8E9D933CF0D2}"/>
          </ac:picMkLst>
        </pc:picChg>
        <pc:picChg chg="add mod">
          <ac:chgData name="PABLO SCHWARZENBERG" userId="8c8aad3b-0818-4347-9e94-70ceb4e6135e" providerId="ADAL" clId="{03D8383D-CB46-7144-AE47-ED01A9F9FA4C}" dt="2022-09-05T01:29:59.748" v="2931" actId="14100"/>
          <ac:picMkLst>
            <pc:docMk/>
            <pc:sldMk cId="3277031386" sldId="833"/>
            <ac:picMk id="8" creationId="{28F02645-A3AE-64B1-2C17-82CACEDDF32B}"/>
          </ac:picMkLst>
        </pc:picChg>
        <pc:picChg chg="add del mod">
          <ac:chgData name="PABLO SCHWARZENBERG" userId="8c8aad3b-0818-4347-9e94-70ceb4e6135e" providerId="ADAL" clId="{03D8383D-CB46-7144-AE47-ED01A9F9FA4C}" dt="2022-09-05T01:30:58.783" v="2936" actId="478"/>
          <ac:picMkLst>
            <pc:docMk/>
            <pc:sldMk cId="3277031386" sldId="833"/>
            <ac:picMk id="9" creationId="{3873F282-B577-70F3-F22B-6A22E246B974}"/>
          </ac:picMkLst>
        </pc:picChg>
        <pc:picChg chg="add del mod">
          <ac:chgData name="PABLO SCHWARZENBERG" userId="8c8aad3b-0818-4347-9e94-70ceb4e6135e" providerId="ADAL" clId="{03D8383D-CB46-7144-AE47-ED01A9F9FA4C}" dt="2022-09-05T01:31:09.512" v="2939" actId="21"/>
          <ac:picMkLst>
            <pc:docMk/>
            <pc:sldMk cId="3277031386" sldId="833"/>
            <ac:picMk id="10" creationId="{C0FD1660-B039-492C-167C-7652E12B7DA1}"/>
          </ac:picMkLst>
        </pc:picChg>
      </pc:sldChg>
      <pc:sldChg chg="addSp delSp modSp add mod">
        <pc:chgData name="PABLO SCHWARZENBERG" userId="8c8aad3b-0818-4347-9e94-70ceb4e6135e" providerId="ADAL" clId="{03D8383D-CB46-7144-AE47-ED01A9F9FA4C}" dt="2022-09-05T01:33:04.180" v="2971" actId="20577"/>
        <pc:sldMkLst>
          <pc:docMk/>
          <pc:sldMk cId="479568576" sldId="834"/>
        </pc:sldMkLst>
        <pc:spChg chg="mod">
          <ac:chgData name="PABLO SCHWARZENBERG" userId="8c8aad3b-0818-4347-9e94-70ceb4e6135e" providerId="ADAL" clId="{03D8383D-CB46-7144-AE47-ED01A9F9FA4C}" dt="2022-09-05T01:33:04.180" v="2971" actId="20577"/>
          <ac:spMkLst>
            <pc:docMk/>
            <pc:sldMk cId="479568576" sldId="834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9-05T01:31:19.047" v="2943" actId="1076"/>
          <ac:picMkLst>
            <pc:docMk/>
            <pc:sldMk cId="479568576" sldId="834"/>
            <ac:picMk id="3" creationId="{154E29AD-7458-74CC-F602-2C87F31833C8}"/>
          </ac:picMkLst>
        </pc:picChg>
        <pc:picChg chg="del">
          <ac:chgData name="PABLO SCHWARZENBERG" userId="8c8aad3b-0818-4347-9e94-70ceb4e6135e" providerId="ADAL" clId="{03D8383D-CB46-7144-AE47-ED01A9F9FA4C}" dt="2022-09-05T01:31:15.409" v="2941" actId="478"/>
          <ac:picMkLst>
            <pc:docMk/>
            <pc:sldMk cId="479568576" sldId="834"/>
            <ac:picMk id="6" creationId="{171C5228-01CC-EF78-0DF5-B74A8D472484}"/>
          </ac:picMkLst>
        </pc:picChg>
        <pc:picChg chg="del">
          <ac:chgData name="PABLO SCHWARZENBERG" userId="8c8aad3b-0818-4347-9e94-70ceb4e6135e" providerId="ADAL" clId="{03D8383D-CB46-7144-AE47-ED01A9F9FA4C}" dt="2022-09-05T01:31:15.409" v="2941" actId="478"/>
          <ac:picMkLst>
            <pc:docMk/>
            <pc:sldMk cId="479568576" sldId="834"/>
            <ac:picMk id="7" creationId="{2ED478BA-980D-A40D-C129-8E9D933CF0D2}"/>
          </ac:picMkLst>
        </pc:picChg>
        <pc:picChg chg="del">
          <ac:chgData name="PABLO SCHWARZENBERG" userId="8c8aad3b-0818-4347-9e94-70ceb4e6135e" providerId="ADAL" clId="{03D8383D-CB46-7144-AE47-ED01A9F9FA4C}" dt="2022-09-05T01:31:15.409" v="2941" actId="478"/>
          <ac:picMkLst>
            <pc:docMk/>
            <pc:sldMk cId="479568576" sldId="834"/>
            <ac:picMk id="8" creationId="{28F02645-A3AE-64B1-2C17-82CACEDDF32B}"/>
          </ac:picMkLst>
        </pc:picChg>
      </pc:sldChg>
      <pc:sldChg chg="addSp delSp modSp add mod">
        <pc:chgData name="PABLO SCHWARZENBERG" userId="8c8aad3b-0818-4347-9e94-70ceb4e6135e" providerId="ADAL" clId="{03D8383D-CB46-7144-AE47-ED01A9F9FA4C}" dt="2022-09-05T01:33:31.066" v="2974" actId="1076"/>
        <pc:sldMkLst>
          <pc:docMk/>
          <pc:sldMk cId="3790860305" sldId="835"/>
        </pc:sldMkLst>
        <pc:spChg chg="mod">
          <ac:chgData name="PABLO SCHWARZENBERG" userId="8c8aad3b-0818-4347-9e94-70ceb4e6135e" providerId="ADAL" clId="{03D8383D-CB46-7144-AE47-ED01A9F9FA4C}" dt="2022-09-05T01:33:00.028" v="2969" actId="20577"/>
          <ac:spMkLst>
            <pc:docMk/>
            <pc:sldMk cId="3790860305" sldId="835"/>
            <ac:spMk id="2" creationId="{00000000-0000-0000-0000-000000000000}"/>
          </ac:spMkLst>
        </pc:spChg>
        <pc:picChg chg="del">
          <ac:chgData name="PABLO SCHWARZENBERG" userId="8c8aad3b-0818-4347-9e94-70ceb4e6135e" providerId="ADAL" clId="{03D8383D-CB46-7144-AE47-ED01A9F9FA4C}" dt="2022-09-05T01:33:07.453" v="2972" actId="478"/>
          <ac:picMkLst>
            <pc:docMk/>
            <pc:sldMk cId="3790860305" sldId="835"/>
            <ac:picMk id="3" creationId="{154E29AD-7458-74CC-F602-2C87F31833C8}"/>
          </ac:picMkLst>
        </pc:picChg>
        <pc:picChg chg="add mod">
          <ac:chgData name="PABLO SCHWARZENBERG" userId="8c8aad3b-0818-4347-9e94-70ceb4e6135e" providerId="ADAL" clId="{03D8383D-CB46-7144-AE47-ED01A9F9FA4C}" dt="2022-09-05T01:33:31.066" v="2974" actId="1076"/>
          <ac:picMkLst>
            <pc:docMk/>
            <pc:sldMk cId="3790860305" sldId="835"/>
            <ac:picMk id="4" creationId="{D12146A9-F92F-AF55-C1D1-8307B25511C0}"/>
          </ac:picMkLst>
        </pc:picChg>
      </pc:sldChg>
      <pc:sldChg chg="addSp delSp modSp add mod">
        <pc:chgData name="PABLO SCHWARZENBERG" userId="8c8aad3b-0818-4347-9e94-70ceb4e6135e" providerId="ADAL" clId="{03D8383D-CB46-7144-AE47-ED01A9F9FA4C}" dt="2022-09-05T01:34:13.093" v="2989" actId="1076"/>
        <pc:sldMkLst>
          <pc:docMk/>
          <pc:sldMk cId="732397368" sldId="836"/>
        </pc:sldMkLst>
        <pc:spChg chg="mod">
          <ac:chgData name="PABLO SCHWARZENBERG" userId="8c8aad3b-0818-4347-9e94-70ceb4e6135e" providerId="ADAL" clId="{03D8383D-CB46-7144-AE47-ED01A9F9FA4C}" dt="2022-09-05T01:33:49.863" v="2986" actId="20577"/>
          <ac:spMkLst>
            <pc:docMk/>
            <pc:sldMk cId="732397368" sldId="836"/>
            <ac:spMk id="2" creationId="{00000000-0000-0000-0000-000000000000}"/>
          </ac:spMkLst>
        </pc:spChg>
        <pc:picChg chg="add mod">
          <ac:chgData name="PABLO SCHWARZENBERG" userId="8c8aad3b-0818-4347-9e94-70ceb4e6135e" providerId="ADAL" clId="{03D8383D-CB46-7144-AE47-ED01A9F9FA4C}" dt="2022-09-05T01:34:13.093" v="2989" actId="1076"/>
          <ac:picMkLst>
            <pc:docMk/>
            <pc:sldMk cId="732397368" sldId="836"/>
            <ac:picMk id="3" creationId="{AF68A711-1E84-5FB5-DEBA-ECB038B6F981}"/>
          </ac:picMkLst>
        </pc:picChg>
        <pc:picChg chg="del">
          <ac:chgData name="PABLO SCHWARZENBERG" userId="8c8aad3b-0818-4347-9e94-70ceb4e6135e" providerId="ADAL" clId="{03D8383D-CB46-7144-AE47-ED01A9F9FA4C}" dt="2022-09-05T01:33:52.282" v="2987" actId="478"/>
          <ac:picMkLst>
            <pc:docMk/>
            <pc:sldMk cId="732397368" sldId="836"/>
            <ac:picMk id="4" creationId="{D12146A9-F92F-AF55-C1D1-8307B25511C0}"/>
          </ac:picMkLst>
        </pc:picChg>
      </pc:sldChg>
    </pc:docChg>
  </pc:docChgLst>
  <pc:docChgLst>
    <pc:chgData name="Pablo Schwarzenberg Riveros" userId="8c8aad3b-0818-4347-9e94-70ceb4e6135e" providerId="ADAL" clId="{8E7BAFA6-F2E3-884F-8A6C-19E5144730E5}"/>
    <pc:docChg chg="undo custSel addSld delSld modSld sldOrd modSection">
      <pc:chgData name="Pablo Schwarzenberg Riveros" userId="8c8aad3b-0818-4347-9e94-70ceb4e6135e" providerId="ADAL" clId="{8E7BAFA6-F2E3-884F-8A6C-19E5144730E5}" dt="2023-09-06T16:15:06.462" v="205"/>
      <pc:docMkLst>
        <pc:docMk/>
      </pc:docMkLst>
      <pc:sldChg chg="modSp mod">
        <pc:chgData name="Pablo Schwarzenberg Riveros" userId="8c8aad3b-0818-4347-9e94-70ceb4e6135e" providerId="ADAL" clId="{8E7BAFA6-F2E3-884F-8A6C-19E5144730E5}" dt="2023-09-05T15:19:04.599" v="109" actId="20577"/>
        <pc:sldMkLst>
          <pc:docMk/>
          <pc:sldMk cId="3049713722" sldId="433"/>
        </pc:sldMkLst>
        <pc:spChg chg="mod">
          <ac:chgData name="Pablo Schwarzenberg Riveros" userId="8c8aad3b-0818-4347-9e94-70ceb4e6135e" providerId="ADAL" clId="{8E7BAFA6-F2E3-884F-8A6C-19E5144730E5}" dt="2023-09-05T15:19:04.599" v="109" actId="20577"/>
          <ac:spMkLst>
            <pc:docMk/>
            <pc:sldMk cId="3049713722" sldId="433"/>
            <ac:spMk id="7" creationId="{00000000-0000-0000-0000-000000000000}"/>
          </ac:spMkLst>
        </pc:spChg>
      </pc:sldChg>
      <pc:sldChg chg="modSp mod">
        <pc:chgData name="Pablo Schwarzenberg Riveros" userId="8c8aad3b-0818-4347-9e94-70ceb4e6135e" providerId="ADAL" clId="{8E7BAFA6-F2E3-884F-8A6C-19E5144730E5}" dt="2023-09-05T15:16:36.976" v="107" actId="1076"/>
        <pc:sldMkLst>
          <pc:docMk/>
          <pc:sldMk cId="2164774507" sldId="510"/>
        </pc:sldMkLst>
        <pc:spChg chg="mod">
          <ac:chgData name="Pablo Schwarzenberg Riveros" userId="8c8aad3b-0818-4347-9e94-70ceb4e6135e" providerId="ADAL" clId="{8E7BAFA6-F2E3-884F-8A6C-19E5144730E5}" dt="2023-09-05T15:16:22.350" v="106" actId="5793"/>
          <ac:spMkLst>
            <pc:docMk/>
            <pc:sldMk cId="2164774507" sldId="510"/>
            <ac:spMk id="3" creationId="{243DDF33-8659-5BDC-C497-5357EF182D7B}"/>
          </ac:spMkLst>
        </pc:spChg>
        <pc:spChg chg="mod">
          <ac:chgData name="Pablo Schwarzenberg Riveros" userId="8c8aad3b-0818-4347-9e94-70ceb4e6135e" providerId="ADAL" clId="{8E7BAFA6-F2E3-884F-8A6C-19E5144730E5}" dt="2023-09-05T15:16:36.976" v="107" actId="1076"/>
          <ac:spMkLst>
            <pc:docMk/>
            <pc:sldMk cId="2164774507" sldId="510"/>
            <ac:spMk id="4" creationId="{07C73236-DE54-54AB-D28E-480E7E0EC1DC}"/>
          </ac:spMkLst>
        </pc:spChg>
        <pc:spChg chg="mod">
          <ac:chgData name="Pablo Schwarzenberg Riveros" userId="8c8aad3b-0818-4347-9e94-70ceb4e6135e" providerId="ADAL" clId="{8E7BAFA6-F2E3-884F-8A6C-19E5144730E5}" dt="2023-09-05T15:16:36.976" v="107" actId="1076"/>
          <ac:spMkLst>
            <pc:docMk/>
            <pc:sldMk cId="2164774507" sldId="510"/>
            <ac:spMk id="6" creationId="{EFBC5589-BB52-A8BA-EEF8-3E6B8FD89086}"/>
          </ac:spMkLst>
        </pc:spChg>
        <pc:spChg chg="mod">
          <ac:chgData name="Pablo Schwarzenberg Riveros" userId="8c8aad3b-0818-4347-9e94-70ceb4e6135e" providerId="ADAL" clId="{8E7BAFA6-F2E3-884F-8A6C-19E5144730E5}" dt="2023-09-05T15:16:36.976" v="107" actId="1076"/>
          <ac:spMkLst>
            <pc:docMk/>
            <pc:sldMk cId="2164774507" sldId="510"/>
            <ac:spMk id="7" creationId="{91448267-F690-1B79-CCB5-AF2CE01F1774}"/>
          </ac:spMkLst>
        </pc:spChg>
        <pc:spChg chg="mod">
          <ac:chgData name="Pablo Schwarzenberg Riveros" userId="8c8aad3b-0818-4347-9e94-70ceb4e6135e" providerId="ADAL" clId="{8E7BAFA6-F2E3-884F-8A6C-19E5144730E5}" dt="2023-09-05T15:16:36.976" v="107" actId="1076"/>
          <ac:spMkLst>
            <pc:docMk/>
            <pc:sldMk cId="2164774507" sldId="510"/>
            <ac:spMk id="12" creationId="{A5DD455A-A3E5-7FBA-F017-832A55D5FF96}"/>
          </ac:spMkLst>
        </pc:spChg>
        <pc:spChg chg="mod">
          <ac:chgData name="Pablo Schwarzenberg Riveros" userId="8c8aad3b-0818-4347-9e94-70ceb4e6135e" providerId="ADAL" clId="{8E7BAFA6-F2E3-884F-8A6C-19E5144730E5}" dt="2023-09-05T15:16:36.976" v="107" actId="1076"/>
          <ac:spMkLst>
            <pc:docMk/>
            <pc:sldMk cId="2164774507" sldId="510"/>
            <ac:spMk id="16" creationId="{2265ED60-9168-012F-5DC6-6EF6A13F9CE1}"/>
          </ac:spMkLst>
        </pc:spChg>
        <pc:cxnChg chg="mod">
          <ac:chgData name="Pablo Schwarzenberg Riveros" userId="8c8aad3b-0818-4347-9e94-70ceb4e6135e" providerId="ADAL" clId="{8E7BAFA6-F2E3-884F-8A6C-19E5144730E5}" dt="2023-09-05T15:16:36.976" v="107" actId="1076"/>
          <ac:cxnSpMkLst>
            <pc:docMk/>
            <pc:sldMk cId="2164774507" sldId="510"/>
            <ac:cxnSpMk id="9" creationId="{1F22DFA9-86CB-0578-531D-511432C43AB1}"/>
          </ac:cxnSpMkLst>
        </pc:cxnChg>
        <pc:cxnChg chg="mod">
          <ac:chgData name="Pablo Schwarzenberg Riveros" userId="8c8aad3b-0818-4347-9e94-70ceb4e6135e" providerId="ADAL" clId="{8E7BAFA6-F2E3-884F-8A6C-19E5144730E5}" dt="2023-09-05T15:16:36.976" v="107" actId="1076"/>
          <ac:cxnSpMkLst>
            <pc:docMk/>
            <pc:sldMk cId="2164774507" sldId="510"/>
            <ac:cxnSpMk id="11" creationId="{2BF48162-AAE7-1FA1-6DC0-C408061C3DA9}"/>
          </ac:cxnSpMkLst>
        </pc:cxnChg>
        <pc:cxnChg chg="mod">
          <ac:chgData name="Pablo Schwarzenberg Riveros" userId="8c8aad3b-0818-4347-9e94-70ceb4e6135e" providerId="ADAL" clId="{8E7BAFA6-F2E3-884F-8A6C-19E5144730E5}" dt="2023-09-05T15:16:36.976" v="107" actId="1076"/>
          <ac:cxnSpMkLst>
            <pc:docMk/>
            <pc:sldMk cId="2164774507" sldId="510"/>
            <ac:cxnSpMk id="14" creationId="{45506911-023C-AE25-EAFF-2C434D9BB5E1}"/>
          </ac:cxnSpMkLst>
        </pc:cxnChg>
      </pc:sldChg>
      <pc:sldChg chg="del">
        <pc:chgData name="Pablo Schwarzenberg Riveros" userId="8c8aad3b-0818-4347-9e94-70ceb4e6135e" providerId="ADAL" clId="{8E7BAFA6-F2E3-884F-8A6C-19E5144730E5}" dt="2023-09-05T15:31:43.626" v="180" actId="2696"/>
        <pc:sldMkLst>
          <pc:docMk/>
          <pc:sldMk cId="4084443273" sldId="530"/>
        </pc:sldMkLst>
      </pc:sldChg>
      <pc:sldChg chg="del">
        <pc:chgData name="Pablo Schwarzenberg Riveros" userId="8c8aad3b-0818-4347-9e94-70ceb4e6135e" providerId="ADAL" clId="{8E7BAFA6-F2E3-884F-8A6C-19E5144730E5}" dt="2023-09-05T15:04:16.406" v="0" actId="2696"/>
        <pc:sldMkLst>
          <pc:docMk/>
          <pc:sldMk cId="634926632" sldId="535"/>
        </pc:sldMkLst>
      </pc:sldChg>
      <pc:sldChg chg="add">
        <pc:chgData name="Pablo Schwarzenberg Riveros" userId="8c8aad3b-0818-4347-9e94-70ceb4e6135e" providerId="ADAL" clId="{8E7BAFA6-F2E3-884F-8A6C-19E5144730E5}" dt="2023-09-06T16:14:30.430" v="201"/>
        <pc:sldMkLst>
          <pc:docMk/>
          <pc:sldMk cId="1112998673" sldId="535"/>
        </pc:sldMkLst>
      </pc:sldChg>
      <pc:sldChg chg="add del">
        <pc:chgData name="Pablo Schwarzenberg Riveros" userId="8c8aad3b-0818-4347-9e94-70ceb4e6135e" providerId="ADAL" clId="{8E7BAFA6-F2E3-884F-8A6C-19E5144730E5}" dt="2023-09-06T16:14:26.657" v="200" actId="2696"/>
        <pc:sldMkLst>
          <pc:docMk/>
          <pc:sldMk cId="2484769963" sldId="535"/>
        </pc:sldMkLst>
      </pc:sldChg>
      <pc:sldChg chg="modSp mod ord">
        <pc:chgData name="Pablo Schwarzenberg Riveros" userId="8c8aad3b-0818-4347-9e94-70ceb4e6135e" providerId="ADAL" clId="{8E7BAFA6-F2E3-884F-8A6C-19E5144730E5}" dt="2023-09-05T15:31:30.232" v="179" actId="20577"/>
        <pc:sldMkLst>
          <pc:docMk/>
          <pc:sldMk cId="2424577813" sldId="539"/>
        </pc:sldMkLst>
        <pc:spChg chg="mod">
          <ac:chgData name="Pablo Schwarzenberg Riveros" userId="8c8aad3b-0818-4347-9e94-70ceb4e6135e" providerId="ADAL" clId="{8E7BAFA6-F2E3-884F-8A6C-19E5144730E5}" dt="2023-09-05T15:31:30.232" v="179" actId="20577"/>
          <ac:spMkLst>
            <pc:docMk/>
            <pc:sldMk cId="2424577813" sldId="539"/>
            <ac:spMk id="2" creationId="{964E1AD1-4DBA-1643-BB82-13D7A89C9DDC}"/>
          </ac:spMkLst>
        </pc:spChg>
      </pc:sldChg>
      <pc:sldChg chg="addSp delSp modSp del mod">
        <pc:chgData name="Pablo Schwarzenberg Riveros" userId="8c8aad3b-0818-4347-9e94-70ceb4e6135e" providerId="ADAL" clId="{8E7BAFA6-F2E3-884F-8A6C-19E5144730E5}" dt="2023-09-05T15:05:47.878" v="12" actId="2696"/>
        <pc:sldMkLst>
          <pc:docMk/>
          <pc:sldMk cId="2621715021" sldId="558"/>
        </pc:sldMkLst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5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6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7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8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9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0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1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2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3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4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5" creationId="{00000000-0000-0000-0000-000000000000}"/>
          </ac:spMkLst>
        </pc:spChg>
        <pc:spChg chg="add del">
          <ac:chgData name="Pablo Schwarzenberg Riveros" userId="8c8aad3b-0818-4347-9e94-70ceb4e6135e" providerId="ADAL" clId="{8E7BAFA6-F2E3-884F-8A6C-19E5144730E5}" dt="2023-09-05T15:05:15.823" v="4" actId="21"/>
          <ac:spMkLst>
            <pc:docMk/>
            <pc:sldMk cId="2621715021" sldId="558"/>
            <ac:spMk id="16" creationId="{00000000-0000-0000-0000-000000000000}"/>
          </ac:spMkLst>
        </pc:spChg>
        <pc:cxnChg chg="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18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20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22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24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26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28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30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32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34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36" creationId="{00000000-0000-0000-0000-000000000000}"/>
          </ac:cxnSpMkLst>
        </pc:cxnChg>
        <pc:cxnChg chg="add del mod">
          <ac:chgData name="Pablo Schwarzenberg Riveros" userId="8c8aad3b-0818-4347-9e94-70ceb4e6135e" providerId="ADAL" clId="{8E7BAFA6-F2E3-884F-8A6C-19E5144730E5}" dt="2023-09-05T15:05:15.823" v="4" actId="21"/>
          <ac:cxnSpMkLst>
            <pc:docMk/>
            <pc:sldMk cId="2621715021" sldId="558"/>
            <ac:cxnSpMk id="38" creationId="{00000000-0000-0000-0000-000000000000}"/>
          </ac:cxnSpMkLst>
        </pc:cxnChg>
      </pc:sldChg>
      <pc:sldChg chg="addSp delSp modSp mod">
        <pc:chgData name="Pablo Schwarzenberg Riveros" userId="8c8aad3b-0818-4347-9e94-70ceb4e6135e" providerId="ADAL" clId="{8E7BAFA6-F2E3-884F-8A6C-19E5144730E5}" dt="2023-09-05T15:31:13.868" v="154" actId="1076"/>
        <pc:sldMkLst>
          <pc:docMk/>
          <pc:sldMk cId="3179759460" sldId="569"/>
        </pc:sldMkLst>
        <pc:spChg chg="mod">
          <ac:chgData name="Pablo Schwarzenberg Riveros" userId="8c8aad3b-0818-4347-9e94-70ceb4e6135e" providerId="ADAL" clId="{8E7BAFA6-F2E3-884F-8A6C-19E5144730E5}" dt="2023-09-05T15:30:15.007" v="110" actId="20577"/>
          <ac:spMkLst>
            <pc:docMk/>
            <pc:sldMk cId="3179759460" sldId="569"/>
            <ac:spMk id="2" creationId="{CD2CA1A2-EBF3-3897-CC74-7519A000330F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4" creationId="{69779D12-0E33-DEA9-7A35-BADBEECAD1B0}"/>
          </ac:spMkLst>
        </pc:spChg>
        <pc:spChg chg="mod">
          <ac:chgData name="Pablo Schwarzenberg Riveros" userId="8c8aad3b-0818-4347-9e94-70ceb4e6135e" providerId="ADAL" clId="{8E7BAFA6-F2E3-884F-8A6C-19E5144730E5}" dt="2023-09-05T15:05:41.877" v="10" actId="1076"/>
          <ac:spMkLst>
            <pc:docMk/>
            <pc:sldMk cId="3179759460" sldId="569"/>
            <ac:spMk id="5" creationId="{9A7757DE-4C32-1F87-7AD0-27FF6E6844A5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6" creationId="{05CBCF8D-18AC-B0CF-1F62-D8FF4074124A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7" creationId="{06B564FF-4D1F-36C7-6335-B005EE5FE5EF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8" creationId="{114B06D5-8900-CFEC-5102-40A6EFDEF571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1" creationId="{79840965-1F59-053A-4EF0-ED0C196E66BD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2" creationId="{34823CF4-B9C9-81B4-1E74-C23C5615A82B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3" creationId="{E6957A15-9E1A-5D9F-F0ED-C1034535ACFE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4" creationId="{BB2BE452-76F3-9610-B870-1610D42869DD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5" creationId="{9E0E81DB-0BFA-B03F-46AE-2BD4D2EAA739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6" creationId="{42AD1F6C-62C8-A49D-EFD9-78110167A5D1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7" creationId="{9E439FED-9840-D3C6-2B1D-F8EA4C103566}"/>
          </ac:spMkLst>
        </pc:spChg>
        <pc:spChg chg="add mod">
          <ac:chgData name="Pablo Schwarzenberg Riveros" userId="8c8aad3b-0818-4347-9e94-70ceb4e6135e" providerId="ADAL" clId="{8E7BAFA6-F2E3-884F-8A6C-19E5144730E5}" dt="2023-09-05T15:05:31.268" v="7" actId="1076"/>
          <ac:spMkLst>
            <pc:docMk/>
            <pc:sldMk cId="3179759460" sldId="569"/>
            <ac:spMk id="18" creationId="{B19C9E46-4C81-EF2E-1DA0-6E34C40DCA69}"/>
          </ac:spMkLst>
        </pc:spChg>
        <pc:spChg chg="add mod">
          <ac:chgData name="Pablo Schwarzenberg Riveros" userId="8c8aad3b-0818-4347-9e94-70ceb4e6135e" providerId="ADAL" clId="{8E7BAFA6-F2E3-884F-8A6C-19E5144730E5}" dt="2023-09-05T15:31:01.043" v="153" actId="1076"/>
          <ac:spMkLst>
            <pc:docMk/>
            <pc:sldMk cId="3179759460" sldId="569"/>
            <ac:spMk id="30" creationId="{DB6425E7-7F73-0DD5-FFD2-CFE16E7DAC1B}"/>
          </ac:spMkLst>
        </pc:spChg>
        <pc:picChg chg="del">
          <ac:chgData name="Pablo Schwarzenberg Riveros" userId="8c8aad3b-0818-4347-9e94-70ceb4e6135e" providerId="ADAL" clId="{8E7BAFA6-F2E3-884F-8A6C-19E5144730E5}" dt="2023-09-05T15:05:18.835" v="5" actId="478"/>
          <ac:picMkLst>
            <pc:docMk/>
            <pc:sldMk cId="3179759460" sldId="569"/>
            <ac:picMk id="9" creationId="{AA2150F5-2AC8-8425-4CFA-E3232D7E54F7}"/>
          </ac:picMkLst>
        </pc:picChg>
        <pc:picChg chg="mod">
          <ac:chgData name="Pablo Schwarzenberg Riveros" userId="8c8aad3b-0818-4347-9e94-70ceb4e6135e" providerId="ADAL" clId="{8E7BAFA6-F2E3-884F-8A6C-19E5144730E5}" dt="2023-09-05T15:31:13.868" v="154" actId="1076"/>
          <ac:picMkLst>
            <pc:docMk/>
            <pc:sldMk cId="3179759460" sldId="569"/>
            <ac:picMk id="10" creationId="{7D5C46BF-B8FD-27D7-89FC-94E5C00FFD03}"/>
          </ac:picMkLst>
        </pc:pic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19" creationId="{E1A49184-5862-9AA3-D28E-5A3936E44AA2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0" creationId="{D6433EC4-0B09-4CD5-2B2F-32333E78532F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1" creationId="{95B7B614-9A5D-45F8-0E48-134DCE134A74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2" creationId="{0C591475-70F0-5390-A917-B4CCF47FCCD6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3" creationId="{A0B40144-1B18-F9FA-8F77-1B5B2C2088F5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4" creationId="{668A0613-D781-E689-A924-B0CA56230250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5" creationId="{5A4C3650-DA1A-E8EE-D964-75BE24826CA7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6" creationId="{84E20AAD-0F2F-2958-6E55-4AE41CE68748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7" creationId="{62E2232A-A146-4939-E50D-04A42EAF1207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8" creationId="{8F82FCB5-AC1A-6887-8A18-ED7725B79D38}"/>
          </ac:cxnSpMkLst>
        </pc:cxnChg>
        <pc:cxnChg chg="add mod">
          <ac:chgData name="Pablo Schwarzenberg Riveros" userId="8c8aad3b-0818-4347-9e94-70ceb4e6135e" providerId="ADAL" clId="{8E7BAFA6-F2E3-884F-8A6C-19E5144730E5}" dt="2023-09-05T15:05:31.268" v="7" actId="1076"/>
          <ac:cxnSpMkLst>
            <pc:docMk/>
            <pc:sldMk cId="3179759460" sldId="569"/>
            <ac:cxnSpMk id="29" creationId="{40B5D3DA-1ECC-6D6B-C237-525006083972}"/>
          </ac:cxnSpMkLst>
        </pc:cxnChg>
      </pc:sldChg>
      <pc:sldChg chg="add del">
        <pc:chgData name="Pablo Schwarzenberg Riveros" userId="8c8aad3b-0818-4347-9e94-70ceb4e6135e" providerId="ADAL" clId="{8E7BAFA6-F2E3-884F-8A6C-19E5144730E5}" dt="2023-09-05T15:33:32.753" v="198" actId="2696"/>
        <pc:sldMkLst>
          <pc:docMk/>
          <pc:sldMk cId="2927831327" sldId="572"/>
        </pc:sldMkLst>
      </pc:sldChg>
      <pc:sldChg chg="add del">
        <pc:chgData name="Pablo Schwarzenberg Riveros" userId="8c8aad3b-0818-4347-9e94-70ceb4e6135e" providerId="ADAL" clId="{8E7BAFA6-F2E3-884F-8A6C-19E5144730E5}" dt="2023-09-05T15:33:32.753" v="198" actId="2696"/>
        <pc:sldMkLst>
          <pc:docMk/>
          <pc:sldMk cId="3943592467" sldId="573"/>
        </pc:sldMkLst>
      </pc:sldChg>
      <pc:sldChg chg="modSp mod">
        <pc:chgData name="Pablo Schwarzenberg Riveros" userId="8c8aad3b-0818-4347-9e94-70ceb4e6135e" providerId="ADAL" clId="{8E7BAFA6-F2E3-884F-8A6C-19E5144730E5}" dt="2023-09-05T15:33:39.313" v="199" actId="20577"/>
        <pc:sldMkLst>
          <pc:docMk/>
          <pc:sldMk cId="1912949674" sldId="822"/>
        </pc:sldMkLst>
        <pc:spChg chg="mod">
          <ac:chgData name="Pablo Schwarzenberg Riveros" userId="8c8aad3b-0818-4347-9e94-70ceb4e6135e" providerId="ADAL" clId="{8E7BAFA6-F2E3-884F-8A6C-19E5144730E5}" dt="2023-09-05T15:33:39.313" v="199" actId="20577"/>
          <ac:spMkLst>
            <pc:docMk/>
            <pc:sldMk cId="1912949674" sldId="822"/>
            <ac:spMk id="2" creationId="{90127140-80EF-11EB-28DC-0C11F2FB705F}"/>
          </ac:spMkLst>
        </pc:spChg>
      </pc:sldChg>
      <pc:sldChg chg="add del">
        <pc:chgData name="Pablo Schwarzenberg Riveros" userId="8c8aad3b-0818-4347-9e94-70ceb4e6135e" providerId="ADAL" clId="{8E7BAFA6-F2E3-884F-8A6C-19E5144730E5}" dt="2023-09-05T15:33:32.753" v="198" actId="2696"/>
        <pc:sldMkLst>
          <pc:docMk/>
          <pc:sldMk cId="312182428" sldId="823"/>
        </pc:sldMkLst>
      </pc:sldChg>
      <pc:sldChg chg="add del">
        <pc:chgData name="Pablo Schwarzenberg Riveros" userId="8c8aad3b-0818-4347-9e94-70ceb4e6135e" providerId="ADAL" clId="{8E7BAFA6-F2E3-884F-8A6C-19E5144730E5}" dt="2023-09-05T15:33:32.753" v="198" actId="2696"/>
        <pc:sldMkLst>
          <pc:docMk/>
          <pc:sldMk cId="4152263374" sldId="832"/>
        </pc:sldMkLst>
      </pc:sldChg>
      <pc:sldChg chg="add del">
        <pc:chgData name="Pablo Schwarzenberg Riveros" userId="8c8aad3b-0818-4347-9e94-70ceb4e6135e" providerId="ADAL" clId="{8E7BAFA6-F2E3-884F-8A6C-19E5144730E5}" dt="2023-09-06T16:15:01.006" v="204" actId="2696"/>
        <pc:sldMkLst>
          <pc:docMk/>
          <pc:sldMk cId="2310177927" sldId="837"/>
        </pc:sldMkLst>
      </pc:sldChg>
      <pc:sldChg chg="add">
        <pc:chgData name="Pablo Schwarzenberg Riveros" userId="8c8aad3b-0818-4347-9e94-70ceb4e6135e" providerId="ADAL" clId="{8E7BAFA6-F2E3-884F-8A6C-19E5144730E5}" dt="2023-09-06T16:15:06.462" v="205"/>
        <pc:sldMkLst>
          <pc:docMk/>
          <pc:sldMk cId="2530094495" sldId="837"/>
        </pc:sldMkLst>
      </pc:sldChg>
      <pc:sldChg chg="modSp add del mod">
        <pc:chgData name="Pablo Schwarzenberg Riveros" userId="8c8aad3b-0818-4347-9e94-70ceb4e6135e" providerId="ADAL" clId="{8E7BAFA6-F2E3-884F-8A6C-19E5144730E5}" dt="2023-09-06T16:14:33.855" v="202" actId="2696"/>
        <pc:sldMkLst>
          <pc:docMk/>
          <pc:sldMk cId="3856070419" sldId="837"/>
        </pc:sldMkLst>
        <pc:spChg chg="mod">
          <ac:chgData name="Pablo Schwarzenberg Riveros" userId="8c8aad3b-0818-4347-9e94-70ceb4e6135e" providerId="ADAL" clId="{8E7BAFA6-F2E3-884F-8A6C-19E5144730E5}" dt="2023-09-05T15:32:46.447" v="197" actId="20577"/>
          <ac:spMkLst>
            <pc:docMk/>
            <pc:sldMk cId="3856070419" sldId="837"/>
            <ac:spMk id="2" creationId="{00000000-0000-0000-0000-000000000000}"/>
          </ac:spMkLst>
        </pc:spChg>
      </pc:sldChg>
    </pc:docChg>
  </pc:docChgLst>
  <pc:docChgLst>
    <pc:chgData name="PABLO  SCHWARZENBERG RIVEROS" userId="8c8aad3b-0818-4347-9e94-70ceb4e6135e" providerId="ADAL" clId="{040D4C81-B50C-EB4F-A057-2AB590483E21}"/>
    <pc:docChg chg="undo custSel addSld delSld modSld sldOrd modSection">
      <pc:chgData name="PABLO  SCHWARZENBERG RIVEROS" userId="8c8aad3b-0818-4347-9e94-70ceb4e6135e" providerId="ADAL" clId="{040D4C81-B50C-EB4F-A057-2AB590483E21}" dt="2022-09-05T22:30:04.764" v="1409" actId="20577"/>
      <pc:docMkLst>
        <pc:docMk/>
      </pc:docMkLst>
      <pc:sldChg chg="add del">
        <pc:chgData name="PABLO  SCHWARZENBERG RIVEROS" userId="8c8aad3b-0818-4347-9e94-70ceb4e6135e" providerId="ADAL" clId="{040D4C81-B50C-EB4F-A057-2AB590483E21}" dt="2022-08-16T17:29:38.755" v="1" actId="2696"/>
        <pc:sldMkLst>
          <pc:docMk/>
          <pc:sldMk cId="1737407936" sldId="507"/>
        </pc:sldMkLst>
      </pc:sldChg>
      <pc:sldChg chg="modSp add mod">
        <pc:chgData name="PABLO  SCHWARZENBERG RIVEROS" userId="8c8aad3b-0818-4347-9e94-70ceb4e6135e" providerId="ADAL" clId="{040D4C81-B50C-EB4F-A057-2AB590483E21}" dt="2022-08-16T17:30:07.678" v="40" actId="20577"/>
        <pc:sldMkLst>
          <pc:docMk/>
          <pc:sldMk cId="3776796259" sldId="508"/>
        </pc:sldMkLst>
        <pc:spChg chg="mod">
          <ac:chgData name="PABLO  SCHWARZENBERG RIVEROS" userId="8c8aad3b-0818-4347-9e94-70ceb4e6135e" providerId="ADAL" clId="{040D4C81-B50C-EB4F-A057-2AB590483E21}" dt="2022-08-16T17:30:07.678" v="40" actId="20577"/>
          <ac:spMkLst>
            <pc:docMk/>
            <pc:sldMk cId="3776796259" sldId="508"/>
            <ac:spMk id="2" creationId="{CD2CA1A2-EBF3-3897-CC74-7519A000330F}"/>
          </ac:spMkLst>
        </pc:spChg>
      </pc:sldChg>
      <pc:sldChg chg="modSp add mod">
        <pc:chgData name="PABLO  SCHWARZENBERG RIVEROS" userId="8c8aad3b-0818-4347-9e94-70ceb4e6135e" providerId="ADAL" clId="{040D4C81-B50C-EB4F-A057-2AB590483E21}" dt="2022-08-16T17:30:01.029" v="24" actId="20577"/>
        <pc:sldMkLst>
          <pc:docMk/>
          <pc:sldMk cId="400283710" sldId="509"/>
        </pc:sldMkLst>
        <pc:spChg chg="mod">
          <ac:chgData name="PABLO  SCHWARZENBERG RIVEROS" userId="8c8aad3b-0818-4347-9e94-70ceb4e6135e" providerId="ADAL" clId="{040D4C81-B50C-EB4F-A057-2AB590483E21}" dt="2022-08-16T17:30:01.029" v="24" actId="20577"/>
          <ac:spMkLst>
            <pc:docMk/>
            <pc:sldMk cId="400283710" sldId="509"/>
            <ac:spMk id="2" creationId="{CD2CA1A2-EBF3-3897-CC74-7519A000330F}"/>
          </ac:spMkLst>
        </pc:spChg>
      </pc:sldChg>
      <pc:sldChg chg="modSp add mod ord">
        <pc:chgData name="PABLO  SCHWARZENBERG RIVEROS" userId="8c8aad3b-0818-4347-9e94-70ceb4e6135e" providerId="ADAL" clId="{040D4C81-B50C-EB4F-A057-2AB590483E21}" dt="2022-09-05T22:28:34.243" v="1331" actId="113"/>
        <pc:sldMkLst>
          <pc:docMk/>
          <pc:sldMk cId="2164774507" sldId="510"/>
        </pc:sldMkLst>
        <pc:spChg chg="mod">
          <ac:chgData name="PABLO  SCHWARZENBERG RIVEROS" userId="8c8aad3b-0818-4347-9e94-70ceb4e6135e" providerId="ADAL" clId="{040D4C81-B50C-EB4F-A057-2AB590483E21}" dt="2022-09-05T22:15:01.039" v="945" actId="20577"/>
          <ac:spMkLst>
            <pc:docMk/>
            <pc:sldMk cId="2164774507" sldId="510"/>
            <ac:spMk id="2" creationId="{CD2CA1A2-EBF3-3897-CC74-7519A000330F}"/>
          </ac:spMkLst>
        </pc:spChg>
        <pc:spChg chg="mod">
          <ac:chgData name="PABLO  SCHWARZENBERG RIVEROS" userId="8c8aad3b-0818-4347-9e94-70ceb4e6135e" providerId="ADAL" clId="{040D4C81-B50C-EB4F-A057-2AB590483E21}" dt="2022-09-05T22:28:34.243" v="1331" actId="113"/>
          <ac:spMkLst>
            <pc:docMk/>
            <pc:sldMk cId="2164774507" sldId="510"/>
            <ac:spMk id="3" creationId="{243DDF33-8659-5BDC-C497-5357EF182D7B}"/>
          </ac:spMkLst>
        </pc:spChg>
      </pc:sldChg>
      <pc:sldChg chg="modSp mod">
        <pc:chgData name="PABLO  SCHWARZENBERG RIVEROS" userId="8c8aad3b-0818-4347-9e94-70ceb4e6135e" providerId="ADAL" clId="{040D4C81-B50C-EB4F-A057-2AB590483E21}" dt="2022-09-05T21:58:56.513" v="942" actId="20577"/>
        <pc:sldMkLst>
          <pc:docMk/>
          <pc:sldMk cId="4084443273" sldId="530"/>
        </pc:sldMkLst>
        <pc:spChg chg="mod">
          <ac:chgData name="PABLO  SCHWARZENBERG RIVEROS" userId="8c8aad3b-0818-4347-9e94-70ceb4e6135e" providerId="ADAL" clId="{040D4C81-B50C-EB4F-A057-2AB590483E21}" dt="2022-09-05T21:58:56.513" v="942" actId="20577"/>
          <ac:spMkLst>
            <pc:docMk/>
            <pc:sldMk cId="4084443273" sldId="530"/>
            <ac:spMk id="2" creationId="{00000000-0000-0000-0000-000000000000}"/>
          </ac:spMkLst>
        </pc:spChg>
      </pc:sldChg>
      <pc:sldChg chg="add">
        <pc:chgData name="PABLO  SCHWARZENBERG RIVEROS" userId="8c8aad3b-0818-4347-9e94-70ceb4e6135e" providerId="ADAL" clId="{040D4C81-B50C-EB4F-A057-2AB590483E21}" dt="2022-09-05T21:59:29.543" v="944"/>
        <pc:sldMkLst>
          <pc:docMk/>
          <pc:sldMk cId="2572488647" sldId="532"/>
        </pc:sldMkLst>
      </pc:sldChg>
      <pc:sldChg chg="addSp modSp del mod">
        <pc:chgData name="PABLO  SCHWARZENBERG RIVEROS" userId="8c8aad3b-0818-4347-9e94-70ceb4e6135e" providerId="ADAL" clId="{040D4C81-B50C-EB4F-A057-2AB590483E21}" dt="2022-09-05T21:59:24.270" v="943" actId="2696"/>
        <pc:sldMkLst>
          <pc:docMk/>
          <pc:sldMk cId="3962736621" sldId="532"/>
        </pc:sldMkLst>
        <pc:spChg chg="add mod">
          <ac:chgData name="PABLO  SCHWARZENBERG RIVEROS" userId="8c8aad3b-0818-4347-9e94-70ceb4e6135e" providerId="ADAL" clId="{040D4C81-B50C-EB4F-A057-2AB590483E21}" dt="2022-09-05T15:26:14.284" v="195" actId="14100"/>
          <ac:spMkLst>
            <pc:docMk/>
            <pc:sldMk cId="3962736621" sldId="532"/>
            <ac:spMk id="3" creationId="{C31C142B-8CC8-5037-5172-4B78FE4E3CC5}"/>
          </ac:spMkLst>
        </pc:spChg>
      </pc:sldChg>
      <pc:sldChg chg="del">
        <pc:chgData name="PABLO  SCHWARZENBERG RIVEROS" userId="8c8aad3b-0818-4347-9e94-70ceb4e6135e" providerId="ADAL" clId="{040D4C81-B50C-EB4F-A057-2AB590483E21}" dt="2022-09-05T21:53:39.375" v="502" actId="2696"/>
        <pc:sldMkLst>
          <pc:docMk/>
          <pc:sldMk cId="4222912104" sldId="538"/>
        </pc:sldMkLst>
      </pc:sldChg>
      <pc:sldChg chg="addSp modSp mod">
        <pc:chgData name="PABLO  SCHWARZENBERG RIVEROS" userId="8c8aad3b-0818-4347-9e94-70ceb4e6135e" providerId="ADAL" clId="{040D4C81-B50C-EB4F-A057-2AB590483E21}" dt="2022-09-05T22:30:04.764" v="1409" actId="20577"/>
        <pc:sldMkLst>
          <pc:docMk/>
          <pc:sldMk cId="1912949674" sldId="822"/>
        </pc:sldMkLst>
        <pc:spChg chg="add mod">
          <ac:chgData name="PABLO  SCHWARZENBERG RIVEROS" userId="8c8aad3b-0818-4347-9e94-70ceb4e6135e" providerId="ADAL" clId="{040D4C81-B50C-EB4F-A057-2AB590483E21}" dt="2022-09-05T22:29:27.659" v="1385" actId="20577"/>
          <ac:spMkLst>
            <pc:docMk/>
            <pc:sldMk cId="1912949674" sldId="822"/>
            <ac:spMk id="3" creationId="{A208BF13-5D01-D5F8-0785-8A9262E56EE6}"/>
          </ac:spMkLst>
        </pc:spChg>
        <pc:spChg chg="mod">
          <ac:chgData name="PABLO  SCHWARZENBERG RIVEROS" userId="8c8aad3b-0818-4347-9e94-70ceb4e6135e" providerId="ADAL" clId="{040D4C81-B50C-EB4F-A057-2AB590483E21}" dt="2022-09-05T22:28:57.213" v="1334" actId="20577"/>
          <ac:spMkLst>
            <pc:docMk/>
            <pc:sldMk cId="1912949674" sldId="822"/>
            <ac:spMk id="6" creationId="{B577F4BC-4B38-3893-D0A4-A0B323C8C17E}"/>
          </ac:spMkLst>
        </pc:spChg>
        <pc:spChg chg="mod">
          <ac:chgData name="PABLO  SCHWARZENBERG RIVEROS" userId="8c8aad3b-0818-4347-9e94-70ceb4e6135e" providerId="ADAL" clId="{040D4C81-B50C-EB4F-A057-2AB590483E21}" dt="2022-09-05T22:30:04.764" v="1409" actId="20577"/>
          <ac:spMkLst>
            <pc:docMk/>
            <pc:sldMk cId="1912949674" sldId="822"/>
            <ac:spMk id="7" creationId="{B1108757-A0B9-7B3E-746C-3AF2B2375573}"/>
          </ac:spMkLst>
        </pc:spChg>
        <pc:spChg chg="mod">
          <ac:chgData name="PABLO  SCHWARZENBERG RIVEROS" userId="8c8aad3b-0818-4347-9e94-70ceb4e6135e" providerId="ADAL" clId="{040D4C81-B50C-EB4F-A057-2AB590483E21}" dt="2022-09-05T21:56:44.011" v="721" actId="14100"/>
          <ac:spMkLst>
            <pc:docMk/>
            <pc:sldMk cId="1912949674" sldId="822"/>
            <ac:spMk id="8" creationId="{DC80FEC0-C042-B2A2-FED0-5C4F8965CF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CINF103 Fundamentos de Inteligencia Artificial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Segundo Semestre 2023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Operadores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585912"/>
            <a:ext cx="11325225" cy="36861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</p:spTree>
    <p:extLst>
      <p:ext uri="{BB962C8B-B14F-4D97-AF65-F5344CB8AC3E}">
        <p14:creationId xmlns:p14="http://schemas.microsoft.com/office/powerpoint/2010/main" val="15972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Operación de Cruzamiento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47850"/>
            <a:ext cx="11344275" cy="3162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</p:spTree>
    <p:extLst>
      <p:ext uri="{BB962C8B-B14F-4D97-AF65-F5344CB8AC3E}">
        <p14:creationId xmlns:p14="http://schemas.microsoft.com/office/powerpoint/2010/main" val="414988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Función de Fitness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C5228-01CC-EF78-0DF5-B74A8D47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8510"/>
            <a:ext cx="3194685" cy="239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478BA-980D-A40D-C129-8E9D933C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156273"/>
            <a:ext cx="3194685" cy="239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02645-A3AE-64B1-2C17-82CACEDD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66" y="1348511"/>
            <a:ext cx="3194685" cy="5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3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Implementar Función de Fitness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E29AD-7458-74CC-F602-2C87F318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45938"/>
            <a:ext cx="6007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6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Implementar Mutación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146A9-F92F-AF55-C1D1-8307B255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127827"/>
            <a:ext cx="6007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Algoritmos Genéticos: Implementar Cruzamiento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8A711-1E84-5FB5-DEBA-ECB038B6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844964"/>
            <a:ext cx="6007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Algoritmos genéticos en acción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23" y="111384"/>
            <a:ext cx="5410845" cy="36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¡Muchas Gracias!</a:t>
            </a:r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1AD1-4DBA-1643-BB82-13D7A89C9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Otros Tipos de Búsqueda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51E0-6385-C842-AA4F-B9B4B43E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74" y="278780"/>
            <a:ext cx="8492626" cy="19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Búsqueda Anytime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DF33-8659-5BDC-C497-5357EF18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64" y="1432832"/>
            <a:ext cx="10965872" cy="1071377"/>
          </a:xfrm>
        </p:spPr>
        <p:txBody>
          <a:bodyPr>
            <a:normAutofit fontScale="92500" lnSpcReduction="10000"/>
          </a:bodyPr>
          <a:lstStyle/>
          <a:p>
            <a:r>
              <a:rPr lang="en-CL" sz="2000" dirty="0"/>
              <a:t>Son algoritmos que entregan una mejor respuesta cuando tienen más tiempo disponible para buscar. Pueden ser interrumpidos y entregarán la mejor solución encontrada hasta el momento. </a:t>
            </a:r>
          </a:p>
          <a:p>
            <a:endParaRPr lang="en-C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57DE-4C32-1F87-7AD0-27FF6E6844A5}"/>
              </a:ext>
            </a:extLst>
          </p:cNvPr>
          <p:cNvSpPr txBox="1"/>
          <p:nvPr/>
        </p:nvSpPr>
        <p:spPr>
          <a:xfrm>
            <a:off x="0" y="6515765"/>
            <a:ext cx="10570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Zilberstein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(1996). Using anytime algorithms in intelligent systems.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AI magazine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73-73.</a:t>
            </a:r>
            <a:endParaRPr lang="en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C46BF-B8FD-27D7-89FC-94E5C00F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30" y="4128527"/>
            <a:ext cx="3306470" cy="2272723"/>
          </a:xfrm>
          <a:prstGeom prst="rect">
            <a:avLst/>
          </a:prstGeom>
        </p:spPr>
      </p:pic>
      <p:sp>
        <p:nvSpPr>
          <p:cNvPr id="4" name="Elipse 4">
            <a:extLst>
              <a:ext uri="{FF2B5EF4-FFF2-40B4-BE49-F238E27FC236}">
                <a16:creationId xmlns:a16="http://schemas.microsoft.com/office/drawing/2014/main" id="{69779D12-0E33-DEA9-7A35-BADBEECAD1B0}"/>
              </a:ext>
            </a:extLst>
          </p:cNvPr>
          <p:cNvSpPr/>
          <p:nvPr/>
        </p:nvSpPr>
        <p:spPr>
          <a:xfrm>
            <a:off x="2574951" y="2362413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37/100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CBCF8D-18AC-B0CF-1F62-D8FF4074124A}"/>
              </a:ext>
            </a:extLst>
          </p:cNvPr>
          <p:cNvSpPr/>
          <p:nvPr/>
        </p:nvSpPr>
        <p:spPr>
          <a:xfrm>
            <a:off x="1508151" y="3545518"/>
            <a:ext cx="731520" cy="731520"/>
          </a:xfrm>
          <a:prstGeom prst="ellipse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60/79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B564FF-4D1F-36C7-6335-B005EE5FE5EF}"/>
              </a:ext>
            </a:extLst>
          </p:cNvPr>
          <p:cNvSpPr/>
          <p:nvPr/>
        </p:nvSpPr>
        <p:spPr>
          <a:xfrm>
            <a:off x="2574951" y="3545518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1/</a:t>
            </a:r>
          </a:p>
          <a:p>
            <a:pPr algn="ctr"/>
            <a:r>
              <a:rPr lang="es-419" sz="1600" dirty="0"/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14B06D5-8900-CFEC-5102-40A6EFDEF571}"/>
              </a:ext>
            </a:extLst>
          </p:cNvPr>
          <p:cNvSpPr/>
          <p:nvPr/>
        </p:nvSpPr>
        <p:spPr>
          <a:xfrm>
            <a:off x="3641751" y="3545518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2/</a:t>
            </a:r>
          </a:p>
          <a:p>
            <a:pPr algn="ctr"/>
            <a:r>
              <a:rPr lang="es-419" sz="1600" dirty="0"/>
              <a:t>11</a:t>
            </a:r>
          </a:p>
        </p:txBody>
      </p:sp>
      <p:sp>
        <p:nvSpPr>
          <p:cNvPr id="11" name="Elipse 8">
            <a:extLst>
              <a:ext uri="{FF2B5EF4-FFF2-40B4-BE49-F238E27FC236}">
                <a16:creationId xmlns:a16="http://schemas.microsoft.com/office/drawing/2014/main" id="{79840965-1F59-053A-4EF0-ED0C196E66BD}"/>
              </a:ext>
            </a:extLst>
          </p:cNvPr>
          <p:cNvSpPr/>
          <p:nvPr/>
        </p:nvSpPr>
        <p:spPr>
          <a:xfrm>
            <a:off x="728152" y="4620339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3/</a:t>
            </a:r>
          </a:p>
          <a:p>
            <a:pPr algn="ctr"/>
            <a:r>
              <a:rPr lang="es-419" sz="1600" dirty="0"/>
              <a:t>26</a:t>
            </a:r>
          </a:p>
        </p:txBody>
      </p:sp>
      <p:sp>
        <p:nvSpPr>
          <p:cNvPr id="12" name="Elipse 9">
            <a:extLst>
              <a:ext uri="{FF2B5EF4-FFF2-40B4-BE49-F238E27FC236}">
                <a16:creationId xmlns:a16="http://schemas.microsoft.com/office/drawing/2014/main" id="{34823CF4-B9C9-81B4-1E74-C23C5615A82B}"/>
              </a:ext>
            </a:extLst>
          </p:cNvPr>
          <p:cNvSpPr/>
          <p:nvPr/>
        </p:nvSpPr>
        <p:spPr>
          <a:xfrm>
            <a:off x="1553068" y="4620339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16/53</a:t>
            </a:r>
          </a:p>
        </p:txBody>
      </p:sp>
      <p:sp>
        <p:nvSpPr>
          <p:cNvPr id="13" name="Elipse 10">
            <a:extLst>
              <a:ext uri="{FF2B5EF4-FFF2-40B4-BE49-F238E27FC236}">
                <a16:creationId xmlns:a16="http://schemas.microsoft.com/office/drawing/2014/main" id="{E6957A15-9E1A-5D9F-F0ED-C1034535ACFE}"/>
              </a:ext>
            </a:extLst>
          </p:cNvPr>
          <p:cNvSpPr/>
          <p:nvPr/>
        </p:nvSpPr>
        <p:spPr>
          <a:xfrm>
            <a:off x="2574951" y="4620339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6/</a:t>
            </a:r>
          </a:p>
          <a:p>
            <a:pPr algn="ctr"/>
            <a:r>
              <a:rPr lang="es-419" sz="1600" dirty="0"/>
              <a:t>6</a:t>
            </a:r>
          </a:p>
        </p:txBody>
      </p:sp>
      <p:sp>
        <p:nvSpPr>
          <p:cNvPr id="14" name="Elipse 11">
            <a:extLst>
              <a:ext uri="{FF2B5EF4-FFF2-40B4-BE49-F238E27FC236}">
                <a16:creationId xmlns:a16="http://schemas.microsoft.com/office/drawing/2014/main" id="{BB2BE452-76F3-9610-B870-1610D42869DD}"/>
              </a:ext>
            </a:extLst>
          </p:cNvPr>
          <p:cNvSpPr/>
          <p:nvPr/>
        </p:nvSpPr>
        <p:spPr>
          <a:xfrm>
            <a:off x="3399867" y="4620339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3/</a:t>
            </a:r>
          </a:p>
          <a:p>
            <a:pPr algn="ctr"/>
            <a:r>
              <a:rPr lang="es-419" sz="1600" dirty="0"/>
              <a:t>4</a:t>
            </a:r>
          </a:p>
        </p:txBody>
      </p:sp>
      <p:sp>
        <p:nvSpPr>
          <p:cNvPr id="15" name="Elipse 12">
            <a:extLst>
              <a:ext uri="{FF2B5EF4-FFF2-40B4-BE49-F238E27FC236}">
                <a16:creationId xmlns:a16="http://schemas.microsoft.com/office/drawing/2014/main" id="{9E0E81DB-0BFA-B03F-46AE-2BD4D2EAA739}"/>
              </a:ext>
            </a:extLst>
          </p:cNvPr>
          <p:cNvSpPr/>
          <p:nvPr/>
        </p:nvSpPr>
        <p:spPr>
          <a:xfrm>
            <a:off x="753819" y="5735169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27/35</a:t>
            </a:r>
          </a:p>
        </p:txBody>
      </p:sp>
      <p:sp>
        <p:nvSpPr>
          <p:cNvPr id="16" name="Elipse 13">
            <a:extLst>
              <a:ext uri="{FF2B5EF4-FFF2-40B4-BE49-F238E27FC236}">
                <a16:creationId xmlns:a16="http://schemas.microsoft.com/office/drawing/2014/main" id="{42AD1F6C-62C8-A49D-EFD9-78110167A5D1}"/>
              </a:ext>
            </a:extLst>
          </p:cNvPr>
          <p:cNvSpPr/>
          <p:nvPr/>
        </p:nvSpPr>
        <p:spPr>
          <a:xfrm>
            <a:off x="1630518" y="5735169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10/</a:t>
            </a:r>
          </a:p>
          <a:p>
            <a:pPr algn="ctr"/>
            <a:r>
              <a:rPr lang="es-419" sz="1600" dirty="0"/>
              <a:t>18</a:t>
            </a:r>
          </a:p>
        </p:txBody>
      </p:sp>
      <p:sp>
        <p:nvSpPr>
          <p:cNvPr id="17" name="Elipse 14">
            <a:extLst>
              <a:ext uri="{FF2B5EF4-FFF2-40B4-BE49-F238E27FC236}">
                <a16:creationId xmlns:a16="http://schemas.microsoft.com/office/drawing/2014/main" id="{9E439FED-9840-D3C6-2B1D-F8EA4C103566}"/>
              </a:ext>
            </a:extLst>
          </p:cNvPr>
          <p:cNvSpPr/>
          <p:nvPr/>
        </p:nvSpPr>
        <p:spPr>
          <a:xfrm>
            <a:off x="2615854" y="5752718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0/</a:t>
            </a:r>
          </a:p>
          <a:p>
            <a:pPr algn="ctr"/>
            <a:r>
              <a:rPr lang="es-419" sz="1600" dirty="0"/>
              <a:t>3</a:t>
            </a:r>
          </a:p>
        </p:txBody>
      </p:sp>
      <p:sp>
        <p:nvSpPr>
          <p:cNvPr id="18" name="Elipse 15">
            <a:extLst>
              <a:ext uri="{FF2B5EF4-FFF2-40B4-BE49-F238E27FC236}">
                <a16:creationId xmlns:a16="http://schemas.microsoft.com/office/drawing/2014/main" id="{B19C9E46-4C81-EF2E-1DA0-6E34C40DCA69}"/>
              </a:ext>
            </a:extLst>
          </p:cNvPr>
          <p:cNvSpPr/>
          <p:nvPr/>
        </p:nvSpPr>
        <p:spPr>
          <a:xfrm>
            <a:off x="3492553" y="5735169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0/</a:t>
            </a:r>
          </a:p>
          <a:p>
            <a:pPr algn="ctr"/>
            <a:r>
              <a:rPr lang="es-419" sz="1600" dirty="0"/>
              <a:t>3</a:t>
            </a:r>
          </a:p>
        </p:txBody>
      </p:sp>
      <p:cxnSp>
        <p:nvCxnSpPr>
          <p:cNvPr id="19" name="Conector recto de flecha 17">
            <a:extLst>
              <a:ext uri="{FF2B5EF4-FFF2-40B4-BE49-F238E27FC236}">
                <a16:creationId xmlns:a16="http://schemas.microsoft.com/office/drawing/2014/main" id="{E1A49184-5862-9AA3-D28E-5A3936E44AA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873911" y="2986804"/>
            <a:ext cx="808169" cy="55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6433EC4-0B09-4CD5-2B2F-32333E78532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940711" y="3093933"/>
            <a:ext cx="0" cy="4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1">
            <a:extLst>
              <a:ext uri="{FF2B5EF4-FFF2-40B4-BE49-F238E27FC236}">
                <a16:creationId xmlns:a16="http://schemas.microsoft.com/office/drawing/2014/main" id="{95B7B614-9A5D-45F8-0E48-134DCE134A74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199342" y="2986804"/>
            <a:ext cx="808169" cy="55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3">
            <a:extLst>
              <a:ext uri="{FF2B5EF4-FFF2-40B4-BE49-F238E27FC236}">
                <a16:creationId xmlns:a16="http://schemas.microsoft.com/office/drawing/2014/main" id="{0C591475-70F0-5390-A917-B4CCF47FCCD6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1093912" y="4169909"/>
            <a:ext cx="521368" cy="45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5">
            <a:extLst>
              <a:ext uri="{FF2B5EF4-FFF2-40B4-BE49-F238E27FC236}">
                <a16:creationId xmlns:a16="http://schemas.microsoft.com/office/drawing/2014/main" id="{A0B40144-1B18-F9FA-8F77-1B5B2C2088F5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1873911" y="4277038"/>
            <a:ext cx="44917" cy="3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7">
            <a:extLst>
              <a:ext uri="{FF2B5EF4-FFF2-40B4-BE49-F238E27FC236}">
                <a16:creationId xmlns:a16="http://schemas.microsoft.com/office/drawing/2014/main" id="{668A0613-D781-E689-A924-B0CA5623025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940711" y="4277038"/>
            <a:ext cx="0" cy="3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9">
            <a:extLst>
              <a:ext uri="{FF2B5EF4-FFF2-40B4-BE49-F238E27FC236}">
                <a16:creationId xmlns:a16="http://schemas.microsoft.com/office/drawing/2014/main" id="{5A4C3650-DA1A-E8EE-D964-75BE24826CA7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2940711" y="4277038"/>
            <a:ext cx="824916" cy="3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31">
            <a:extLst>
              <a:ext uri="{FF2B5EF4-FFF2-40B4-BE49-F238E27FC236}">
                <a16:creationId xmlns:a16="http://schemas.microsoft.com/office/drawing/2014/main" id="{84E20AAD-0F2F-2958-6E55-4AE41CE68748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1119579" y="5244730"/>
            <a:ext cx="540618" cy="4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33">
            <a:extLst>
              <a:ext uri="{FF2B5EF4-FFF2-40B4-BE49-F238E27FC236}">
                <a16:creationId xmlns:a16="http://schemas.microsoft.com/office/drawing/2014/main" id="{62E2232A-A146-4939-E50D-04A42EAF1207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1918828" y="5351859"/>
            <a:ext cx="77450" cy="38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35">
            <a:extLst>
              <a:ext uri="{FF2B5EF4-FFF2-40B4-BE49-F238E27FC236}">
                <a16:creationId xmlns:a16="http://schemas.microsoft.com/office/drawing/2014/main" id="{8F82FCB5-AC1A-6887-8A18-ED7725B79D38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2940711" y="5351859"/>
            <a:ext cx="40903" cy="4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37">
            <a:extLst>
              <a:ext uri="{FF2B5EF4-FFF2-40B4-BE49-F238E27FC236}">
                <a16:creationId xmlns:a16="http://schemas.microsoft.com/office/drawing/2014/main" id="{40B5D3DA-1ECC-6D6B-C237-525006083972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2940711" y="5351859"/>
            <a:ext cx="917602" cy="38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B6425E7-7F73-0DD5-FFD2-CFE16E7DAC1B}"/>
              </a:ext>
            </a:extLst>
          </p:cNvPr>
          <p:cNvSpPr/>
          <p:nvPr/>
        </p:nvSpPr>
        <p:spPr>
          <a:xfrm>
            <a:off x="4618886" y="4134353"/>
            <a:ext cx="3985549" cy="971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ysClr val="windowText" lastClr="000000"/>
                </a:solidFill>
              </a:rPr>
              <a:t>MCTS es un ejemplo de búsqueda anytime</a:t>
            </a:r>
          </a:p>
        </p:txBody>
      </p:sp>
    </p:spTree>
    <p:extLst>
      <p:ext uri="{BB962C8B-B14F-4D97-AF65-F5344CB8AC3E}">
        <p14:creationId xmlns:p14="http://schemas.microsoft.com/office/powerpoint/2010/main" val="31797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Búsqueda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DF33-8659-5BDC-C497-5357EF18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49799"/>
            <a:ext cx="7777594" cy="5636479"/>
          </a:xfrm>
        </p:spPr>
        <p:txBody>
          <a:bodyPr wrap="square">
            <a:spAutoFit/>
          </a:bodyPr>
          <a:lstStyle/>
          <a:p>
            <a:r>
              <a:rPr lang="en-CL" sz="2000" dirty="0"/>
              <a:t>Se usa para encontrar un óptimo local (mínimo o máximo) en problemas en 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L" sz="2000" dirty="0"/>
              <a:t>No es relevante el camino para llegar al estado objetivo, sino que el estado objetivo representa la solución al problema.</a:t>
            </a:r>
          </a:p>
          <a:p>
            <a:r>
              <a:rPr lang="en-CL" sz="2000" dirty="0"/>
              <a:t>La búsqueda se realiza en la </a:t>
            </a:r>
            <a:r>
              <a:rPr lang="en-CL" sz="2000" b="1" dirty="0"/>
              <a:t>vecindad</a:t>
            </a:r>
            <a:r>
              <a:rPr lang="en-CL" sz="2000" dirty="0"/>
              <a:t> del estado actual (S), usando a veces una </a:t>
            </a:r>
            <a:r>
              <a:rPr lang="en-CL" sz="2000" b="1" dirty="0"/>
              <a:t>función objetivo</a:t>
            </a:r>
            <a:r>
              <a:rPr lang="en-CL" sz="2000" dirty="0"/>
              <a:t>.</a:t>
            </a:r>
          </a:p>
          <a:p>
            <a:r>
              <a:rPr lang="en-CL" sz="2000" dirty="0"/>
              <a:t>Al contrario de técnicas como </a:t>
            </a:r>
            <a:r>
              <a:rPr lang="en-US" sz="2000" dirty="0"/>
              <a:t>B</a:t>
            </a:r>
            <a:r>
              <a:rPr lang="en-CL" sz="2000" dirty="0"/>
              <a:t>acktracking, DFS o BFS no visita sistemáticamente todas las opciones en cada estado. Por lo anterior puede no ser </a:t>
            </a:r>
            <a:r>
              <a:rPr lang="en-CL" sz="2000" b="1" dirty="0"/>
              <a:t>completa</a:t>
            </a:r>
            <a:r>
              <a:rPr lang="en-CL" sz="2000" dirty="0"/>
              <a:t> u </a:t>
            </a:r>
            <a:r>
              <a:rPr lang="en-CL" sz="2000" b="1" dirty="0"/>
              <a:t>óptima</a:t>
            </a:r>
            <a:r>
              <a:rPr lang="en-CL" sz="2000" dirty="0"/>
              <a:t>.</a:t>
            </a:r>
          </a:p>
          <a:p>
            <a:endParaRPr lang="en-CL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C73236-DE54-54AB-D28E-480E7E0EC1DC}"/>
              </a:ext>
            </a:extLst>
          </p:cNvPr>
          <p:cNvSpPr/>
          <p:nvPr/>
        </p:nvSpPr>
        <p:spPr>
          <a:xfrm>
            <a:off x="8709640" y="2191430"/>
            <a:ext cx="529937" cy="529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BC5589-BB52-A8BA-EEF8-3E6B8FD89086}"/>
              </a:ext>
            </a:extLst>
          </p:cNvPr>
          <p:cNvSpPr/>
          <p:nvPr/>
        </p:nvSpPr>
        <p:spPr>
          <a:xfrm>
            <a:off x="9547840" y="3195885"/>
            <a:ext cx="529937" cy="529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48267-F690-1B79-CCB5-AF2CE01F1774}"/>
              </a:ext>
            </a:extLst>
          </p:cNvPr>
          <p:cNvSpPr/>
          <p:nvPr/>
        </p:nvSpPr>
        <p:spPr>
          <a:xfrm>
            <a:off x="9202128" y="4730277"/>
            <a:ext cx="529937" cy="5299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2DFA9-86CB-0578-531D-511432C43A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161970" y="2643760"/>
            <a:ext cx="463477" cy="6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48162-AAE7-1FA1-6DC0-C408061C3DA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467097" y="3725822"/>
            <a:ext cx="264969" cy="10044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5DD455A-A3E5-7FBA-F017-832A55D5FF96}"/>
              </a:ext>
            </a:extLst>
          </p:cNvPr>
          <p:cNvSpPr/>
          <p:nvPr/>
        </p:nvSpPr>
        <p:spPr>
          <a:xfrm>
            <a:off x="10507919" y="4316151"/>
            <a:ext cx="529937" cy="5299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506911-023C-AE25-EAFF-2C434D9BB5E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10000170" y="3648215"/>
            <a:ext cx="772718" cy="6679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65ED60-9168-012F-5DC6-6EF6A13F9CE1}"/>
              </a:ext>
            </a:extLst>
          </p:cNvPr>
          <p:cNvSpPr/>
          <p:nvPr/>
        </p:nvSpPr>
        <p:spPr>
          <a:xfrm>
            <a:off x="8801752" y="2958626"/>
            <a:ext cx="2552049" cy="263929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647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1AD1-4DBA-1643-BB82-13D7A89C9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Búsqueda local usando metaheurísticas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51E0-6385-C842-AA4F-B9B4B43E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74" y="278780"/>
            <a:ext cx="8492626" cy="19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140-80EF-11EB-28DC-0C11F2FB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Metaheurísticas (Glover, 1986)</a:t>
            </a:r>
            <a:endParaRPr lang="en-CL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77F4BC-4B38-3893-D0A4-A0B323C8C17E}"/>
              </a:ext>
            </a:extLst>
          </p:cNvPr>
          <p:cNvSpPr/>
          <p:nvPr/>
        </p:nvSpPr>
        <p:spPr>
          <a:xfrm>
            <a:off x="838198" y="2639291"/>
            <a:ext cx="7117081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Son estrategias de alto nivel que guían el proceso de búsqueda usando conocimiento del dominio del problema, habitualmente en una función objetivo o en la generación de vecinos.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108757-A0B9-7B3E-746C-3AF2B2375573}"/>
              </a:ext>
            </a:extLst>
          </p:cNvPr>
          <p:cNvSpPr/>
          <p:nvPr/>
        </p:nvSpPr>
        <p:spPr>
          <a:xfrm>
            <a:off x="838198" y="3639445"/>
            <a:ext cx="7117081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El objetivo es explorar eficientemente (en memoria y/o tiempo) el espacio de búsqueda para encontrar soluciones cercanas al óptimo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80FEC0-C042-B2A2-FED0-5C4F8965CFFF}"/>
              </a:ext>
            </a:extLst>
          </p:cNvPr>
          <p:cNvSpPr/>
          <p:nvPr/>
        </p:nvSpPr>
        <p:spPr>
          <a:xfrm>
            <a:off x="838198" y="1639137"/>
            <a:ext cx="7117081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No son específicas a un problema (como las heurísticas)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0D9F4-0BD0-C2CA-47A1-EB25F28DA26A}"/>
              </a:ext>
            </a:extLst>
          </p:cNvPr>
          <p:cNvSpPr txBox="1"/>
          <p:nvPr/>
        </p:nvSpPr>
        <p:spPr>
          <a:xfrm>
            <a:off x="181841" y="5572036"/>
            <a:ext cx="609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Blum, C., &amp;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Roli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(2003). Metaheuristics in combinatorial optimization: Overview and conceptual comparison.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computing surveys (CSUR)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268-308.</a:t>
            </a:r>
            <a:endParaRPr lang="en-CL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08BF13-5D01-D5F8-0785-8A9262E56EE6}"/>
              </a:ext>
            </a:extLst>
          </p:cNvPr>
          <p:cNvSpPr/>
          <p:nvPr/>
        </p:nvSpPr>
        <p:spPr>
          <a:xfrm>
            <a:off x="838198" y="4605740"/>
            <a:ext cx="7117081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Habitualmente utilizan una formulación de estado basada en representar una solución completa al problema (recorren el espacio de soluciones)</a:t>
            </a:r>
          </a:p>
        </p:txBody>
      </p:sp>
    </p:spTree>
    <p:extLst>
      <p:ext uri="{BB962C8B-B14F-4D97-AF65-F5344CB8AC3E}">
        <p14:creationId xmlns:p14="http://schemas.microsoft.com/office/powerpoint/2010/main" val="19129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de Metaheurística: Algoritmos Genéticos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8" y="1494632"/>
            <a:ext cx="8002189" cy="52094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6CE3783F-9D5B-FBF8-A106-D7E65BF3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457" y="1502522"/>
            <a:ext cx="3571845" cy="23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9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Problemas de Satisfacción de Restricciones (CSP)</a:t>
            </a:r>
            <a:br>
              <a:rPr lang="es-419" dirty="0"/>
            </a:br>
            <a:r>
              <a:rPr lang="es-419" dirty="0"/>
              <a:t>Ej. Problema de las 8 Reinas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32237"/>
            <a:ext cx="4551405" cy="455140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1C142B-8CC8-5037-5172-4B78FE4E3CC5}"/>
              </a:ext>
            </a:extLst>
          </p:cNvPr>
          <p:cNvSpPr/>
          <p:nvPr/>
        </p:nvSpPr>
        <p:spPr>
          <a:xfrm>
            <a:off x="6096000" y="1532237"/>
            <a:ext cx="4461164" cy="20222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ysClr val="windowText" lastClr="000000"/>
                </a:solidFill>
              </a:rPr>
              <a:t>Considerando que solamente puede haber una reina en cada columna y en cada fila, una cota superior es 8! : 40320 posibilidades</a:t>
            </a:r>
          </a:p>
        </p:txBody>
      </p:sp>
    </p:spTree>
    <p:extLst>
      <p:ext uri="{BB962C8B-B14F-4D97-AF65-F5344CB8AC3E}">
        <p14:creationId xmlns:p14="http://schemas.microsoft.com/office/powerpoint/2010/main" val="25724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 de las 8 Reinas usando Algoritmos genéticos</a:t>
            </a:r>
            <a:br>
              <a:rPr lang="es-419" dirty="0"/>
            </a:br>
            <a:r>
              <a:rPr lang="es-419" dirty="0"/>
              <a:t>el cromosoma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32237"/>
            <a:ext cx="4551405" cy="45514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44497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7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83334" y="5945346"/>
            <a:ext cx="23936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Fenotipo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430529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16561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6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02593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3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888625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374657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860689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0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346721" y="3321907"/>
            <a:ext cx="486032" cy="486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/>
              <a:t>5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95024" y="5920978"/>
            <a:ext cx="25042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Genotipo</a:t>
            </a:r>
          </a:p>
        </p:txBody>
      </p:sp>
      <p:sp>
        <p:nvSpPr>
          <p:cNvPr id="15" name="Flecha izquierda y derecha 14"/>
          <p:cNvSpPr/>
          <p:nvPr/>
        </p:nvSpPr>
        <p:spPr>
          <a:xfrm>
            <a:off x="5442092" y="3321907"/>
            <a:ext cx="1216152" cy="484632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/>
          <p:cNvSpPr/>
          <p:nvPr/>
        </p:nvSpPr>
        <p:spPr>
          <a:xfrm>
            <a:off x="5286880" y="6550223"/>
            <a:ext cx="6575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sz="1400" dirty="0">
                <a:solidFill>
                  <a:srgbClr val="222222"/>
                </a:solidFill>
                <a:latin typeface="Arial" panose="020B0604020202020204" pitchFamily="34" charset="0"/>
              </a:rPr>
              <a:t>. Cap.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AC01A-6CF0-E504-AB99-E7B1D4A5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3" y="4841831"/>
            <a:ext cx="4914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628</Words>
  <Application>Microsoft Macintosh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CINF103 Fundamentos de Inteligencia Artificial</vt:lpstr>
      <vt:lpstr>Otros Tipos de Búsqueda</vt:lpstr>
      <vt:lpstr>Búsqueda Anytime</vt:lpstr>
      <vt:lpstr>Búsqueda Local</vt:lpstr>
      <vt:lpstr>Búsqueda local usando metaheurísticas</vt:lpstr>
      <vt:lpstr>Metaheurísticas (Glover, 1986)</vt:lpstr>
      <vt:lpstr>Ejemplo de Metaheurística: Algoritmos Genéticos</vt:lpstr>
      <vt:lpstr>Problemas de Satisfacción de Restricciones (CSP) Ej. Problema de las 8 Reinas</vt:lpstr>
      <vt:lpstr>Problema de las 8 Reinas usando Algoritmos genéticos el cromosoma</vt:lpstr>
      <vt:lpstr>Algoritmos Genéticos: Operadores</vt:lpstr>
      <vt:lpstr>Algoritmos Genéticos: Operación de Cruzamiento</vt:lpstr>
      <vt:lpstr>Algoritmos Genéticos: Función de Fitness</vt:lpstr>
      <vt:lpstr>Algoritmos Genéticos: Implementar Función de Fitness</vt:lpstr>
      <vt:lpstr>Algoritmos Genéticos: Implementar Mutación</vt:lpstr>
      <vt:lpstr>Algoritmos Genéticos: Implementar Cruzamiento</vt:lpstr>
      <vt:lpstr>Algoritmos genéticos en acción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2023-09-09T15:16:21Z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