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94" r:id="rId3"/>
    <p:sldId id="291" r:id="rId4"/>
    <p:sldId id="280" r:id="rId5"/>
    <p:sldId id="282" r:id="rId6"/>
    <p:sldId id="281" r:id="rId7"/>
    <p:sldId id="283" r:id="rId8"/>
    <p:sldId id="279" r:id="rId9"/>
    <p:sldId id="25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94"/>
            <p14:sldId id="291"/>
            <p14:sldId id="280"/>
            <p14:sldId id="282"/>
            <p14:sldId id="281"/>
            <p14:sldId id="283"/>
            <p14:sldId id="279"/>
            <p14:sldId id="25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6387" autoAdjust="0"/>
  </p:normalViewPr>
  <p:slideViewPr>
    <p:cSldViewPr snapToGrid="0">
      <p:cViewPr varScale="1">
        <p:scale>
          <a:sx n="68" d="100"/>
          <a:sy n="68" d="100"/>
        </p:scale>
        <p:origin x="20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Terminar la actividad en el</a:t>
            </a:r>
            <a:r>
              <a:rPr lang="es-ES" baseline="0" dirty="0" smtClean="0"/>
              <a:t> minuto 25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TDFI102 Introducción a la Programación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ES" sz="2600" noProof="1" smtClean="0"/>
              <a:t>Primer Semestre 2020</a:t>
            </a:r>
            <a:endParaRPr lang="es-ES" sz="2600" noProof="1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iq2communications.com/wp-content/uploads/2014/03/Welco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85" y="1373318"/>
            <a:ext cx="7019666" cy="533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80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Pensar Algorítmicamente, lo más importante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81508" y="2376688"/>
            <a:ext cx="11795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Programar =Algoritmo + Lenguaje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01395" y="3300018"/>
            <a:ext cx="1580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0%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214171" y="3300018"/>
            <a:ext cx="1580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0%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01190" y="4232330"/>
            <a:ext cx="3075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Genérico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299660" y="4232330"/>
            <a:ext cx="340990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Específico</a:t>
            </a:r>
          </a:p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</a:t>
            </a:r>
          </a:p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96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8" grpId="0"/>
      <p:bldP spid="1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Algoritmo: Definición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175657" y="2046514"/>
            <a:ext cx="2682240" cy="245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4519749" y="2978331"/>
            <a:ext cx="1410788" cy="818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439989" y="2046514"/>
            <a:ext cx="2682240" cy="39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Algoritmo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Secuencia ordenada de pasos para resolver un problema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03572" y="3722914"/>
            <a:ext cx="1955074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Paso 1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6803572" y="5547470"/>
            <a:ext cx="1955074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Paso N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6803572" y="4190188"/>
            <a:ext cx="1955074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Paso 2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63929" y="4530357"/>
            <a:ext cx="234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.</a:t>
            </a:r>
          </a:p>
          <a:p>
            <a:r>
              <a:rPr lang="es-ES" dirty="0" smtClean="0"/>
              <a:t>.</a:t>
            </a:r>
          </a:p>
          <a:p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385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Algoritmo: Una primera apromixación al Concepto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319348" y="1846217"/>
            <a:ext cx="5603965" cy="3944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Algoritmo: Cocinar un Huevo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127066" y="3156653"/>
            <a:ext cx="4395655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Buscar Huevo y Trizarlo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127066" y="2756463"/>
            <a:ext cx="4395655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Poner Aceite en el Sartén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127070" y="2358500"/>
            <a:ext cx="4395654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Poner Sartén en la Cocina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2127066" y="3555872"/>
            <a:ext cx="4395655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Poner el contenido del Huevo en el sartén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2127066" y="3982580"/>
            <a:ext cx="4395655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Desechar la Cáscara del Huevo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127065" y="4409288"/>
            <a:ext cx="4395655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Encender la Cocina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2127065" y="4835996"/>
            <a:ext cx="4395655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Cocinar el Huevo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127065" y="5262704"/>
            <a:ext cx="4395655" cy="29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Apagar la Cocina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5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Ahora ustedes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3070" y="4962564"/>
            <a:ext cx="11000170" cy="16298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dirty="0" smtClean="0"/>
              <a:t>Creen un algoritmo para manejar un automóvil.</a:t>
            </a:r>
          </a:p>
          <a:p>
            <a:pPr>
              <a:lnSpc>
                <a:spcPct val="100000"/>
              </a:lnSpc>
            </a:pPr>
            <a:r>
              <a:rPr lang="es-ES" sz="1600" dirty="0" smtClean="0"/>
              <a:t>10 minutos para pensarlo individualmente</a:t>
            </a:r>
          </a:p>
          <a:p>
            <a:pPr>
              <a:lnSpc>
                <a:spcPct val="100000"/>
              </a:lnSpc>
            </a:pPr>
            <a:r>
              <a:rPr lang="es-ES" sz="1600" dirty="0" smtClean="0"/>
              <a:t>10 minutos para conversarlo en grupo</a:t>
            </a:r>
          </a:p>
          <a:p>
            <a:pPr>
              <a:lnSpc>
                <a:spcPct val="100000"/>
              </a:lnSpc>
            </a:pPr>
            <a:r>
              <a:rPr lang="es-ES" sz="1600" dirty="0" smtClean="0"/>
              <a:t>3 minutos por grupo para presentarlo</a:t>
            </a:r>
          </a:p>
        </p:txBody>
      </p:sp>
      <p:pic>
        <p:nvPicPr>
          <p:cNvPr id="15362" name="Picture 2" descr="http://9wows.com/files/2012/04/Ants-are-so-c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71" y="279296"/>
            <a:ext cx="5240901" cy="327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la Próxima Clase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75870" y="1759723"/>
            <a:ext cx="567793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Entender qué es un algoritmo usando Blockly.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Entender qué es un programa y qué es la programación.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Identificar usos cotidianos de la programación.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Comprender cómo la programación es una herramienta útil para un Ingeniero.</a:t>
            </a:r>
            <a:endParaRPr lang="es-ES" dirty="0"/>
          </a:p>
        </p:txBody>
      </p:sp>
      <p:pic>
        <p:nvPicPr>
          <p:cNvPr id="1026" name="Picture 2" descr="http://images.nationalgeographic.com/wpf/media-live/photos/000/009/cache/columbia-launch_900_600x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2" y="2084173"/>
            <a:ext cx="2904048" cy="38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pic>
        <p:nvPicPr>
          <p:cNvPr id="6148" name="Picture 4" descr="questions or decision making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55" y="295384"/>
            <a:ext cx="6259286" cy="4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183</Words>
  <Application>Microsoft Office PowerPoint</Application>
  <PresentationFormat>Panorámica</PresentationFormat>
  <Paragraphs>48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TDFI102 Introducción a la Programación</vt:lpstr>
      <vt:lpstr>Presentación de PowerPoint</vt:lpstr>
      <vt:lpstr>Algoritmos</vt:lpstr>
      <vt:lpstr>Pensar Algorítmicamente, lo más importante</vt:lpstr>
      <vt:lpstr>Algoritmo: Definición</vt:lpstr>
      <vt:lpstr>Algoritmo: Una primera apromixación al Concepto</vt:lpstr>
      <vt:lpstr>Ahora ustedes</vt:lpstr>
      <vt:lpstr>Objetivos de la Próxima Clase</vt:lpstr>
      <vt:lpstr>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2020-03-21T15:14:59Z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