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noProof="1" smtClean="0"/>
              <a:t>Cómo depurar un programa usando</a:t>
            </a:r>
            <a:br>
              <a:rPr lang="es-ES" noProof="1" smtClean="0"/>
            </a:br>
            <a:r>
              <a:rPr lang="es-ES" noProof="1" smtClean="0"/>
              <a:t>PyCharm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</a:t>
            </a:r>
            <a:r>
              <a:rPr lang="es-ES" dirty="0" smtClean="0"/>
              <a:t>9: Para avanzar de un breakpoint a otro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5" y="1349590"/>
            <a:ext cx="8333591" cy="542603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62207" y="4604952"/>
            <a:ext cx="346247" cy="220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782962" y="1713470"/>
            <a:ext cx="6300189" cy="24136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dirty="0" smtClean="0"/>
              <a:t>Cuando quieren que el programa </a:t>
            </a:r>
            <a:r>
              <a:rPr lang="es-ES" sz="1400" dirty="0" err="1" smtClean="0"/>
              <a:t>continue</a:t>
            </a:r>
            <a:r>
              <a:rPr lang="es-ES" sz="1400" dirty="0" smtClean="0"/>
              <a:t>, hasta el siguiente breakpoint o simplemente quieren que siga adelante:</a:t>
            </a:r>
          </a:p>
          <a:p>
            <a:endParaRPr lang="es-ES" sz="1400" dirty="0"/>
          </a:p>
          <a:p>
            <a:r>
              <a:rPr lang="es-ES" sz="1400" b="1" dirty="0" smtClean="0"/>
              <a:t>Resume </a:t>
            </a:r>
            <a:r>
              <a:rPr lang="es-ES" sz="1400" b="1" dirty="0" err="1" smtClean="0"/>
              <a:t>Program</a:t>
            </a:r>
            <a:r>
              <a:rPr lang="es-ES" sz="1400" b="1" dirty="0"/>
              <a:t> </a:t>
            </a:r>
            <a:r>
              <a:rPr lang="es-ES" sz="1400" dirty="0" smtClean="0"/>
              <a:t>(tecla F5, </a:t>
            </a:r>
            <a:r>
              <a:rPr lang="es-ES" sz="1400" dirty="0" err="1" smtClean="0"/>
              <a:t>windows</a:t>
            </a:r>
            <a:r>
              <a:rPr lang="es-ES" sz="1400" dirty="0" smtClean="0"/>
              <a:t>)</a:t>
            </a:r>
            <a:endParaRPr lang="es-ES" sz="1400" b="1" dirty="0" smtClean="0"/>
          </a:p>
          <a:p>
            <a:endParaRPr lang="es-ES" sz="1400" dirty="0" smtClean="0"/>
          </a:p>
        </p:txBody>
      </p:sp>
      <p:cxnSp>
        <p:nvCxnSpPr>
          <p:cNvPr id="8" name="Conector recto de flecha 7"/>
          <p:cNvCxnSpPr>
            <a:stCxn id="6" idx="1"/>
            <a:endCxn id="5" idx="6"/>
          </p:cNvCxnSpPr>
          <p:nvPr/>
        </p:nvCxnSpPr>
        <p:spPr>
          <a:xfrm flipH="1">
            <a:off x="708454" y="2920314"/>
            <a:ext cx="5074508" cy="179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</a:t>
            </a:r>
            <a:r>
              <a:rPr lang="es-ES" dirty="0" smtClean="0"/>
              <a:t>10: </a:t>
            </a:r>
            <a:r>
              <a:rPr lang="es-ES" dirty="0" smtClean="0"/>
              <a:t>Terminar el programa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5" y="1349590"/>
            <a:ext cx="8333591" cy="542603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96951" y="4880098"/>
            <a:ext cx="427980" cy="393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9199908" y="2490301"/>
            <a:ext cx="2883243" cy="1414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Para terminar la ejecución paso a paso, presionen el botón con el cuadrado rojo</a:t>
            </a:r>
            <a:endParaRPr lang="es-ES" dirty="0"/>
          </a:p>
        </p:txBody>
      </p:sp>
      <p:cxnSp>
        <p:nvCxnSpPr>
          <p:cNvPr id="8" name="Conector recto de flecha 7"/>
          <p:cNvCxnSpPr>
            <a:stCxn id="6" idx="1"/>
            <a:endCxn id="5" idx="6"/>
          </p:cNvCxnSpPr>
          <p:nvPr/>
        </p:nvCxnSpPr>
        <p:spPr>
          <a:xfrm flipH="1">
            <a:off x="724931" y="3197518"/>
            <a:ext cx="8474977" cy="187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1: Descargar PyCharm</a:t>
            </a:r>
            <a:r>
              <a:rPr lang="es-ES" dirty="0"/>
              <a:t>: http://www.jetbrains.com/pycharm/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1471741"/>
            <a:ext cx="6281996" cy="174211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4234249" y="2141838"/>
            <a:ext cx="832021" cy="691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05" y="2851940"/>
            <a:ext cx="6124224" cy="3605341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2917005" y="3206168"/>
            <a:ext cx="2239881" cy="691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6502964" y="5706352"/>
            <a:ext cx="2088291" cy="691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6862322" y="2269440"/>
            <a:ext cx="28832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Escojan el sistema operativo de su notebook</a:t>
            </a:r>
            <a:endParaRPr lang="es-ES" dirty="0"/>
          </a:p>
        </p:txBody>
      </p:sp>
      <p:cxnSp>
        <p:nvCxnSpPr>
          <p:cNvPr id="11" name="Conector recto de flecha 10"/>
          <p:cNvCxnSpPr>
            <a:stCxn id="9" idx="1"/>
            <a:endCxn id="7" idx="6"/>
          </p:cNvCxnSpPr>
          <p:nvPr/>
        </p:nvCxnSpPr>
        <p:spPr>
          <a:xfrm flipH="1">
            <a:off x="5156886" y="2726640"/>
            <a:ext cx="1705436" cy="8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113411" y="4077645"/>
            <a:ext cx="28832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Deben descargar la </a:t>
            </a:r>
          </a:p>
          <a:p>
            <a:pPr algn="ctr"/>
            <a:r>
              <a:rPr lang="es-ES" dirty="0" err="1" smtClean="0"/>
              <a:t>Community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endParaRPr lang="es-ES" dirty="0"/>
          </a:p>
        </p:txBody>
      </p:sp>
      <p:cxnSp>
        <p:nvCxnSpPr>
          <p:cNvPr id="13" name="Conector recto de flecha 12"/>
          <p:cNvCxnSpPr>
            <a:endCxn id="8" idx="0"/>
          </p:cNvCxnSpPr>
          <p:nvPr/>
        </p:nvCxnSpPr>
        <p:spPr>
          <a:xfrm flipH="1">
            <a:off x="7547110" y="4534845"/>
            <a:ext cx="1570321" cy="117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40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2: Instalar PyCharm: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55211" y="1713470"/>
            <a:ext cx="28832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Ejecuten el archivo que descargaron en sus </a:t>
            </a:r>
            <a:r>
              <a:rPr lang="es-ES" dirty="0" err="1" smtClean="0"/>
              <a:t>PCs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4" y="2928708"/>
            <a:ext cx="3052376" cy="238881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16" y="2951720"/>
            <a:ext cx="3059327" cy="2391617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2323070" y="4819135"/>
            <a:ext cx="832021" cy="691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7096897" y="4819135"/>
            <a:ext cx="832021" cy="691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derecha 19"/>
          <p:cNvSpPr/>
          <p:nvPr/>
        </p:nvSpPr>
        <p:spPr>
          <a:xfrm>
            <a:off x="3954162" y="3707105"/>
            <a:ext cx="1054443" cy="8320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28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3: Iniciar PyCharm: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44" y="1819017"/>
            <a:ext cx="733425" cy="10287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308" y="1819017"/>
            <a:ext cx="6244121" cy="4744609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1952367" y="1917356"/>
            <a:ext cx="1054443" cy="8320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5515427" y="3601585"/>
            <a:ext cx="2239881" cy="393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331876" y="5255656"/>
            <a:ext cx="28832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Open </a:t>
            </a:r>
            <a:r>
              <a:rPr lang="es-ES" dirty="0" err="1" smtClean="0"/>
              <a:t>Directory</a:t>
            </a:r>
            <a:r>
              <a:rPr lang="es-ES" dirty="0" smtClean="0"/>
              <a:t>: para abrir un directorio con programas ya creados</a:t>
            </a:r>
            <a:endParaRPr lang="es-ES" dirty="0"/>
          </a:p>
        </p:txBody>
      </p:sp>
      <p:sp>
        <p:nvSpPr>
          <p:cNvPr id="14" name="Elipse 13"/>
          <p:cNvSpPr/>
          <p:nvPr/>
        </p:nvSpPr>
        <p:spPr>
          <a:xfrm>
            <a:off x="5515427" y="3207818"/>
            <a:ext cx="2239881" cy="393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9199908" y="2490301"/>
            <a:ext cx="28832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Create</a:t>
            </a:r>
            <a:r>
              <a:rPr lang="es-ES" dirty="0" smtClean="0"/>
              <a:t> New Project:</a:t>
            </a:r>
          </a:p>
          <a:p>
            <a:pPr algn="ctr"/>
            <a:r>
              <a:rPr lang="es-ES" dirty="0" smtClean="0"/>
              <a:t>Para crear un directorio y un programa desde cero</a:t>
            </a:r>
            <a:endParaRPr lang="es-ES" dirty="0"/>
          </a:p>
        </p:txBody>
      </p:sp>
      <p:cxnSp>
        <p:nvCxnSpPr>
          <p:cNvPr id="6" name="Conector recto de flecha 5"/>
          <p:cNvCxnSpPr>
            <a:endCxn id="13" idx="0"/>
          </p:cNvCxnSpPr>
          <p:nvPr/>
        </p:nvCxnSpPr>
        <p:spPr>
          <a:xfrm flipH="1">
            <a:off x="1773498" y="3781168"/>
            <a:ext cx="3741929" cy="147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14" idx="6"/>
            <a:endCxn id="15" idx="1"/>
          </p:cNvCxnSpPr>
          <p:nvPr/>
        </p:nvCxnSpPr>
        <p:spPr>
          <a:xfrm flipV="1">
            <a:off x="7755308" y="2947501"/>
            <a:ext cx="1444600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4: Abrir un directorio con Programas existentes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2" y="1501579"/>
            <a:ext cx="3087540" cy="345860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47522" y="2433461"/>
            <a:ext cx="2239881" cy="393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70" y="1845275"/>
            <a:ext cx="6911168" cy="450983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3521044" y="3136556"/>
            <a:ext cx="1054443" cy="8320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9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5: Fijar un Breakpoint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492851"/>
            <a:ext cx="11268075" cy="390525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702398" y="2400509"/>
            <a:ext cx="1037581" cy="393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542839" y="4085883"/>
            <a:ext cx="7889485" cy="20760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/>
              <a:t>Hagan </a:t>
            </a:r>
            <a:r>
              <a:rPr lang="es-ES" dirty="0" err="1" smtClean="0"/>
              <a:t>click</a:t>
            </a:r>
            <a:r>
              <a:rPr lang="es-ES" dirty="0" smtClean="0"/>
              <a:t> con el mouse en el borde gris junto a la línea donde quieran poner el breakpoint.</a:t>
            </a:r>
          </a:p>
          <a:p>
            <a:r>
              <a:rPr lang="es-ES" dirty="0" smtClean="0"/>
              <a:t>El breakpoint lo pueden poner en cualquier línea del programa donde se ejecuten instrucciones (no sirven líneas en blanco).</a:t>
            </a:r>
          </a:p>
          <a:p>
            <a:r>
              <a:rPr lang="es-ES" dirty="0" smtClean="0"/>
              <a:t>Pueden poner más de un breakpoint.</a:t>
            </a:r>
            <a:endParaRPr lang="es-ES" dirty="0"/>
          </a:p>
        </p:txBody>
      </p:sp>
      <p:cxnSp>
        <p:nvCxnSpPr>
          <p:cNvPr id="7" name="Conector recto de flecha 6"/>
          <p:cNvCxnSpPr>
            <a:stCxn id="4" idx="4"/>
          </p:cNvCxnSpPr>
          <p:nvPr/>
        </p:nvCxnSpPr>
        <p:spPr>
          <a:xfrm flipH="1">
            <a:off x="2446638" y="2794276"/>
            <a:ext cx="774551" cy="129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6: Ejecutar el programa en modo depuración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95" y="1301577"/>
            <a:ext cx="7770209" cy="510334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058420" y="5629741"/>
            <a:ext cx="1037581" cy="393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199908" y="2490301"/>
            <a:ext cx="28832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Run ejemplo</a:t>
            </a:r>
            <a:r>
              <a:rPr lang="es-ES" dirty="0" smtClean="0"/>
              <a:t>: ejecuta el programa en modo normal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9199908" y="4209365"/>
            <a:ext cx="28832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Debug</a:t>
            </a:r>
            <a:r>
              <a:rPr lang="es-ES" b="1" dirty="0" smtClean="0"/>
              <a:t> ejemplo</a:t>
            </a:r>
            <a:r>
              <a:rPr lang="es-ES" dirty="0" smtClean="0"/>
              <a:t>: ejecuta el programa en modo de depuración</a:t>
            </a:r>
            <a:endParaRPr lang="es-ES" dirty="0"/>
          </a:p>
        </p:txBody>
      </p:sp>
      <p:cxnSp>
        <p:nvCxnSpPr>
          <p:cNvPr id="12" name="Conector recto de flecha 11"/>
          <p:cNvCxnSpPr>
            <a:stCxn id="9" idx="1"/>
          </p:cNvCxnSpPr>
          <p:nvPr/>
        </p:nvCxnSpPr>
        <p:spPr>
          <a:xfrm flipH="1">
            <a:off x="5675870" y="2947501"/>
            <a:ext cx="3524038" cy="280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0" idx="1"/>
          </p:cNvCxnSpPr>
          <p:nvPr/>
        </p:nvCxnSpPr>
        <p:spPr>
          <a:xfrm flipH="1">
            <a:off x="5824151" y="4666565"/>
            <a:ext cx="3375757" cy="125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91832" y="3227586"/>
            <a:ext cx="2883243" cy="1262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 menú aparece cuando hago </a:t>
            </a:r>
            <a:r>
              <a:rPr lang="es-ES" dirty="0" err="1" smtClean="0"/>
              <a:t>click</a:t>
            </a:r>
            <a:r>
              <a:rPr lang="es-ES" dirty="0" smtClean="0"/>
              <a:t> con el botón izquierdo en el código del programa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1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7: Ejecutar el programa paso a paso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302351"/>
            <a:ext cx="8477776" cy="555564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878633" y="558177"/>
            <a:ext cx="2883243" cy="1414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 línea que se está ejecutando aparece en azul</a:t>
            </a:r>
            <a:endParaRPr lang="es-ES" dirty="0"/>
          </a:p>
        </p:txBody>
      </p:sp>
      <p:cxnSp>
        <p:nvCxnSpPr>
          <p:cNvPr id="6" name="Conector recto de flecha 5"/>
          <p:cNvCxnSpPr>
            <a:stCxn id="4" idx="1"/>
          </p:cNvCxnSpPr>
          <p:nvPr/>
        </p:nvCxnSpPr>
        <p:spPr>
          <a:xfrm flipH="1">
            <a:off x="6755027" y="1265394"/>
            <a:ext cx="2123606" cy="91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8804492" y="4613189"/>
            <a:ext cx="2883243" cy="1029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Aquí pueden agregar un </a:t>
            </a:r>
            <a:r>
              <a:rPr lang="es-ES" dirty="0" err="1" smtClean="0"/>
              <a:t>watch</a:t>
            </a:r>
            <a:r>
              <a:rPr lang="es-ES" dirty="0" smtClean="0"/>
              <a:t>, para mirar una variable específica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804492" y="6096000"/>
            <a:ext cx="2883243" cy="569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Aquí pueden ver el valor de las variables</a:t>
            </a:r>
            <a:endParaRPr lang="es-ES" dirty="0"/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 flipV="1">
            <a:off x="3501081" y="5717059"/>
            <a:ext cx="5303411" cy="66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1"/>
            <a:endCxn id="13" idx="6"/>
          </p:cNvCxnSpPr>
          <p:nvPr/>
        </p:nvCxnSpPr>
        <p:spPr>
          <a:xfrm flipH="1" flipV="1">
            <a:off x="7224584" y="4959353"/>
            <a:ext cx="1579908" cy="1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6821318" y="4762469"/>
            <a:ext cx="403266" cy="393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8: Hacer avanzar el programa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5" y="1349590"/>
            <a:ext cx="8333591" cy="542603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870184" y="4440195"/>
            <a:ext cx="889492" cy="220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782962" y="1713470"/>
            <a:ext cx="6300189" cy="24136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dirty="0" smtClean="0"/>
              <a:t>Para hacer avanzar el programa, hay tres comandos importantes:</a:t>
            </a:r>
          </a:p>
          <a:p>
            <a:endParaRPr lang="es-ES" sz="1400" dirty="0" smtClean="0"/>
          </a:p>
          <a:p>
            <a:r>
              <a:rPr lang="es-ES" sz="1400" b="1" dirty="0" err="1" smtClean="0"/>
              <a:t>Step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Over</a:t>
            </a:r>
            <a:r>
              <a:rPr lang="es-ES" sz="1400" dirty="0" smtClean="0"/>
              <a:t>, (tecla F10 en </a:t>
            </a:r>
            <a:r>
              <a:rPr lang="es-ES" sz="1400" dirty="0" err="1" smtClean="0"/>
              <a:t>windows</a:t>
            </a:r>
            <a:r>
              <a:rPr lang="es-ES" sz="1400" dirty="0" smtClean="0"/>
              <a:t>) avanza sobre las instrucciones sin entrar en funciones.</a:t>
            </a:r>
          </a:p>
          <a:p>
            <a:endParaRPr lang="es-ES" sz="1400" dirty="0" smtClean="0"/>
          </a:p>
          <a:p>
            <a:r>
              <a:rPr lang="es-ES" sz="1400" b="1" dirty="0" err="1" smtClean="0"/>
              <a:t>Step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Into</a:t>
            </a:r>
            <a:r>
              <a:rPr lang="es-ES" sz="1400" dirty="0" smtClean="0"/>
              <a:t>, (tecla F11 en </a:t>
            </a:r>
            <a:r>
              <a:rPr lang="es-ES" sz="1400" dirty="0" err="1" smtClean="0"/>
              <a:t>windows</a:t>
            </a:r>
            <a:r>
              <a:rPr lang="es-ES" sz="1400" dirty="0" smtClean="0"/>
              <a:t>) avanza el programa y entra en las funciones.</a:t>
            </a:r>
          </a:p>
          <a:p>
            <a:endParaRPr lang="es-ES" sz="1400" dirty="0" smtClean="0"/>
          </a:p>
          <a:p>
            <a:r>
              <a:rPr lang="es-ES" sz="1400" b="1" dirty="0" err="1" smtClean="0"/>
              <a:t>Step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Out</a:t>
            </a:r>
            <a:r>
              <a:rPr lang="es-ES" sz="1400" dirty="0" smtClean="0"/>
              <a:t>, (tecla </a:t>
            </a:r>
            <a:r>
              <a:rPr lang="es-ES" sz="1400" dirty="0" err="1" smtClean="0"/>
              <a:t>Shift</a:t>
            </a:r>
            <a:r>
              <a:rPr lang="es-ES" sz="1400" dirty="0" smtClean="0"/>
              <a:t> F11 en </a:t>
            </a:r>
            <a:r>
              <a:rPr lang="es-ES" sz="1400" dirty="0" err="1" smtClean="0"/>
              <a:t>windows</a:t>
            </a:r>
            <a:r>
              <a:rPr lang="es-ES" sz="1400" dirty="0" smtClean="0"/>
              <a:t>) la uso cuando entré en una función y ahora quiero salir de ella, continuando la depuración en la parte del programa desde donde se llamó.</a:t>
            </a:r>
            <a:endParaRPr lang="es-ES" sz="1400" dirty="0"/>
          </a:p>
        </p:txBody>
      </p:sp>
      <p:cxnSp>
        <p:nvCxnSpPr>
          <p:cNvPr id="8" name="Conector recto de flecha 7"/>
          <p:cNvCxnSpPr>
            <a:stCxn id="6" idx="1"/>
          </p:cNvCxnSpPr>
          <p:nvPr/>
        </p:nvCxnSpPr>
        <p:spPr>
          <a:xfrm flipH="1">
            <a:off x="2314930" y="2920314"/>
            <a:ext cx="3468032" cy="15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362</Words>
  <Application>Microsoft Office PowerPoint</Application>
  <PresentationFormat>Panorámica</PresentationFormat>
  <Paragraphs>39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WelcomeDoc</vt:lpstr>
      <vt:lpstr>Cómo depurar un programa usando PyCharm</vt:lpstr>
      <vt:lpstr>Paso 1: Descargar PyCharm: http://www.jetbrains.com/pycharm/</vt:lpstr>
      <vt:lpstr>Paso 2: Instalar PyCharm:</vt:lpstr>
      <vt:lpstr>Paso 3: Iniciar PyCharm:</vt:lpstr>
      <vt:lpstr>Paso 4: Abrir un directorio con Programas existentes</vt:lpstr>
      <vt:lpstr>Paso 5: Fijar un Breakpoint</vt:lpstr>
      <vt:lpstr>Paso 6: Ejecutar el programa en modo depuración</vt:lpstr>
      <vt:lpstr>Paso 7: Ejecutar el programa paso a paso</vt:lpstr>
      <vt:lpstr>Paso 8: Hacer avanzar el programa</vt:lpstr>
      <vt:lpstr>Paso 9: Para avanzar de un breakpoint a otro</vt:lpstr>
      <vt:lpstr>Paso 10: Terminar el programa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2014-08-26T19:45:57Z</dcterms:created>
  <dcterms:modified xsi:type="dcterms:W3CDTF">2014-08-27T20:15:10Z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