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45fde0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345fde0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45fde0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345fde0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81500" y="1730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FF0000"/>
                </a:solidFill>
              </a:rPr>
              <a:t>FIT </a:t>
            </a:r>
            <a:r>
              <a:rPr lang="es-419" sz="6000">
                <a:solidFill>
                  <a:schemeClr val="dk1"/>
                </a:solidFill>
              </a:rPr>
              <a:t>APP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-677147" y="37075"/>
            <a:ext cx="5065200" cy="9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es?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900" y="110300"/>
            <a:ext cx="1372950" cy="27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125" y="110300"/>
            <a:ext cx="1372950" cy="27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500" y="110300"/>
            <a:ext cx="1484643" cy="27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800" y="2950250"/>
            <a:ext cx="4400350" cy="2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01375" y="1181525"/>
            <a:ext cx="3480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-Orientada al entrenamiento autodidacta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-Aprende de otros usuarios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-Crea tus propios entrenamientos y dietas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25" y="1723375"/>
            <a:ext cx="1372950" cy="27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525" y="1657613"/>
            <a:ext cx="1372950" cy="27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325" y="1878413"/>
            <a:ext cx="1243975" cy="2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700" y="1878400"/>
            <a:ext cx="1291055" cy="2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1150" y="1869450"/>
            <a:ext cx="1243975" cy="23001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>
            <a:off x="1775825" y="2879500"/>
            <a:ext cx="7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6" idx="2"/>
            <a:endCxn id="77" idx="2"/>
          </p:cNvCxnSpPr>
          <p:nvPr/>
        </p:nvCxnSpPr>
        <p:spPr>
          <a:xfrm flipH="1" rot="-5400000">
            <a:off x="6013513" y="3514487"/>
            <a:ext cx="600" cy="1293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endCxn id="78" idx="2"/>
          </p:cNvCxnSpPr>
          <p:nvPr/>
        </p:nvCxnSpPr>
        <p:spPr>
          <a:xfrm flipH="1" rot="10800000">
            <a:off x="6892938" y="4169603"/>
            <a:ext cx="1060200" cy="6201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5787325" y="4153000"/>
            <a:ext cx="1188600" cy="643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75" idx="3"/>
            <a:endCxn id="76" idx="1"/>
          </p:cNvCxnSpPr>
          <p:nvPr/>
        </p:nvCxnSpPr>
        <p:spPr>
          <a:xfrm>
            <a:off x="3877475" y="3019525"/>
            <a:ext cx="86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>
            <p:ph type="ctrTitle"/>
          </p:nvPr>
        </p:nvSpPr>
        <p:spPr>
          <a:xfrm>
            <a:off x="3" y="65375"/>
            <a:ext cx="5065200" cy="9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Funcionamiento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