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B3EB-529F-45F3-BCD9-DDF90E4CF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[</a:t>
            </a:r>
            <a:r>
              <a:rPr lang="pt-BR" dirty="0" err="1"/>
              <a:t>Lab</a:t>
            </a:r>
            <a:r>
              <a:rPr lang="pt-BR" dirty="0"/>
              <a:t>] </a:t>
            </a:r>
            <a:r>
              <a:rPr lang="pt-BR" dirty="0" err="1"/>
              <a:t>pseudocode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flowcharts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9194D-4D20-483E-9506-588B0E7AD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12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B405A-5920-4465-A222-856030FC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Lab 1 - Pseudocode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4566104-BB65-472B-8DA8-EC25320E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7700" y="1116345"/>
            <a:ext cx="2384266" cy="386617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2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49329-3CD5-407D-8101-03D5202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</a:t>
            </a:r>
            <a:r>
              <a:rPr lang="pt-BR" dirty="0"/>
              <a:t> II - </a:t>
            </a:r>
            <a:r>
              <a:rPr lang="pt-BR" dirty="0" err="1"/>
              <a:t>Pseudocode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D0352-8287-4350-856B-057D4724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EB13D-0D6A-4A93-AC58-002F7C63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</a:t>
            </a:r>
            <a:r>
              <a:rPr lang="pt-BR" dirty="0"/>
              <a:t> III - </a:t>
            </a:r>
            <a:r>
              <a:rPr lang="pt-BR" dirty="0" err="1"/>
              <a:t>Pseudocode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AD6B2-8095-4F7D-9F67-BB798BD7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0315-08A3-41A4-9313-31DC088C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</a:t>
            </a:r>
            <a:r>
              <a:rPr lang="pt-BR" dirty="0"/>
              <a:t> IV - flowchart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3BCB4-9462-473C-BF79-1A527A43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F4F60-9F3B-496D-A5C1-891F3A7F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</a:t>
            </a:r>
            <a:r>
              <a:rPr lang="pt-BR" dirty="0"/>
              <a:t>  V - flowchart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396A8-3FB8-4A0F-AB03-D8BC746F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8186-C2D9-4568-877D-4713E29F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</a:t>
            </a:r>
            <a:r>
              <a:rPr lang="pt-BR" dirty="0"/>
              <a:t> VI - flowchart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80B8A-1CB9-4721-9954-ED9CD4DB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380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[Lab] pseudocode and flowcharts</vt:lpstr>
      <vt:lpstr>Lab 1 - Pseudocode</vt:lpstr>
      <vt:lpstr>Lab II - Pseudocode</vt:lpstr>
      <vt:lpstr>Lab III - Pseudocode</vt:lpstr>
      <vt:lpstr>Lab IV - flowchart</vt:lpstr>
      <vt:lpstr>Lab  V - flowchart</vt:lpstr>
      <vt:lpstr>Lab VI -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[Lab] pseudocode and flowcharts</dc:title>
  <dc:creator>Pablo Cardozo Sivila</dc:creator>
  <cp:lastModifiedBy>Pablo Cardozo Sivila</cp:lastModifiedBy>
  <cp:revision>1</cp:revision>
  <dcterms:created xsi:type="dcterms:W3CDTF">2019-09-20T20:37:07Z</dcterms:created>
  <dcterms:modified xsi:type="dcterms:W3CDTF">2019-09-20T20:37:14Z</dcterms:modified>
</cp:coreProperties>
</file>