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97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98A0-E9D8-471D-A72C-00FBBB373607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2CD9-0492-4719-874F-2A11116D37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39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98A0-E9D8-471D-A72C-00FBBB373607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2CD9-0492-4719-874F-2A11116D37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44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98A0-E9D8-471D-A72C-00FBBB373607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2CD9-0492-4719-874F-2A11116D37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3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98A0-E9D8-471D-A72C-00FBBB373607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2CD9-0492-4719-874F-2A11116D37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79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98A0-E9D8-471D-A72C-00FBBB373607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2CD9-0492-4719-874F-2A11116D37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79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98A0-E9D8-471D-A72C-00FBBB373607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2CD9-0492-4719-874F-2A11116D37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67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98A0-E9D8-471D-A72C-00FBBB373607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2CD9-0492-4719-874F-2A11116D37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05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98A0-E9D8-471D-A72C-00FBBB373607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2CD9-0492-4719-874F-2A11116D37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08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98A0-E9D8-471D-A72C-00FBBB373607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2CD9-0492-4719-874F-2A11116D37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98A0-E9D8-471D-A72C-00FBBB373607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2CD9-0492-4719-874F-2A11116D37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05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98A0-E9D8-471D-A72C-00FBBB373607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2CD9-0492-4719-874F-2A11116D37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5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F98A0-E9D8-471D-A72C-00FBBB373607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12CD9-0492-4719-874F-2A11116D372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74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6448"/>
            <a:ext cx="9144000" cy="2387600"/>
          </a:xfrm>
        </p:spPr>
        <p:txBody>
          <a:bodyPr/>
          <a:lstStyle/>
          <a:p>
            <a:r>
              <a:rPr lang="pt-BR" dirty="0" smtClean="0"/>
              <a:t>Pipelines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73253"/>
            <a:ext cx="9144000" cy="1655762"/>
          </a:xfrm>
        </p:spPr>
        <p:txBody>
          <a:bodyPr/>
          <a:lstStyle/>
          <a:p>
            <a:r>
              <a:rPr lang="pt-BR" dirty="0" smtClean="0"/>
              <a:t>Dataset: Cartola F. C.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636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426076" y="0"/>
            <a:ext cx="463639" cy="6858000"/>
          </a:xfrm>
          <a:prstGeom prst="rect">
            <a:avLst/>
          </a:prstGeom>
          <a:solidFill>
            <a:srgbClr val="E69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838200" y="0"/>
            <a:ext cx="46363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935569" y="4894100"/>
            <a:ext cx="4320862" cy="469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Fernanda Harumi Tanaka</a:t>
            </a:r>
            <a:endParaRPr lang="pt-BR" dirty="0"/>
          </a:p>
        </p:txBody>
      </p:sp>
      <p:pic>
        <p:nvPicPr>
          <p:cNvPr id="1026" name="Picture 2" descr="Resultado de imagem para carto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81" y="4514849"/>
            <a:ext cx="234315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863" y="156448"/>
            <a:ext cx="4758273" cy="634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76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66" y="2050907"/>
            <a:ext cx="9564435" cy="461074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7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Extração de dados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49" t="16259" r="85566" b="15748"/>
          <a:stretch/>
        </p:blipFill>
        <p:spPr>
          <a:xfrm>
            <a:off x="2885941" y="1957590"/>
            <a:ext cx="1223492" cy="35030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16698" y="3219719"/>
            <a:ext cx="3129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Github e Kaggle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9660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8822" t="26758" r="2484" b="28247"/>
          <a:stretch/>
        </p:blipFill>
        <p:spPr>
          <a:xfrm>
            <a:off x="9943027" y="2395471"/>
            <a:ext cx="2202287" cy="231819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081327"/>
            <a:ext cx="10515600" cy="1325563"/>
          </a:xfrm>
        </p:spPr>
        <p:txBody>
          <a:bodyPr/>
          <a:lstStyle/>
          <a:p>
            <a:r>
              <a:rPr lang="pt-BR" dirty="0" smtClean="0"/>
              <a:t>Análise exploratória</a:t>
            </a:r>
            <a:endParaRPr lang="pt-BR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720891"/>
            <a:ext cx="1852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Chapecoense</a:t>
            </a:r>
          </a:p>
          <a:p>
            <a:r>
              <a:rPr lang="pt-BR" sz="2400" dirty="0" smtClean="0"/>
              <a:t>Palmeiras</a:t>
            </a:r>
          </a:p>
          <a:p>
            <a:r>
              <a:rPr lang="pt-BR" sz="2400" dirty="0" smtClean="0"/>
              <a:t>Atlético-MG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100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84" y="0"/>
            <a:ext cx="9616225" cy="679531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047741" y="231820"/>
            <a:ext cx="1236372" cy="12363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33%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1 mês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32726" y="231820"/>
            <a:ext cx="1431702" cy="14317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20%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4 meses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212842" y="231820"/>
            <a:ext cx="1251889" cy="12518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28%</a:t>
            </a:r>
          </a:p>
        </p:txBody>
      </p:sp>
    </p:spTree>
    <p:extLst>
      <p:ext uri="{BB962C8B-B14F-4D97-AF65-F5344CB8AC3E}">
        <p14:creationId xmlns:p14="http://schemas.microsoft.com/office/powerpoint/2010/main" val="151208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94" y="0"/>
            <a:ext cx="9720000" cy="686864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23185" y="480014"/>
            <a:ext cx="1251889" cy="12518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63%</a:t>
            </a:r>
          </a:p>
        </p:txBody>
      </p:sp>
    </p:spTree>
    <p:extLst>
      <p:ext uri="{BB962C8B-B14F-4D97-AF65-F5344CB8AC3E}">
        <p14:creationId xmlns:p14="http://schemas.microsoft.com/office/powerpoint/2010/main" val="265259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51209" y="609599"/>
            <a:ext cx="10349948" cy="143123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3200" dirty="0" smtClean="0"/>
              <a:t>Dataset incompleto</a:t>
            </a:r>
            <a:endParaRPr lang="pt-BR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751209" y="2816086"/>
            <a:ext cx="10349948" cy="143123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3200" dirty="0" smtClean="0"/>
              <a:t>Troca: </a:t>
            </a:r>
            <a:r>
              <a:rPr lang="pt-BR" sz="3200" dirty="0" smtClean="0"/>
              <a:t>aproveitamentos com menos de 37% de vitórias</a:t>
            </a:r>
          </a:p>
          <a:p>
            <a:pPr algn="just"/>
            <a:r>
              <a:rPr lang="pt-BR" sz="3200" dirty="0" smtClean="0"/>
              <a:t>							em até 4 meses </a:t>
            </a:r>
            <a:endParaRPr lang="pt-BR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751209" y="4890051"/>
            <a:ext cx="10349948" cy="143123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3200" dirty="0" smtClean="0"/>
              <a:t>Não troca: </a:t>
            </a:r>
            <a:r>
              <a:rPr lang="pt-BR" sz="3200" dirty="0" smtClean="0"/>
              <a:t>aproveitamentos superiores a 55% de vitórias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557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6363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426076" y="0"/>
            <a:ext cx="463639" cy="6858000"/>
          </a:xfrm>
          <a:prstGeom prst="rect">
            <a:avLst/>
          </a:prstGeom>
          <a:solidFill>
            <a:srgbClr val="E69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838200" y="0"/>
            <a:ext cx="46363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Resultado de imagem para carto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81" y="4514849"/>
            <a:ext cx="234315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513908" y="2598003"/>
            <a:ext cx="6003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/>
              <a:t>Obrigada pela atenção!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6303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61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Pipelines</vt:lpstr>
      <vt:lpstr>Introdução</vt:lpstr>
      <vt:lpstr>Extração de dados</vt:lpstr>
      <vt:lpstr>Análise exploratória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Pipelines</dc:title>
  <dc:creator>Fernanda Harumi Tanaka</dc:creator>
  <cp:lastModifiedBy>Fernanda Harumi Tanaka</cp:lastModifiedBy>
  <cp:revision>6</cp:revision>
  <dcterms:created xsi:type="dcterms:W3CDTF">2019-10-11T12:27:06Z</dcterms:created>
  <dcterms:modified xsi:type="dcterms:W3CDTF">2019-10-11T13:12:08Z</dcterms:modified>
</cp:coreProperties>
</file>