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62" r:id="rId5"/>
    <p:sldId id="260" r:id="rId6"/>
    <p:sldId id="258" r:id="rId7"/>
    <p:sldId id="257" r:id="rId8"/>
    <p:sldId id="264" r:id="rId9"/>
    <p:sldId id="265" r:id="rId10"/>
    <p:sldId id="259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80A4-7715-43B9-BC07-B09595FCCD4C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9D71-2BDB-4443-8749-FE133595CE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23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80A4-7715-43B9-BC07-B09595FCCD4C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9D71-2BDB-4443-8749-FE133595CE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80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80A4-7715-43B9-BC07-B09595FCCD4C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9D71-2BDB-4443-8749-FE133595CE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01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80A4-7715-43B9-BC07-B09595FCCD4C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9D71-2BDB-4443-8749-FE133595CE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10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80A4-7715-43B9-BC07-B09595FCCD4C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9D71-2BDB-4443-8749-FE133595CE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66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80A4-7715-43B9-BC07-B09595FCCD4C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9D71-2BDB-4443-8749-FE133595CE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79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80A4-7715-43B9-BC07-B09595FCCD4C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9D71-2BDB-4443-8749-FE133595CE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58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80A4-7715-43B9-BC07-B09595FCCD4C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9D71-2BDB-4443-8749-FE133595CE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81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80A4-7715-43B9-BC07-B09595FCCD4C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9D71-2BDB-4443-8749-FE133595CE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81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80A4-7715-43B9-BC07-B09595FCCD4C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9D71-2BDB-4443-8749-FE133595CE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15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80A4-7715-43B9-BC07-B09595FCCD4C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9D71-2BDB-4443-8749-FE133595CE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35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D80A4-7715-43B9-BC07-B09595FCCD4C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29D71-2BDB-4443-8749-FE133595CE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90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final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Fernanda Tanaka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103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945" t="10190" r="2435" b="5570"/>
          <a:stretch/>
        </p:blipFill>
        <p:spPr>
          <a:xfrm>
            <a:off x="0" y="65251"/>
            <a:ext cx="11993217" cy="679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0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51209" y="609599"/>
            <a:ext cx="10349948" cy="1431234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3200" dirty="0" smtClean="0"/>
              <a:t>Entretenimento: desperta a curiosidade do usuário</a:t>
            </a:r>
            <a:endParaRPr lang="pt-BR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751209" y="2816086"/>
            <a:ext cx="10349948" cy="1431234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3200" dirty="0" smtClean="0"/>
              <a:t>Coletar dados de usuários para futuros projetos</a:t>
            </a:r>
            <a:endParaRPr lang="pt-BR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751209" y="4890051"/>
            <a:ext cx="10349948" cy="1431234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3200" dirty="0" smtClean="0"/>
              <a:t>Reflexo do profissional versátil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09079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fã restar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603" y="282711"/>
            <a:ext cx="9458688" cy="632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8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backstreet boys fa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26" y="0"/>
            <a:ext cx="101134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30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853" t="9239" r="2017" b="5615"/>
          <a:stretch/>
        </p:blipFill>
        <p:spPr>
          <a:xfrm>
            <a:off x="26126" y="8507"/>
            <a:ext cx="11991703" cy="682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7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537" t="9466" r="2536" b="5715"/>
          <a:stretch/>
        </p:blipFill>
        <p:spPr>
          <a:xfrm>
            <a:off x="104504" y="26314"/>
            <a:ext cx="11900263" cy="676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parça do neymar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24375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parça do neymar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" y="2937568"/>
            <a:ext cx="62103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parça do neymar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498" y="-109538"/>
            <a:ext cx="607695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parça do neymar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570" y="3452187"/>
            <a:ext cx="4179647" cy="337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parça do neymar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367" y="0"/>
            <a:ext cx="5276850" cy="527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parça do neymar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023" y="1622804"/>
            <a:ext cx="5276850" cy="527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29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343" t="9111" r="2421" b="8494"/>
          <a:stretch/>
        </p:blipFill>
        <p:spPr>
          <a:xfrm>
            <a:off x="0" y="0"/>
            <a:ext cx="12192000" cy="670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0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049" t="16259" r="85566" b="15748"/>
          <a:stretch/>
        </p:blipFill>
        <p:spPr>
          <a:xfrm>
            <a:off x="155425" y="1673280"/>
            <a:ext cx="1223492" cy="35030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945" t="10190" r="2435" b="5570"/>
          <a:stretch/>
        </p:blipFill>
        <p:spPr>
          <a:xfrm>
            <a:off x="1591331" y="2564127"/>
            <a:ext cx="3528740" cy="19986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9222" t="8577" r="16796" b="6460"/>
          <a:stretch/>
        </p:blipFill>
        <p:spPr>
          <a:xfrm>
            <a:off x="6124781" y="1673280"/>
            <a:ext cx="5835795" cy="5164128"/>
          </a:xfrm>
          <a:prstGeom prst="rect">
            <a:avLst/>
          </a:prstGeom>
        </p:spPr>
      </p:pic>
      <p:pic>
        <p:nvPicPr>
          <p:cNvPr id="4098" name="Picture 2" descr="Resultado de imagem para kawaii spider&quot;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89979" l="9904" r="9600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118" y="-696753"/>
            <a:ext cx="5686305" cy="426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48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8822" t="26758" r="2484" b="28247"/>
          <a:stretch/>
        </p:blipFill>
        <p:spPr>
          <a:xfrm>
            <a:off x="1170088" y="1905141"/>
            <a:ext cx="2202287" cy="231819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997233" y="1533780"/>
            <a:ext cx="7367451" cy="149629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dirty="0" smtClean="0"/>
              <a:t>Sistema de recomendação</a:t>
            </a:r>
            <a:endParaRPr lang="pt-BR" sz="4000" dirty="0"/>
          </a:p>
        </p:txBody>
      </p:sp>
      <p:sp>
        <p:nvSpPr>
          <p:cNvPr id="7" name="Rounded Rectangle 6"/>
          <p:cNvSpPr/>
          <p:nvPr/>
        </p:nvSpPr>
        <p:spPr>
          <a:xfrm>
            <a:off x="3997233" y="3162280"/>
            <a:ext cx="3448596" cy="149629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dirty="0" smtClean="0"/>
              <a:t>Similaridade</a:t>
            </a:r>
            <a:endParaRPr lang="pt-BR" sz="4000" dirty="0"/>
          </a:p>
        </p:txBody>
      </p:sp>
      <p:sp>
        <p:nvSpPr>
          <p:cNvPr id="8" name="Rounded Rectangle 7"/>
          <p:cNvSpPr/>
          <p:nvPr/>
        </p:nvSpPr>
        <p:spPr>
          <a:xfrm>
            <a:off x="7589520" y="3162280"/>
            <a:ext cx="3775164" cy="149629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dirty="0" smtClean="0"/>
              <a:t>Compatibilidade</a:t>
            </a:r>
            <a:endParaRPr lang="pt-BR" sz="4000" dirty="0"/>
          </a:p>
        </p:txBody>
      </p:sp>
      <p:sp>
        <p:nvSpPr>
          <p:cNvPr id="10" name="Rounded Rectangle 9"/>
          <p:cNvSpPr/>
          <p:nvPr/>
        </p:nvSpPr>
        <p:spPr>
          <a:xfrm>
            <a:off x="6459581" y="91440"/>
            <a:ext cx="2442754" cy="1310132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dirty="0" smtClean="0"/>
              <a:t>Input</a:t>
            </a:r>
            <a:endParaRPr lang="pt-BR" sz="4000" dirty="0"/>
          </a:p>
        </p:txBody>
      </p:sp>
      <p:sp>
        <p:nvSpPr>
          <p:cNvPr id="11" name="Down Arrow 10"/>
          <p:cNvSpPr/>
          <p:nvPr/>
        </p:nvSpPr>
        <p:spPr>
          <a:xfrm>
            <a:off x="7445829" y="1032709"/>
            <a:ext cx="496388" cy="100214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ounded Rectangle 11"/>
          <p:cNvSpPr/>
          <p:nvPr/>
        </p:nvSpPr>
        <p:spPr>
          <a:xfrm>
            <a:off x="6459581" y="5291851"/>
            <a:ext cx="2442754" cy="1310132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dirty="0" smtClean="0"/>
              <a:t>Output</a:t>
            </a:r>
            <a:endParaRPr lang="pt-BR" sz="4000" dirty="0"/>
          </a:p>
        </p:txBody>
      </p:sp>
      <p:sp>
        <p:nvSpPr>
          <p:cNvPr id="13" name="Down Arrow 12"/>
          <p:cNvSpPr/>
          <p:nvPr/>
        </p:nvSpPr>
        <p:spPr>
          <a:xfrm>
            <a:off x="7432764" y="4474141"/>
            <a:ext cx="496388" cy="100214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08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29</Words>
  <Application>Microsoft Office PowerPoint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Projeto final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</dc:title>
  <dc:creator>Fernanda Harumi Tanaka</dc:creator>
  <cp:lastModifiedBy>Fernanda Harumi Tanaka</cp:lastModifiedBy>
  <cp:revision>7</cp:revision>
  <dcterms:created xsi:type="dcterms:W3CDTF">2019-10-30T20:09:00Z</dcterms:created>
  <dcterms:modified xsi:type="dcterms:W3CDTF">2019-11-01T01:03:19Z</dcterms:modified>
</cp:coreProperties>
</file>