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64591-BC43-4576-B6F2-5F1E8D499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F1E3C3-8949-467C-975B-AF218DE9B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01D35D-7624-4CB1-AEF9-D53EAC8E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F61C-C1C7-4940-89F5-AF2C2AE8628A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E97B3F-6AAE-4AD5-A8E9-8BAAC644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34B5E6-EEAE-4590-8E90-DCD9FB11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809A-F83E-49A5-A3E2-75E4847FA3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54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4D105-5637-45A2-A545-83D1C97A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F6C180-495C-45DA-A650-3BFA591E5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AA2702-2B95-455D-811C-5108FC24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F61C-C1C7-4940-89F5-AF2C2AE8628A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4270B6-F1AE-4A67-A0A5-72F9BD09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FC39D8-430E-407C-85CA-32063362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809A-F83E-49A5-A3E2-75E4847FA3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30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C0AA62-1461-43DD-9341-A05EB73FD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DF9033-3DD5-4555-AF8B-56E5345A9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91CF0C-9A82-4E1D-870A-C5B95FE8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F61C-C1C7-4940-89F5-AF2C2AE8628A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C098EA-8B9E-4EA1-A763-901AA345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6749ED-FCEA-4B69-AF60-5B4D5C88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809A-F83E-49A5-A3E2-75E4847FA3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71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914AB-A06F-42B0-BEF5-8CF05CB6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0E0E70-781A-48CA-9D33-ABD3EF026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DCF112-4141-4AB3-A884-A9908FBF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F61C-C1C7-4940-89F5-AF2C2AE8628A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3E70B6-D9C1-4A01-A1C6-B0AF469C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EA7B58-FD53-4D94-A5DA-03F121AB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809A-F83E-49A5-A3E2-75E4847FA3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78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007C7-95E8-40E9-A8F8-0812BB23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B729DC-0E20-4AF1-9171-37E383624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EAA153-8644-4CD1-9FC0-91278F8C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F61C-C1C7-4940-89F5-AF2C2AE8628A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043C2C-8081-4036-BCB4-2BB5B8E1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0BA152-B451-4D06-B299-CF900AEE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809A-F83E-49A5-A3E2-75E4847FA3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50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142B2-0C09-4847-8F45-79B43160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A6C25B-D299-469D-893D-3049D3F66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FEDC16-CEB1-419F-B1D0-2B66CD9C2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F52C26-78F8-4902-B5F4-3311520B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F61C-C1C7-4940-89F5-AF2C2AE8628A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FD81CB-74FE-42A2-ACED-BBAE69BE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57837C-3FBE-4499-B766-8916E58B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809A-F83E-49A5-A3E2-75E4847FA3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06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196E5-480A-4CC3-AD50-8851FF37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15FD4B-262F-4145-A589-32160A7CC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4E5D2F-1FE2-4FE1-92C3-C92C0B10E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86BF69-B701-486D-8474-6E6EB9318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311D8F-FD9D-42DA-9ACF-97B72D4EE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720E6F-06B8-4508-9A63-F89DEC1BB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F61C-C1C7-4940-89F5-AF2C2AE8628A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6A1A51-9445-43CE-9DBB-7388CF6B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589E3B-E16A-4616-BFE9-CD02B209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809A-F83E-49A5-A3E2-75E4847FA3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13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43344-1E70-4191-BC54-2D71B094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EC32CF-0FB5-4ABF-8382-E3A21AFC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F61C-C1C7-4940-89F5-AF2C2AE8628A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EFD7F5-427D-4029-A866-67F83938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D6884A-0553-4383-9BA2-9BB0E9F3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809A-F83E-49A5-A3E2-75E4847FA3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6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BF4BB8-EC8C-43C9-9544-89BBAFEE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F61C-C1C7-4940-89F5-AF2C2AE8628A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64741C0-C567-4ED9-AC57-B791008D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E26AB3-0B93-49AC-99D0-F2E383B8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809A-F83E-49A5-A3E2-75E4847FA3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67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61271-2C09-4612-9BE0-3D53E93F5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3D796F-E673-425E-9B14-778DB9E76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EEBB8E-F920-4A2A-B030-9D43F92C9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10BDB9-C16D-4D74-AD1B-45B111AE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F61C-C1C7-4940-89F5-AF2C2AE8628A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69DB79-5342-4D37-9055-4003FB9A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E54371-6BF1-4427-8738-56611124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809A-F83E-49A5-A3E2-75E4847FA3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4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BFAFC-4503-4546-B34A-C42B9EF0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1CEB85B-44C7-45A9-B5B6-D060F9A46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6575E3-335A-44F2-B49E-77E9BA415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584005-F37D-4CD9-96D6-5FA0FF4F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F61C-C1C7-4940-89F5-AF2C2AE8628A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AEE512-B5B3-4903-BC04-A9E10C7A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BD767B-28B5-4361-BF9F-591FB9CF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809A-F83E-49A5-A3E2-75E4847FA3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14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A8BFD5-EB06-4866-BE36-82B3A37A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2A468B-6931-415B-875E-BAD742331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ED0CC8-550F-4760-B789-E114EBFE3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CF61C-C1C7-4940-89F5-AF2C2AE8628A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513D8C-8197-4868-86EE-E527F082F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923145-326C-4AA0-834C-D408DBB32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809A-F83E-49A5-A3E2-75E4847FA3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91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9963444-27FA-4D7F-89C2-63C29CF9AE46}"/>
              </a:ext>
            </a:extLst>
          </p:cNvPr>
          <p:cNvSpPr/>
          <p:nvPr/>
        </p:nvSpPr>
        <p:spPr>
          <a:xfrm>
            <a:off x="212035" y="357809"/>
            <a:ext cx="2014330" cy="6215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C6555BE-F31D-40AD-AF36-36088799B74E}"/>
              </a:ext>
            </a:extLst>
          </p:cNvPr>
          <p:cNvSpPr/>
          <p:nvPr/>
        </p:nvSpPr>
        <p:spPr>
          <a:xfrm>
            <a:off x="702365" y="2368826"/>
            <a:ext cx="1060174" cy="1060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E2501C4-639C-447F-A0E4-2249FE2A4CA4}"/>
              </a:ext>
            </a:extLst>
          </p:cNvPr>
          <p:cNvSpPr/>
          <p:nvPr/>
        </p:nvSpPr>
        <p:spPr>
          <a:xfrm>
            <a:off x="636104" y="599661"/>
            <a:ext cx="1060174" cy="1060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C0CC96B-BAAC-4FC0-9873-0AFB80E2B398}"/>
              </a:ext>
            </a:extLst>
          </p:cNvPr>
          <p:cNvSpPr/>
          <p:nvPr/>
        </p:nvSpPr>
        <p:spPr>
          <a:xfrm>
            <a:off x="2464904" y="357809"/>
            <a:ext cx="2014330" cy="6215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A152980-C13E-4C30-8B71-2B091C836281}"/>
              </a:ext>
            </a:extLst>
          </p:cNvPr>
          <p:cNvSpPr/>
          <p:nvPr/>
        </p:nvSpPr>
        <p:spPr>
          <a:xfrm>
            <a:off x="3008243" y="1851991"/>
            <a:ext cx="1060174" cy="1060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6C8C32F-8B6E-4022-A3C3-26B97300E107}"/>
              </a:ext>
            </a:extLst>
          </p:cNvPr>
          <p:cNvSpPr/>
          <p:nvPr/>
        </p:nvSpPr>
        <p:spPr>
          <a:xfrm>
            <a:off x="7036904" y="357809"/>
            <a:ext cx="2014330" cy="6215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0233322A-2041-4C79-8755-B4F356B0FD47}"/>
              </a:ext>
            </a:extLst>
          </p:cNvPr>
          <p:cNvSpPr/>
          <p:nvPr/>
        </p:nvSpPr>
        <p:spPr>
          <a:xfrm>
            <a:off x="7527234" y="2368826"/>
            <a:ext cx="1060174" cy="1060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D898048-59DD-409B-858E-8BB2B919A470}"/>
              </a:ext>
            </a:extLst>
          </p:cNvPr>
          <p:cNvSpPr/>
          <p:nvPr/>
        </p:nvSpPr>
        <p:spPr>
          <a:xfrm>
            <a:off x="7460973" y="599661"/>
            <a:ext cx="1060174" cy="1060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B84FBBD-D120-4EDF-9B56-1720B3A5267E}"/>
              </a:ext>
            </a:extLst>
          </p:cNvPr>
          <p:cNvSpPr txBox="1"/>
          <p:nvPr/>
        </p:nvSpPr>
        <p:spPr>
          <a:xfrm>
            <a:off x="2815945" y="-20670"/>
            <a:ext cx="127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aliciamento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A283387-35D0-4D10-B3B5-2A22D0747282}"/>
              </a:ext>
            </a:extLst>
          </p:cNvPr>
          <p:cNvSpPr txBox="1"/>
          <p:nvPr/>
        </p:nvSpPr>
        <p:spPr>
          <a:xfrm>
            <a:off x="914118" y="192230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residencia</a:t>
            </a:r>
            <a:endParaRPr lang="pt-BR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A97FCC1-6027-4BCE-97DD-F71491C1E16F}"/>
              </a:ext>
            </a:extLst>
          </p:cNvPr>
          <p:cNvSpPr txBox="1"/>
          <p:nvPr/>
        </p:nvSpPr>
        <p:spPr>
          <a:xfrm>
            <a:off x="7521026" y="-19733"/>
            <a:ext cx="88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destino</a:t>
            </a: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F6C8A074-3F36-4910-87B3-BAEA8404C0A2}"/>
              </a:ext>
            </a:extLst>
          </p:cNvPr>
          <p:cNvCxnSpPr>
            <a:stCxn id="7" idx="6"/>
            <a:endCxn id="17" idx="2"/>
          </p:cNvCxnSpPr>
          <p:nvPr/>
        </p:nvCxnSpPr>
        <p:spPr>
          <a:xfrm>
            <a:off x="1696278" y="1129748"/>
            <a:ext cx="1311965" cy="1252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D4A7C573-1864-4A84-B9E8-88DB69DD47D6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1762539" y="2382078"/>
            <a:ext cx="1245704" cy="5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79BFB925-191A-44FC-9740-AA39D511C724}"/>
              </a:ext>
            </a:extLst>
          </p:cNvPr>
          <p:cNvCxnSpPr>
            <a:cxnSpLocks/>
            <a:stCxn id="17" idx="6"/>
            <a:endCxn id="24" idx="2"/>
          </p:cNvCxnSpPr>
          <p:nvPr/>
        </p:nvCxnSpPr>
        <p:spPr>
          <a:xfrm flipV="1">
            <a:off x="4068417" y="1129748"/>
            <a:ext cx="3392556" cy="1252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FD7A962-3129-41CD-9001-9035D609D5DB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4068417" y="2382078"/>
            <a:ext cx="3458817" cy="5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55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9963444-27FA-4D7F-89C2-63C29CF9AE46}"/>
              </a:ext>
            </a:extLst>
          </p:cNvPr>
          <p:cNvSpPr/>
          <p:nvPr/>
        </p:nvSpPr>
        <p:spPr>
          <a:xfrm>
            <a:off x="212035" y="357809"/>
            <a:ext cx="2014330" cy="6215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C6555BE-F31D-40AD-AF36-36088799B74E}"/>
              </a:ext>
            </a:extLst>
          </p:cNvPr>
          <p:cNvSpPr/>
          <p:nvPr/>
        </p:nvSpPr>
        <p:spPr>
          <a:xfrm>
            <a:off x="702365" y="2368826"/>
            <a:ext cx="1060174" cy="1060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E2501C4-639C-447F-A0E4-2249FE2A4CA4}"/>
              </a:ext>
            </a:extLst>
          </p:cNvPr>
          <p:cNvSpPr/>
          <p:nvPr/>
        </p:nvSpPr>
        <p:spPr>
          <a:xfrm>
            <a:off x="636104" y="599661"/>
            <a:ext cx="1060174" cy="1060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C0CC96B-BAAC-4FC0-9873-0AFB80E2B398}"/>
              </a:ext>
            </a:extLst>
          </p:cNvPr>
          <p:cNvSpPr/>
          <p:nvPr/>
        </p:nvSpPr>
        <p:spPr>
          <a:xfrm>
            <a:off x="2464904" y="357809"/>
            <a:ext cx="2014330" cy="6215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1D03995-697D-41DA-8663-9175C1F2C7CD}"/>
              </a:ext>
            </a:extLst>
          </p:cNvPr>
          <p:cNvSpPr/>
          <p:nvPr/>
        </p:nvSpPr>
        <p:spPr>
          <a:xfrm>
            <a:off x="4717773" y="357809"/>
            <a:ext cx="2014330" cy="6215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301943B-3557-467F-8958-D2FF1D6ABF59}"/>
              </a:ext>
            </a:extLst>
          </p:cNvPr>
          <p:cNvSpPr/>
          <p:nvPr/>
        </p:nvSpPr>
        <p:spPr>
          <a:xfrm>
            <a:off x="947530" y="752061"/>
            <a:ext cx="361122" cy="3611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CFD2196-C51E-4E8C-8FD4-98DC920F8E01}"/>
              </a:ext>
            </a:extLst>
          </p:cNvPr>
          <p:cNvSpPr/>
          <p:nvPr/>
        </p:nvSpPr>
        <p:spPr>
          <a:xfrm>
            <a:off x="970721" y="1205948"/>
            <a:ext cx="361122" cy="3611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8DDF2EA-51D2-422B-A04B-6097AB28F4A6}"/>
              </a:ext>
            </a:extLst>
          </p:cNvPr>
          <p:cNvSpPr/>
          <p:nvPr/>
        </p:nvSpPr>
        <p:spPr>
          <a:xfrm>
            <a:off x="970721" y="2551043"/>
            <a:ext cx="361122" cy="3611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D697745-9EB2-4DFC-AC24-BEB6F774CEE6}"/>
              </a:ext>
            </a:extLst>
          </p:cNvPr>
          <p:cNvSpPr/>
          <p:nvPr/>
        </p:nvSpPr>
        <p:spPr>
          <a:xfrm>
            <a:off x="993912" y="3004930"/>
            <a:ext cx="361122" cy="3611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A152980-C13E-4C30-8B71-2B091C836281}"/>
              </a:ext>
            </a:extLst>
          </p:cNvPr>
          <p:cNvSpPr/>
          <p:nvPr/>
        </p:nvSpPr>
        <p:spPr>
          <a:xfrm>
            <a:off x="3008243" y="1851991"/>
            <a:ext cx="1060174" cy="1060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3FA2443-47A9-457B-92F7-B439B5D11351}"/>
              </a:ext>
            </a:extLst>
          </p:cNvPr>
          <p:cNvSpPr/>
          <p:nvPr/>
        </p:nvSpPr>
        <p:spPr>
          <a:xfrm>
            <a:off x="3319669" y="2004391"/>
            <a:ext cx="361122" cy="3611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F04DED1-FDA5-4F4C-8720-E26D0A2E05FB}"/>
              </a:ext>
            </a:extLst>
          </p:cNvPr>
          <p:cNvSpPr/>
          <p:nvPr/>
        </p:nvSpPr>
        <p:spPr>
          <a:xfrm>
            <a:off x="3342860" y="2458278"/>
            <a:ext cx="361122" cy="3611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9996337-49DB-4C6C-9241-1FCF38725429}"/>
              </a:ext>
            </a:extLst>
          </p:cNvPr>
          <p:cNvSpPr/>
          <p:nvPr/>
        </p:nvSpPr>
        <p:spPr>
          <a:xfrm>
            <a:off x="5194852" y="861391"/>
            <a:ext cx="901148" cy="4770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aviao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82925FA-A9E7-4002-9148-CB4B2AB3491D}"/>
              </a:ext>
            </a:extLst>
          </p:cNvPr>
          <p:cNvSpPr/>
          <p:nvPr/>
        </p:nvSpPr>
        <p:spPr>
          <a:xfrm>
            <a:off x="5194852" y="2342322"/>
            <a:ext cx="901148" cy="4770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onibus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6C8C32F-8B6E-4022-A3C3-26B97300E107}"/>
              </a:ext>
            </a:extLst>
          </p:cNvPr>
          <p:cNvSpPr/>
          <p:nvPr/>
        </p:nvSpPr>
        <p:spPr>
          <a:xfrm>
            <a:off x="7036904" y="357809"/>
            <a:ext cx="2014330" cy="6215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0233322A-2041-4C79-8755-B4F356B0FD47}"/>
              </a:ext>
            </a:extLst>
          </p:cNvPr>
          <p:cNvSpPr/>
          <p:nvPr/>
        </p:nvSpPr>
        <p:spPr>
          <a:xfrm>
            <a:off x="7527234" y="2368826"/>
            <a:ext cx="1060174" cy="1060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D898048-59DD-409B-858E-8BB2B919A470}"/>
              </a:ext>
            </a:extLst>
          </p:cNvPr>
          <p:cNvSpPr/>
          <p:nvPr/>
        </p:nvSpPr>
        <p:spPr>
          <a:xfrm>
            <a:off x="7460973" y="599661"/>
            <a:ext cx="1060174" cy="1060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BF5F784-6834-4C68-BEF7-BF4E3F2F398A}"/>
              </a:ext>
            </a:extLst>
          </p:cNvPr>
          <p:cNvSpPr/>
          <p:nvPr/>
        </p:nvSpPr>
        <p:spPr>
          <a:xfrm>
            <a:off x="7772399" y="752061"/>
            <a:ext cx="361122" cy="3611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6A12419-C136-4504-89E6-968669538295}"/>
              </a:ext>
            </a:extLst>
          </p:cNvPr>
          <p:cNvSpPr/>
          <p:nvPr/>
        </p:nvSpPr>
        <p:spPr>
          <a:xfrm>
            <a:off x="7795590" y="1205948"/>
            <a:ext cx="361122" cy="3611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DC62A136-4675-445C-BE91-840BC89AFE35}"/>
              </a:ext>
            </a:extLst>
          </p:cNvPr>
          <p:cNvSpPr/>
          <p:nvPr/>
        </p:nvSpPr>
        <p:spPr>
          <a:xfrm>
            <a:off x="7795590" y="2551043"/>
            <a:ext cx="361122" cy="3611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0AB4099-2264-414B-B454-A608531C9CED}"/>
              </a:ext>
            </a:extLst>
          </p:cNvPr>
          <p:cNvSpPr/>
          <p:nvPr/>
        </p:nvSpPr>
        <p:spPr>
          <a:xfrm>
            <a:off x="7818781" y="3004930"/>
            <a:ext cx="361122" cy="3611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B84FBBD-D120-4EDF-9B56-1720B3A5267E}"/>
              </a:ext>
            </a:extLst>
          </p:cNvPr>
          <p:cNvSpPr txBox="1"/>
          <p:nvPr/>
        </p:nvSpPr>
        <p:spPr>
          <a:xfrm>
            <a:off x="2815945" y="-20670"/>
            <a:ext cx="127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aliciamento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A283387-35D0-4D10-B3B5-2A22D0747282}"/>
              </a:ext>
            </a:extLst>
          </p:cNvPr>
          <p:cNvSpPr txBox="1"/>
          <p:nvPr/>
        </p:nvSpPr>
        <p:spPr>
          <a:xfrm>
            <a:off x="914118" y="192230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residencia</a:t>
            </a:r>
            <a:endParaRPr lang="pt-BR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CE6C1D8E-2983-4CCE-BC97-656B3E3EECA2}"/>
              </a:ext>
            </a:extLst>
          </p:cNvPr>
          <p:cNvSpPr txBox="1"/>
          <p:nvPr/>
        </p:nvSpPr>
        <p:spPr>
          <a:xfrm>
            <a:off x="5075301" y="0"/>
            <a:ext cx="106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translado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A97FCC1-6027-4BCE-97DD-F71491C1E16F}"/>
              </a:ext>
            </a:extLst>
          </p:cNvPr>
          <p:cNvSpPr txBox="1"/>
          <p:nvPr/>
        </p:nvSpPr>
        <p:spPr>
          <a:xfrm>
            <a:off x="7521026" y="-19733"/>
            <a:ext cx="88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destino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480C961B-5131-4062-B2BB-46EA72F07658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>
            <a:off x="1308652" y="932622"/>
            <a:ext cx="2011017" cy="1252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BC2DFD2-52C3-4FF5-9461-C2064F661CC4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1331843" y="1386509"/>
            <a:ext cx="1987826" cy="79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518819A2-118E-4BB9-83A3-4BCF3C1D59CE}"/>
              </a:ext>
            </a:extLst>
          </p:cNvPr>
          <p:cNvCxnSpPr>
            <a:cxnSpLocks/>
            <a:stCxn id="14" idx="5"/>
            <a:endCxn id="19" idx="2"/>
          </p:cNvCxnSpPr>
          <p:nvPr/>
        </p:nvCxnSpPr>
        <p:spPr>
          <a:xfrm>
            <a:off x="1278958" y="1514185"/>
            <a:ext cx="2063902" cy="112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9F5CFC9B-A67F-4464-AF34-D88E339C0C7C}"/>
              </a:ext>
            </a:extLst>
          </p:cNvPr>
          <p:cNvCxnSpPr>
            <a:cxnSpLocks/>
            <a:stCxn id="15" idx="7"/>
            <a:endCxn id="19" idx="2"/>
          </p:cNvCxnSpPr>
          <p:nvPr/>
        </p:nvCxnSpPr>
        <p:spPr>
          <a:xfrm>
            <a:off x="1278958" y="2603928"/>
            <a:ext cx="2063902" cy="3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2B3D170A-795F-4485-9006-B5E27945A691}"/>
              </a:ext>
            </a:extLst>
          </p:cNvPr>
          <p:cNvCxnSpPr>
            <a:cxnSpLocks/>
            <a:stCxn id="16" idx="6"/>
            <a:endCxn id="19" idx="3"/>
          </p:cNvCxnSpPr>
          <p:nvPr/>
        </p:nvCxnSpPr>
        <p:spPr>
          <a:xfrm flipV="1">
            <a:off x="1355034" y="2766515"/>
            <a:ext cx="2040711" cy="41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4D0D92B5-198C-4560-B4E4-71B696A2E004}"/>
              </a:ext>
            </a:extLst>
          </p:cNvPr>
          <p:cNvCxnSpPr>
            <a:cxnSpLocks/>
            <a:stCxn id="18" idx="6"/>
            <a:endCxn id="20" idx="1"/>
          </p:cNvCxnSpPr>
          <p:nvPr/>
        </p:nvCxnSpPr>
        <p:spPr>
          <a:xfrm flipV="1">
            <a:off x="3680791" y="1099931"/>
            <a:ext cx="1514061" cy="1085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C9189B5A-9F99-46C4-8FBD-229849AE4536}"/>
              </a:ext>
            </a:extLst>
          </p:cNvPr>
          <p:cNvCxnSpPr>
            <a:cxnSpLocks/>
            <a:stCxn id="21" idx="3"/>
            <a:endCxn id="26" idx="2"/>
          </p:cNvCxnSpPr>
          <p:nvPr/>
        </p:nvCxnSpPr>
        <p:spPr>
          <a:xfrm flipV="1">
            <a:off x="6096000" y="1386509"/>
            <a:ext cx="1699590" cy="119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3206AF4-7298-4F8E-874F-C05A534F7F4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833191" y="2337352"/>
            <a:ext cx="1361661" cy="2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448D0A84-B405-4FAE-B47C-A31111156735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 flipV="1">
            <a:off x="6096000" y="932622"/>
            <a:ext cx="1676399" cy="16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53526B6-DA6E-4377-B9BC-FE6A6BBB0E1E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6094342" y="1099100"/>
            <a:ext cx="1701248" cy="28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1BA0422A-6DED-43B7-A61C-420AD221A08A}"/>
              </a:ext>
            </a:extLst>
          </p:cNvPr>
          <p:cNvCxnSpPr>
            <a:cxnSpLocks/>
            <a:stCxn id="21" idx="3"/>
            <a:endCxn id="27" idx="2"/>
          </p:cNvCxnSpPr>
          <p:nvPr/>
        </p:nvCxnSpPr>
        <p:spPr>
          <a:xfrm>
            <a:off x="6096000" y="2580862"/>
            <a:ext cx="1699590" cy="15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9A226BED-A098-4BE4-B8DE-E395F9502104}"/>
              </a:ext>
            </a:extLst>
          </p:cNvPr>
          <p:cNvCxnSpPr>
            <a:cxnSpLocks/>
            <a:stCxn id="21" idx="3"/>
            <a:endCxn id="28" idx="2"/>
          </p:cNvCxnSpPr>
          <p:nvPr/>
        </p:nvCxnSpPr>
        <p:spPr>
          <a:xfrm>
            <a:off x="6096000" y="2580862"/>
            <a:ext cx="1722781" cy="60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74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9963444-27FA-4D7F-89C2-63C29CF9AE46}"/>
              </a:ext>
            </a:extLst>
          </p:cNvPr>
          <p:cNvSpPr/>
          <p:nvPr/>
        </p:nvSpPr>
        <p:spPr>
          <a:xfrm>
            <a:off x="212035" y="357809"/>
            <a:ext cx="2014330" cy="6215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C6555BE-F31D-40AD-AF36-36088799B74E}"/>
              </a:ext>
            </a:extLst>
          </p:cNvPr>
          <p:cNvSpPr/>
          <p:nvPr/>
        </p:nvSpPr>
        <p:spPr>
          <a:xfrm>
            <a:off x="702365" y="2368826"/>
            <a:ext cx="1060174" cy="1060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E2501C4-639C-447F-A0E4-2249FE2A4CA4}"/>
              </a:ext>
            </a:extLst>
          </p:cNvPr>
          <p:cNvSpPr/>
          <p:nvPr/>
        </p:nvSpPr>
        <p:spPr>
          <a:xfrm>
            <a:off x="636104" y="599661"/>
            <a:ext cx="1060174" cy="1060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C0CC96B-BAAC-4FC0-9873-0AFB80E2B398}"/>
              </a:ext>
            </a:extLst>
          </p:cNvPr>
          <p:cNvSpPr/>
          <p:nvPr/>
        </p:nvSpPr>
        <p:spPr>
          <a:xfrm>
            <a:off x="2464904" y="357809"/>
            <a:ext cx="2014330" cy="6215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1D03995-697D-41DA-8663-9175C1F2C7CD}"/>
              </a:ext>
            </a:extLst>
          </p:cNvPr>
          <p:cNvSpPr/>
          <p:nvPr/>
        </p:nvSpPr>
        <p:spPr>
          <a:xfrm>
            <a:off x="4717773" y="357809"/>
            <a:ext cx="2014330" cy="6215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301943B-3557-467F-8958-D2FF1D6ABF59}"/>
              </a:ext>
            </a:extLst>
          </p:cNvPr>
          <p:cNvSpPr/>
          <p:nvPr/>
        </p:nvSpPr>
        <p:spPr>
          <a:xfrm>
            <a:off x="947530" y="752061"/>
            <a:ext cx="361122" cy="3611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CFD2196-C51E-4E8C-8FD4-98DC920F8E01}"/>
              </a:ext>
            </a:extLst>
          </p:cNvPr>
          <p:cNvSpPr/>
          <p:nvPr/>
        </p:nvSpPr>
        <p:spPr>
          <a:xfrm>
            <a:off x="970721" y="1205948"/>
            <a:ext cx="361122" cy="3611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8DDF2EA-51D2-422B-A04B-6097AB28F4A6}"/>
              </a:ext>
            </a:extLst>
          </p:cNvPr>
          <p:cNvSpPr/>
          <p:nvPr/>
        </p:nvSpPr>
        <p:spPr>
          <a:xfrm>
            <a:off x="970721" y="2551043"/>
            <a:ext cx="361122" cy="3611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D697745-9EB2-4DFC-AC24-BEB6F774CEE6}"/>
              </a:ext>
            </a:extLst>
          </p:cNvPr>
          <p:cNvSpPr/>
          <p:nvPr/>
        </p:nvSpPr>
        <p:spPr>
          <a:xfrm>
            <a:off x="993912" y="3004930"/>
            <a:ext cx="361122" cy="3611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A152980-C13E-4C30-8B71-2B091C836281}"/>
              </a:ext>
            </a:extLst>
          </p:cNvPr>
          <p:cNvSpPr/>
          <p:nvPr/>
        </p:nvSpPr>
        <p:spPr>
          <a:xfrm>
            <a:off x="3008243" y="1851991"/>
            <a:ext cx="1060174" cy="1060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3FA2443-47A9-457B-92F7-B439B5D11351}"/>
              </a:ext>
            </a:extLst>
          </p:cNvPr>
          <p:cNvSpPr/>
          <p:nvPr/>
        </p:nvSpPr>
        <p:spPr>
          <a:xfrm>
            <a:off x="3319669" y="2004391"/>
            <a:ext cx="361122" cy="3611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F04DED1-FDA5-4F4C-8720-E26D0A2E05FB}"/>
              </a:ext>
            </a:extLst>
          </p:cNvPr>
          <p:cNvSpPr/>
          <p:nvPr/>
        </p:nvSpPr>
        <p:spPr>
          <a:xfrm>
            <a:off x="3342860" y="2458278"/>
            <a:ext cx="361122" cy="3611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9996337-49DB-4C6C-9241-1FCF38725429}"/>
              </a:ext>
            </a:extLst>
          </p:cNvPr>
          <p:cNvSpPr/>
          <p:nvPr/>
        </p:nvSpPr>
        <p:spPr>
          <a:xfrm>
            <a:off x="5194852" y="861391"/>
            <a:ext cx="901148" cy="4770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aviao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82925FA-A9E7-4002-9148-CB4B2AB3491D}"/>
              </a:ext>
            </a:extLst>
          </p:cNvPr>
          <p:cNvSpPr/>
          <p:nvPr/>
        </p:nvSpPr>
        <p:spPr>
          <a:xfrm>
            <a:off x="5194852" y="2342322"/>
            <a:ext cx="901148" cy="4770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onibus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6C8C32F-8B6E-4022-A3C3-26B97300E107}"/>
              </a:ext>
            </a:extLst>
          </p:cNvPr>
          <p:cNvSpPr/>
          <p:nvPr/>
        </p:nvSpPr>
        <p:spPr>
          <a:xfrm>
            <a:off x="7036904" y="357809"/>
            <a:ext cx="2014330" cy="6215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0233322A-2041-4C79-8755-B4F356B0FD47}"/>
              </a:ext>
            </a:extLst>
          </p:cNvPr>
          <p:cNvSpPr/>
          <p:nvPr/>
        </p:nvSpPr>
        <p:spPr>
          <a:xfrm>
            <a:off x="7527234" y="2368826"/>
            <a:ext cx="1060174" cy="1060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D898048-59DD-409B-858E-8BB2B919A470}"/>
              </a:ext>
            </a:extLst>
          </p:cNvPr>
          <p:cNvSpPr/>
          <p:nvPr/>
        </p:nvSpPr>
        <p:spPr>
          <a:xfrm>
            <a:off x="7460973" y="599661"/>
            <a:ext cx="1060174" cy="1060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BF5F784-6834-4C68-BEF7-BF4E3F2F398A}"/>
              </a:ext>
            </a:extLst>
          </p:cNvPr>
          <p:cNvSpPr/>
          <p:nvPr/>
        </p:nvSpPr>
        <p:spPr>
          <a:xfrm>
            <a:off x="7772399" y="752061"/>
            <a:ext cx="361122" cy="3611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6A12419-C136-4504-89E6-968669538295}"/>
              </a:ext>
            </a:extLst>
          </p:cNvPr>
          <p:cNvSpPr/>
          <p:nvPr/>
        </p:nvSpPr>
        <p:spPr>
          <a:xfrm>
            <a:off x="7795590" y="1205948"/>
            <a:ext cx="361122" cy="3611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DC62A136-4675-445C-BE91-840BC89AFE35}"/>
              </a:ext>
            </a:extLst>
          </p:cNvPr>
          <p:cNvSpPr/>
          <p:nvPr/>
        </p:nvSpPr>
        <p:spPr>
          <a:xfrm>
            <a:off x="7795590" y="2551043"/>
            <a:ext cx="361122" cy="3611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0AB4099-2264-414B-B454-A608531C9CED}"/>
              </a:ext>
            </a:extLst>
          </p:cNvPr>
          <p:cNvSpPr/>
          <p:nvPr/>
        </p:nvSpPr>
        <p:spPr>
          <a:xfrm>
            <a:off x="7818781" y="3004930"/>
            <a:ext cx="361122" cy="3611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B84FBBD-D120-4EDF-9B56-1720B3A5267E}"/>
              </a:ext>
            </a:extLst>
          </p:cNvPr>
          <p:cNvSpPr txBox="1"/>
          <p:nvPr/>
        </p:nvSpPr>
        <p:spPr>
          <a:xfrm>
            <a:off x="2815945" y="-20670"/>
            <a:ext cx="127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aliciamento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A283387-35D0-4D10-B3B5-2A22D0747282}"/>
              </a:ext>
            </a:extLst>
          </p:cNvPr>
          <p:cNvSpPr txBox="1"/>
          <p:nvPr/>
        </p:nvSpPr>
        <p:spPr>
          <a:xfrm>
            <a:off x="694197" y="-20670"/>
            <a:ext cx="118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Residência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CE6C1D8E-2983-4CCE-BC97-656B3E3EECA2}"/>
              </a:ext>
            </a:extLst>
          </p:cNvPr>
          <p:cNvSpPr txBox="1"/>
          <p:nvPr/>
        </p:nvSpPr>
        <p:spPr>
          <a:xfrm>
            <a:off x="5075301" y="0"/>
            <a:ext cx="106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translado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A97FCC1-6027-4BCE-97DD-F71491C1E16F}"/>
              </a:ext>
            </a:extLst>
          </p:cNvPr>
          <p:cNvSpPr txBox="1"/>
          <p:nvPr/>
        </p:nvSpPr>
        <p:spPr>
          <a:xfrm>
            <a:off x="7521026" y="-19733"/>
            <a:ext cx="88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destino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480C961B-5131-4062-B2BB-46EA72F07658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>
            <a:off x="1308652" y="932622"/>
            <a:ext cx="2011017" cy="1252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BC2DFD2-52C3-4FF5-9461-C2064F661CC4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1331843" y="1386509"/>
            <a:ext cx="1987826" cy="79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518819A2-118E-4BB9-83A3-4BCF3C1D59CE}"/>
              </a:ext>
            </a:extLst>
          </p:cNvPr>
          <p:cNvCxnSpPr>
            <a:cxnSpLocks/>
            <a:stCxn id="14" idx="5"/>
            <a:endCxn id="19" idx="2"/>
          </p:cNvCxnSpPr>
          <p:nvPr/>
        </p:nvCxnSpPr>
        <p:spPr>
          <a:xfrm>
            <a:off x="1278958" y="1514185"/>
            <a:ext cx="2063902" cy="112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9F5CFC9B-A67F-4464-AF34-D88E339C0C7C}"/>
              </a:ext>
            </a:extLst>
          </p:cNvPr>
          <p:cNvCxnSpPr>
            <a:cxnSpLocks/>
            <a:stCxn id="15" idx="7"/>
            <a:endCxn id="19" idx="2"/>
          </p:cNvCxnSpPr>
          <p:nvPr/>
        </p:nvCxnSpPr>
        <p:spPr>
          <a:xfrm>
            <a:off x="1278958" y="2603928"/>
            <a:ext cx="2063902" cy="3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2B3D170A-795F-4485-9006-B5E27945A691}"/>
              </a:ext>
            </a:extLst>
          </p:cNvPr>
          <p:cNvCxnSpPr>
            <a:cxnSpLocks/>
            <a:stCxn id="16" idx="6"/>
            <a:endCxn id="19" idx="3"/>
          </p:cNvCxnSpPr>
          <p:nvPr/>
        </p:nvCxnSpPr>
        <p:spPr>
          <a:xfrm flipV="1">
            <a:off x="1355034" y="2766515"/>
            <a:ext cx="2040711" cy="41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4D0D92B5-198C-4560-B4E4-71B696A2E004}"/>
              </a:ext>
            </a:extLst>
          </p:cNvPr>
          <p:cNvCxnSpPr>
            <a:cxnSpLocks/>
            <a:stCxn id="18" idx="6"/>
            <a:endCxn id="20" idx="1"/>
          </p:cNvCxnSpPr>
          <p:nvPr/>
        </p:nvCxnSpPr>
        <p:spPr>
          <a:xfrm flipV="1">
            <a:off x="3680791" y="1099931"/>
            <a:ext cx="1514061" cy="1085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C9189B5A-9F99-46C4-8FBD-229849AE4536}"/>
              </a:ext>
            </a:extLst>
          </p:cNvPr>
          <p:cNvCxnSpPr>
            <a:cxnSpLocks/>
            <a:stCxn id="21" idx="3"/>
            <a:endCxn id="26" idx="2"/>
          </p:cNvCxnSpPr>
          <p:nvPr/>
        </p:nvCxnSpPr>
        <p:spPr>
          <a:xfrm flipV="1">
            <a:off x="6096000" y="1386509"/>
            <a:ext cx="1699590" cy="119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3206AF4-7298-4F8E-874F-C05A534F7F4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833191" y="2337352"/>
            <a:ext cx="1361661" cy="2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448D0A84-B405-4FAE-B47C-A31111156735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 flipV="1">
            <a:off x="6096000" y="932622"/>
            <a:ext cx="1676399" cy="16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53526B6-DA6E-4377-B9BC-FE6A6BBB0E1E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6094342" y="1099100"/>
            <a:ext cx="1701248" cy="28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1BA0422A-6DED-43B7-A61C-420AD221A08A}"/>
              </a:ext>
            </a:extLst>
          </p:cNvPr>
          <p:cNvCxnSpPr>
            <a:cxnSpLocks/>
            <a:stCxn id="21" idx="3"/>
            <a:endCxn id="27" idx="2"/>
          </p:cNvCxnSpPr>
          <p:nvPr/>
        </p:nvCxnSpPr>
        <p:spPr>
          <a:xfrm>
            <a:off x="6096000" y="2580862"/>
            <a:ext cx="1699590" cy="15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9A226BED-A098-4BE4-B8DE-E395F9502104}"/>
              </a:ext>
            </a:extLst>
          </p:cNvPr>
          <p:cNvCxnSpPr>
            <a:cxnSpLocks/>
            <a:stCxn id="21" idx="3"/>
            <a:endCxn id="28" idx="2"/>
          </p:cNvCxnSpPr>
          <p:nvPr/>
        </p:nvCxnSpPr>
        <p:spPr>
          <a:xfrm>
            <a:off x="6096000" y="2580862"/>
            <a:ext cx="1722781" cy="60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2D1D48EC-6225-4E2A-AC6C-E02272412E6E}"/>
              </a:ext>
            </a:extLst>
          </p:cNvPr>
          <p:cNvSpPr/>
          <p:nvPr/>
        </p:nvSpPr>
        <p:spPr>
          <a:xfrm>
            <a:off x="9382538" y="321365"/>
            <a:ext cx="2014330" cy="6215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13FB567B-1CC7-4617-ABB5-C0EF1303D673}"/>
              </a:ext>
            </a:extLst>
          </p:cNvPr>
          <p:cNvSpPr/>
          <p:nvPr/>
        </p:nvSpPr>
        <p:spPr>
          <a:xfrm>
            <a:off x="9859617" y="824947"/>
            <a:ext cx="901148" cy="1179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621BCFCE-0C80-47B3-9923-07FD1A6ED610}"/>
              </a:ext>
            </a:extLst>
          </p:cNvPr>
          <p:cNvSpPr/>
          <p:nvPr/>
        </p:nvSpPr>
        <p:spPr>
          <a:xfrm>
            <a:off x="9859617" y="2708412"/>
            <a:ext cx="901148" cy="4770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9279077-0240-4FD6-B4FF-50D77972E850}"/>
              </a:ext>
            </a:extLst>
          </p:cNvPr>
          <p:cNvSpPr/>
          <p:nvPr/>
        </p:nvSpPr>
        <p:spPr>
          <a:xfrm>
            <a:off x="9859617" y="4320208"/>
            <a:ext cx="901148" cy="4770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3E2A0D1A-E4FB-4283-B2E5-C7D04CE9A9AC}"/>
              </a:ext>
            </a:extLst>
          </p:cNvPr>
          <p:cNvSpPr/>
          <p:nvPr/>
        </p:nvSpPr>
        <p:spPr>
          <a:xfrm>
            <a:off x="10190921" y="1032841"/>
            <a:ext cx="361122" cy="3611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933F6751-CABA-485B-92E7-703768F15C37}"/>
              </a:ext>
            </a:extLst>
          </p:cNvPr>
          <p:cNvSpPr/>
          <p:nvPr/>
        </p:nvSpPr>
        <p:spPr>
          <a:xfrm>
            <a:off x="10214112" y="1486728"/>
            <a:ext cx="361122" cy="3611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78D087C-B902-4733-A828-43D978A631B9}"/>
              </a:ext>
            </a:extLst>
          </p:cNvPr>
          <p:cNvSpPr txBox="1"/>
          <p:nvPr/>
        </p:nvSpPr>
        <p:spPr>
          <a:xfrm>
            <a:off x="9836493" y="-4933"/>
            <a:ext cx="66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setor</a:t>
            </a:r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F5D688F5-4E17-4CCC-8649-27A9F15323B8}"/>
              </a:ext>
            </a:extLst>
          </p:cNvPr>
          <p:cNvCxnSpPr>
            <a:cxnSpLocks/>
            <a:stCxn id="25" idx="6"/>
            <a:endCxn id="45" idx="2"/>
          </p:cNvCxnSpPr>
          <p:nvPr/>
        </p:nvCxnSpPr>
        <p:spPr>
          <a:xfrm>
            <a:off x="8133521" y="932622"/>
            <a:ext cx="2057400" cy="28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1EE93763-AEDB-431B-850C-555026F4097F}"/>
              </a:ext>
            </a:extLst>
          </p:cNvPr>
          <p:cNvCxnSpPr>
            <a:cxnSpLocks/>
          </p:cNvCxnSpPr>
          <p:nvPr/>
        </p:nvCxnSpPr>
        <p:spPr>
          <a:xfrm>
            <a:off x="8044069" y="1370772"/>
            <a:ext cx="2239617" cy="34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DF897104-8E38-455B-A58B-1E18148616E0}"/>
              </a:ext>
            </a:extLst>
          </p:cNvPr>
          <p:cNvCxnSpPr>
            <a:cxnSpLocks/>
            <a:stCxn id="23" idx="6"/>
            <a:endCxn id="41" idx="1"/>
          </p:cNvCxnSpPr>
          <p:nvPr/>
        </p:nvCxnSpPr>
        <p:spPr>
          <a:xfrm>
            <a:off x="8587408" y="2898913"/>
            <a:ext cx="1272209" cy="4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9836E62B-E7FC-4DE0-B16F-0C387963C1E7}"/>
              </a:ext>
            </a:extLst>
          </p:cNvPr>
          <p:cNvCxnSpPr>
            <a:cxnSpLocks/>
            <a:stCxn id="27" idx="6"/>
            <a:endCxn id="43" idx="1"/>
          </p:cNvCxnSpPr>
          <p:nvPr/>
        </p:nvCxnSpPr>
        <p:spPr>
          <a:xfrm>
            <a:off x="8156712" y="2731604"/>
            <a:ext cx="1702905" cy="182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>
            <a:extLst>
              <a:ext uri="{FF2B5EF4-FFF2-40B4-BE49-F238E27FC236}">
                <a16:creationId xmlns:a16="http://schemas.microsoft.com/office/drawing/2014/main" id="{602ECC4E-EB35-458B-8E67-F060B308CED3}"/>
              </a:ext>
            </a:extLst>
          </p:cNvPr>
          <p:cNvSpPr/>
          <p:nvPr/>
        </p:nvSpPr>
        <p:spPr>
          <a:xfrm>
            <a:off x="10118033" y="2777986"/>
            <a:ext cx="361122" cy="3611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920D9B27-14DF-43AD-8BD8-D5E9942E8D3D}"/>
              </a:ext>
            </a:extLst>
          </p:cNvPr>
          <p:cNvSpPr/>
          <p:nvPr/>
        </p:nvSpPr>
        <p:spPr>
          <a:xfrm>
            <a:off x="10140681" y="4378186"/>
            <a:ext cx="361122" cy="3611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997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dell1</dc:creator>
  <cp:lastModifiedBy>dell1</cp:lastModifiedBy>
  <cp:revision>2</cp:revision>
  <dcterms:created xsi:type="dcterms:W3CDTF">2018-10-09T13:37:31Z</dcterms:created>
  <dcterms:modified xsi:type="dcterms:W3CDTF">2018-10-09T13:50:13Z</dcterms:modified>
</cp:coreProperties>
</file>