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11"/>
  </p:notesMasterIdLst>
  <p:handoutMasterIdLst>
    <p:handoutMasterId r:id="rId12"/>
  </p:handoutMasterIdLst>
  <p:sldIdLst>
    <p:sldId id="682" r:id="rId5"/>
    <p:sldId id="696" r:id="rId6"/>
    <p:sldId id="683" r:id="rId7"/>
    <p:sldId id="691" r:id="rId8"/>
    <p:sldId id="695" r:id="rId9"/>
    <p:sldId id="697" r:id="rId10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9" autoAdjust="0"/>
  </p:normalViewPr>
  <p:slideViewPr>
    <p:cSldViewPr>
      <p:cViewPr>
        <p:scale>
          <a:sx n="96" d="100"/>
          <a:sy n="96" d="100"/>
        </p:scale>
        <p:origin x="-1188" y="270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03525" y="836640"/>
            <a:ext cx="374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0" dirty="0">
                <a:latin typeface="+mj-lt"/>
              </a:rPr>
              <a:t>3</a:t>
            </a:r>
            <a:r>
              <a:rPr lang="pt-BR" sz="1600" i="0" dirty="0" smtClean="0">
                <a:latin typeface="+mj-lt"/>
              </a:rPr>
              <a:t> Lista</a:t>
            </a:r>
            <a:r>
              <a:rPr lang="pt-BR" sz="1600" i="0" dirty="0" smtClean="0"/>
              <a:t>:</a:t>
            </a:r>
            <a:endParaRPr lang="pt-BR" sz="1600" i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8224" y="1412720"/>
            <a:ext cx="8353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Crie um Data.Frame com as variáveis nome, sobrenome, cpf, idade. Ao menos com 5 linhas. Cria uma variável digito_verificador extraindo o nono digito do cpf, crie uma variável nome_completo concatenando nome e sobrenome e inclua no data.frame essas duas variáveis.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i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No Arquivo Banco: Crie uma variável faixasal  a partir da variável salário com as seguintes quebras: E coloque essa variável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&gt;= 15000,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0" dirty="0">
                <a:latin typeface="+mj-lt"/>
              </a:rPr>
              <a:t>3</a:t>
            </a:r>
            <a:r>
              <a:rPr lang="pt-BR" sz="1400" i="0" dirty="0" smtClean="0">
                <a:latin typeface="+mj-lt"/>
              </a:rPr>
              <a:t>5000 até 45000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0" dirty="0">
                <a:latin typeface="+mj-lt"/>
              </a:rPr>
              <a:t>4</a:t>
            </a:r>
            <a:r>
              <a:rPr lang="pt-BR" sz="1400" i="0" dirty="0" smtClean="0">
                <a:latin typeface="+mj-lt"/>
              </a:rPr>
              <a:t>5000 até 55000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i="0" dirty="0">
                <a:latin typeface="+mj-lt"/>
              </a:rPr>
              <a:t>5</a:t>
            </a:r>
            <a:r>
              <a:rPr lang="pt-BR" sz="1400" i="0" dirty="0" smtClean="0">
                <a:latin typeface="+mj-lt"/>
              </a:rPr>
              <a:t>5000 até 135000</a:t>
            </a:r>
          </a:p>
          <a:p>
            <a:endParaRPr lang="pt-BR" sz="1400" i="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Crie uma variável que representará a porcentagem de aumento que os funcionários do banco tiveram e coloque no Banco. O nome da nova variável será PERCENT. Será necessário usar a formula (salario – salarin)/salarin * 100.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Faça uma tabela de dupla entrada através do procedimento </a:t>
            </a:r>
            <a:r>
              <a:rPr lang="pt-BR" sz="1400" i="0" dirty="0" err="1" smtClean="0">
                <a:latin typeface="+mj-lt"/>
              </a:rPr>
              <a:t>Crosstable</a:t>
            </a:r>
            <a:r>
              <a:rPr lang="pt-BR" sz="1400" i="0" dirty="0" smtClean="0">
                <a:latin typeface="+mj-lt"/>
              </a:rPr>
              <a:t>. Utilizando as variáveis faixasal e sexo.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i="0" dirty="0" smtClean="0">
                <a:latin typeface="+mj-lt"/>
              </a:rPr>
              <a:t>Faça uma seleção dos indivíduos com categoria de emprego C. Após a seleção faça um gráfico </a:t>
            </a:r>
            <a:r>
              <a:rPr lang="pt-BR" sz="1400" i="0" dirty="0" err="1" smtClean="0">
                <a:latin typeface="+mj-lt"/>
              </a:rPr>
              <a:t>BoxPLot</a:t>
            </a:r>
            <a:r>
              <a:rPr lang="pt-BR" sz="1400" i="0" dirty="0" smtClean="0">
                <a:latin typeface="+mj-lt"/>
              </a:rPr>
              <a:t> da variável salário separado por sexo.</a:t>
            </a:r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4" y="2060810"/>
            <a:ext cx="53530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5" y="4428370"/>
            <a:ext cx="5486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31706" y="1231572"/>
            <a:ext cx="820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Crie um Data.Frame com as variáveis nome, sobrenome, cpf, idade. Ao menos com 5 linhas. Cria uma variável digito_verificador extraindo o nono digito do cpf, crie uma variável nome_completo concatenando nome e sobrenome e inclua no data.frame essas duas variáveis. </a:t>
            </a:r>
          </a:p>
        </p:txBody>
      </p:sp>
    </p:spTree>
    <p:extLst>
      <p:ext uri="{BB962C8B-B14F-4D97-AF65-F5344CB8AC3E}">
        <p14:creationId xmlns:p14="http://schemas.microsoft.com/office/powerpoint/2010/main" val="25716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4" y="2534770"/>
            <a:ext cx="7191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4" y="3573020"/>
            <a:ext cx="6819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78773" y="1253887"/>
            <a:ext cx="8425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No Arquivo Banco: Crie uma variável faixasal  a partir da variável salário com as seguintes quebras: E coloque essa variável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&gt;= 15000,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35000 até 45000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45000 até 55000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55000 até 135000</a:t>
            </a:r>
          </a:p>
        </p:txBody>
      </p:sp>
    </p:spTree>
    <p:extLst>
      <p:ext uri="{BB962C8B-B14F-4D97-AF65-F5344CB8AC3E}">
        <p14:creationId xmlns:p14="http://schemas.microsoft.com/office/powerpoint/2010/main" val="32072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5" y="2060810"/>
            <a:ext cx="3324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4" y="2996940"/>
            <a:ext cx="75342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6214" y="1072353"/>
            <a:ext cx="820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Crie uma variável que representará a porcentagem de aumento que os funcionários do banco tiveram e coloque no Banco. O nome da nova variável será PERCENT. Será necessário usar a formula (salario – salarin)/salarin * 100. </a:t>
            </a:r>
          </a:p>
        </p:txBody>
      </p:sp>
    </p:spTree>
    <p:extLst>
      <p:ext uri="{BB962C8B-B14F-4D97-AF65-F5344CB8AC3E}">
        <p14:creationId xmlns:p14="http://schemas.microsoft.com/office/powerpoint/2010/main" val="6549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1" y="1508017"/>
            <a:ext cx="19621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4" y="2420860"/>
            <a:ext cx="43243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40234" y="990396"/>
            <a:ext cx="8281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Faça uma tabela de dupla entrada através do procedimento </a:t>
            </a:r>
            <a:r>
              <a:rPr lang="pt-BR" sz="1200" b="0" i="0" dirty="0" err="1">
                <a:latin typeface="+mj-lt"/>
              </a:rPr>
              <a:t>Crosstable</a:t>
            </a:r>
            <a:r>
              <a:rPr lang="pt-BR" sz="1200" b="0" i="0" dirty="0">
                <a:latin typeface="+mj-lt"/>
              </a:rPr>
              <a:t>. Utilizando as variáveis faixasal e sexo.</a:t>
            </a:r>
          </a:p>
        </p:txBody>
      </p:sp>
    </p:spTree>
    <p:extLst>
      <p:ext uri="{BB962C8B-B14F-4D97-AF65-F5344CB8AC3E}">
        <p14:creationId xmlns:p14="http://schemas.microsoft.com/office/powerpoint/2010/main" val="37196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4" y="1619175"/>
            <a:ext cx="1657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4" y="1944439"/>
            <a:ext cx="4605012" cy="418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40234" y="883420"/>
            <a:ext cx="828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b="0" i="0" dirty="0">
                <a:latin typeface="+mj-lt"/>
              </a:rPr>
              <a:t>Faça uma seleção dos indivíduos com categoria de emprego C. Após a seleção faça um gráfico </a:t>
            </a:r>
            <a:r>
              <a:rPr lang="pt-BR" sz="1200" b="0" i="0" dirty="0" err="1">
                <a:latin typeface="+mj-lt"/>
              </a:rPr>
              <a:t>BoxPLot</a:t>
            </a:r>
            <a:r>
              <a:rPr lang="pt-BR" sz="1200" b="0" i="0" dirty="0">
                <a:latin typeface="+mj-lt"/>
              </a:rPr>
              <a:t> da variável salário separado por sexo.</a:t>
            </a:r>
          </a:p>
        </p:txBody>
      </p:sp>
    </p:spTree>
    <p:extLst>
      <p:ext uri="{BB962C8B-B14F-4D97-AF65-F5344CB8AC3E}">
        <p14:creationId xmlns:p14="http://schemas.microsoft.com/office/powerpoint/2010/main" val="11876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14301</TotalTime>
  <Words>359</Words>
  <Application>Microsoft Office PowerPoint</Application>
  <PresentationFormat>Personalizar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Default Design</vt:lpstr>
      <vt:lpstr>Tema do Office</vt:lpstr>
      <vt:lpstr>1_Tema do Office</vt:lpstr>
      <vt:lpstr>4_Personalizar design</vt:lpstr>
      <vt:lpstr>Linguagem Programação Estatística</vt:lpstr>
      <vt:lpstr>Linguagem Programação Estatística</vt:lpstr>
      <vt:lpstr>Linguagem Programação Estatística</vt:lpstr>
      <vt:lpstr>Linguagem Programação Estatística</vt:lpstr>
      <vt:lpstr>Linguagem Programação Estatística</vt:lpstr>
      <vt:lpstr>Linguagem Programação Estatística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Edmar</cp:lastModifiedBy>
  <cp:revision>938</cp:revision>
  <cp:lastPrinted>2017-10-11T18:11:56Z</cp:lastPrinted>
  <dcterms:created xsi:type="dcterms:W3CDTF">1999-05-02T13:25:21Z</dcterms:created>
  <dcterms:modified xsi:type="dcterms:W3CDTF">2017-10-25T17:05:01Z</dcterms:modified>
</cp:coreProperties>
</file>