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D60"/>
    <a:srgbClr val="D2CBF6"/>
    <a:srgbClr val="F1F1F1"/>
    <a:srgbClr val="595959"/>
    <a:srgbClr val="B2A4FA"/>
    <a:srgbClr val="333333"/>
    <a:srgbClr val="47F9C3"/>
    <a:srgbClr val="F95D47"/>
    <a:srgbClr val="F9C7A5"/>
    <a:srgbClr val="F9F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1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06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90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2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4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3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30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0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DD8445-2E65-340E-FA75-274A4609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9237" y="4734030"/>
            <a:ext cx="6096000" cy="915942"/>
          </a:xfrm>
        </p:spPr>
        <p:txBody>
          <a:bodyPr>
            <a:normAutofit/>
          </a:bodyPr>
          <a:lstStyle/>
          <a:p>
            <a:r>
              <a:rPr lang="es-ES" sz="6000" dirty="0">
                <a:solidFill>
                  <a:srgbClr val="7F77B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GUIA DE ESTILOS</a:t>
            </a:r>
          </a:p>
        </p:txBody>
      </p:sp>
      <p:pic>
        <p:nvPicPr>
          <p:cNvPr id="1026" name="Picture 2" descr="Iluminación domótica | Innovotics">
            <a:extLst>
              <a:ext uri="{FF2B5EF4-FFF2-40B4-BE49-F238E27FC236}">
                <a16:creationId xmlns:a16="http://schemas.microsoft.com/office/drawing/2014/main" id="{B2E5B9F6-9B96-C106-356F-02529943B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7" r="38333"/>
          <a:stretch/>
        </p:blipFill>
        <p:spPr bwMode="auto"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839C5A3-9463-38F0-6B58-855B51DF3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283" y="652541"/>
            <a:ext cx="6096000" cy="34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0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BC40CAF-44D5-DDBF-5335-B08198AA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99" y="4723490"/>
            <a:ext cx="4111780" cy="231284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DD3D6E2-1F1A-630D-E6A0-785AB3BADB47}"/>
              </a:ext>
            </a:extLst>
          </p:cNvPr>
          <p:cNvSpPr txBox="1"/>
          <p:nvPr/>
        </p:nvSpPr>
        <p:spPr>
          <a:xfrm>
            <a:off x="5375289" y="92386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Índice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1A94598-29D6-BB4E-E02E-C79924D2FADC}"/>
              </a:ext>
            </a:extLst>
          </p:cNvPr>
          <p:cNvSpPr txBox="1"/>
          <p:nvPr/>
        </p:nvSpPr>
        <p:spPr>
          <a:xfrm>
            <a:off x="4436377" y="2074783"/>
            <a:ext cx="331924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¿Quiénes somos?…………….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sz="10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Logotipo………………………….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sz="10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Paleta de colores…………….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sz="10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Tipografía……………………….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sz="10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Componentes…………………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ES" sz="10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Imágenes……………………….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1B356A4-2BC9-98BA-870E-A57D831DE8FA}"/>
              </a:ext>
            </a:extLst>
          </p:cNvPr>
          <p:cNvSpPr txBox="1"/>
          <p:nvPr/>
        </p:nvSpPr>
        <p:spPr>
          <a:xfrm>
            <a:off x="7755622" y="2074783"/>
            <a:ext cx="391028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endParaRPr lang="es-ES" sz="10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endParaRPr lang="es-ES" sz="10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endParaRPr lang="es-ES" sz="10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  <a:p>
            <a:endParaRPr lang="es-ES" sz="10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endParaRPr lang="es-ES" sz="10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C7A74B-59FC-E5ED-745F-DEDB6AA904F5}"/>
              </a:ext>
            </a:extLst>
          </p:cNvPr>
          <p:cNvSpPr/>
          <p:nvPr/>
        </p:nvSpPr>
        <p:spPr>
          <a:xfrm>
            <a:off x="-9332" y="6559420"/>
            <a:ext cx="12201331" cy="298580"/>
          </a:xfrm>
          <a:prstGeom prst="rect">
            <a:avLst/>
          </a:prstGeom>
          <a:solidFill>
            <a:srgbClr val="B2A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F730C8-50CB-AA7F-2C86-067E8E3F80FE}"/>
              </a:ext>
            </a:extLst>
          </p:cNvPr>
          <p:cNvSpPr txBox="1"/>
          <p:nvPr/>
        </p:nvSpPr>
        <p:spPr>
          <a:xfrm>
            <a:off x="4278980" y="6544654"/>
            <a:ext cx="416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Domo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 | www.domosystems.es</a:t>
            </a:r>
          </a:p>
        </p:txBody>
      </p:sp>
    </p:spTree>
    <p:extLst>
      <p:ext uri="{BB962C8B-B14F-4D97-AF65-F5344CB8AC3E}">
        <p14:creationId xmlns:p14="http://schemas.microsoft.com/office/powerpoint/2010/main" val="126790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66C131F-FAA0-B3B6-A77C-B497155E8CD6}"/>
              </a:ext>
            </a:extLst>
          </p:cNvPr>
          <p:cNvSpPr txBox="1"/>
          <p:nvPr/>
        </p:nvSpPr>
        <p:spPr>
          <a:xfrm>
            <a:off x="4177044" y="961185"/>
            <a:ext cx="3837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¿Quiénes somos?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243A88-8C3D-C928-DBE9-E53143592215}"/>
              </a:ext>
            </a:extLst>
          </p:cNvPr>
          <p:cNvSpPr txBox="1"/>
          <p:nvPr/>
        </p:nvSpPr>
        <p:spPr>
          <a:xfrm>
            <a:off x="1500014" y="2130845"/>
            <a:ext cx="91826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Somos una empresa de domótica y tecnología para la vivienda y la oficina en general. Nuestro objetivo es ofrecerle los mejores productos y los mejores precios, además del mejor servicio.</a:t>
            </a:r>
          </a:p>
          <a:p>
            <a:pPr algn="just"/>
            <a:r>
              <a:rPr lang="es-ES" sz="200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ello ponemos a su disposición nuestro servicio de atención al cliente en el que atenderemos sus dudas y ampliaremos la información sobre la solución que mejor se adapte a sus necesidades. </a:t>
            </a:r>
          </a:p>
          <a:p>
            <a:pPr algn="just"/>
            <a:r>
              <a:rPr lang="es-ES" sz="200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Estamos dedicados a la domótica, el control y la integración de sistemas de automatización de casas inteligentes. </a:t>
            </a:r>
          </a:p>
          <a:p>
            <a:pPr algn="just"/>
            <a:r>
              <a:rPr lang="es-ES" sz="2000" i="0" dirty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integradores de domótica de valor, nuestros clientes aprecian la entrega de soluciones innovadoras de fácil instalación, intuitivas y eficaces.</a:t>
            </a:r>
            <a:endParaRPr lang="es-ES" sz="20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C263F982-74F7-73D3-3AD6-26D5C77A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99" y="4723490"/>
            <a:ext cx="4111780" cy="231284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A744A05-A77A-A772-7E2C-C067F206A4C1}"/>
              </a:ext>
            </a:extLst>
          </p:cNvPr>
          <p:cNvSpPr/>
          <p:nvPr/>
        </p:nvSpPr>
        <p:spPr>
          <a:xfrm>
            <a:off x="-9332" y="6559420"/>
            <a:ext cx="12201331" cy="298580"/>
          </a:xfrm>
          <a:prstGeom prst="rect">
            <a:avLst/>
          </a:prstGeom>
          <a:solidFill>
            <a:srgbClr val="B2A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C1CB33-A1A1-D9CF-BE30-0251E8C1E35D}"/>
              </a:ext>
            </a:extLst>
          </p:cNvPr>
          <p:cNvSpPr txBox="1"/>
          <p:nvPr/>
        </p:nvSpPr>
        <p:spPr>
          <a:xfrm>
            <a:off x="4278980" y="6544654"/>
            <a:ext cx="416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Domo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 | www.domosystems.es</a:t>
            </a:r>
          </a:p>
        </p:txBody>
      </p:sp>
    </p:spTree>
    <p:extLst>
      <p:ext uri="{BB962C8B-B14F-4D97-AF65-F5344CB8AC3E}">
        <p14:creationId xmlns:p14="http://schemas.microsoft.com/office/powerpoint/2010/main" val="425230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0FC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156E60AE-BAB0-83D6-6676-9E77B6F7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74174"/>
              </p:ext>
            </p:extLst>
          </p:nvPr>
        </p:nvGraphicFramePr>
        <p:xfrm>
          <a:off x="2032000" y="2041242"/>
          <a:ext cx="8128000" cy="405626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55820">
                  <a:extLst>
                    <a:ext uri="{9D8B030D-6E8A-4147-A177-3AD203B41FA5}">
                      <a16:colId xmlns:a16="http://schemas.microsoft.com/office/drawing/2014/main" val="1377023358"/>
                    </a:ext>
                  </a:extLst>
                </a:gridCol>
                <a:gridCol w="4972180">
                  <a:extLst>
                    <a:ext uri="{9D8B030D-6E8A-4147-A177-3AD203B41FA5}">
                      <a16:colId xmlns:a16="http://schemas.microsoft.com/office/drawing/2014/main" val="687218276"/>
                    </a:ext>
                  </a:extLst>
                </a:gridCol>
              </a:tblGrid>
              <a:tr h="202813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B w="38100" cmpd="sng">
                      <a:noFill/>
                    </a:lnB>
                    <a:pattFill prst="pct50">
                      <a:fgClr>
                        <a:srgbClr val="D7D0FC"/>
                      </a:fgClr>
                      <a:bgClr>
                        <a:srgbClr val="ECE8F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pattFill prst="pct50">
                      <a:fgClr>
                        <a:srgbClr val="D7D0FC"/>
                      </a:fgClr>
                      <a:bgClr>
                        <a:srgbClr val="ECE8FE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785125950"/>
                  </a:ext>
                </a:extLst>
              </a:tr>
              <a:tr h="202813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T w="38100" cmpd="sng">
                      <a:noFill/>
                    </a:lnT>
                    <a:pattFill prst="pct50">
                      <a:fgClr>
                        <a:srgbClr val="D7D0FC"/>
                      </a:fgClr>
                      <a:bgClr>
                        <a:srgbClr val="ECE8FE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pattFill prst="pct50">
                      <a:fgClr>
                        <a:srgbClr val="D7D0FC"/>
                      </a:fgClr>
                      <a:bgClr>
                        <a:srgbClr val="ECE8FE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80052387"/>
                  </a:ext>
                </a:extLst>
              </a:tr>
            </a:tbl>
          </a:graphicData>
        </a:graphic>
      </p:graphicFrame>
      <p:pic>
        <p:nvPicPr>
          <p:cNvPr id="26" name="Imagen 25" descr="Aplicación&#10;&#10;Descripción generada automáticamente con confianza media">
            <a:extLst>
              <a:ext uri="{FF2B5EF4-FFF2-40B4-BE49-F238E27FC236}">
                <a16:creationId xmlns:a16="http://schemas.microsoft.com/office/drawing/2014/main" id="{6A3619B4-5CFD-0717-074A-B7E0D5503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107" y="1806346"/>
            <a:ext cx="3200078" cy="452605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66C131F-FAA0-B3B6-A77C-B497155E8CD6}"/>
              </a:ext>
            </a:extLst>
          </p:cNvPr>
          <p:cNvSpPr txBox="1"/>
          <p:nvPr/>
        </p:nvSpPr>
        <p:spPr>
          <a:xfrm>
            <a:off x="4295666" y="961185"/>
            <a:ext cx="4633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0" lang="es-E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Formatos de logotipo</a:t>
            </a:r>
          </a:p>
        </p:txBody>
      </p:sp>
      <p:pic>
        <p:nvPicPr>
          <p:cNvPr id="24" name="Imagen 23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9583602-2B4A-BC23-A92D-73199CD97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501" y="3808952"/>
            <a:ext cx="4683038" cy="2634170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B35AD69B-E089-0416-EFAA-A6ABBE395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66" y="1171777"/>
            <a:ext cx="6552260" cy="3685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CD5587C-60DB-B8FE-4196-803CC17C3830}"/>
              </a:ext>
            </a:extLst>
          </p:cNvPr>
          <p:cNvSpPr/>
          <p:nvPr/>
        </p:nvSpPr>
        <p:spPr>
          <a:xfrm>
            <a:off x="-9332" y="6559420"/>
            <a:ext cx="12201331" cy="298580"/>
          </a:xfrm>
          <a:prstGeom prst="rect">
            <a:avLst/>
          </a:prstGeom>
          <a:solidFill>
            <a:srgbClr val="B2A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E4ED3255-AB9B-FDEE-24CB-E9C3FB97FE2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99" y="4723490"/>
            <a:ext cx="4111780" cy="2312841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E53B0C01-6AA0-B435-A9DA-8467D6E0B230}"/>
              </a:ext>
            </a:extLst>
          </p:cNvPr>
          <p:cNvSpPr txBox="1"/>
          <p:nvPr/>
        </p:nvSpPr>
        <p:spPr>
          <a:xfrm>
            <a:off x="4278980" y="6544654"/>
            <a:ext cx="416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Domo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 | www.domosystems.es</a:t>
            </a:r>
          </a:p>
        </p:txBody>
      </p:sp>
    </p:spTree>
    <p:extLst>
      <p:ext uri="{BB962C8B-B14F-4D97-AF65-F5344CB8AC3E}">
        <p14:creationId xmlns:p14="http://schemas.microsoft.com/office/powerpoint/2010/main" val="140948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66C131F-FAA0-B3B6-A77C-B497155E8CD6}"/>
              </a:ext>
            </a:extLst>
          </p:cNvPr>
          <p:cNvSpPr txBox="1"/>
          <p:nvPr/>
        </p:nvSpPr>
        <p:spPr>
          <a:xfrm>
            <a:off x="4237446" y="961185"/>
            <a:ext cx="3717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Paleta de colores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C263F982-74F7-73D3-3AD6-26D5C77A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99" y="4723490"/>
            <a:ext cx="4111780" cy="231284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A744A05-A77A-A772-7E2C-C067F206A4C1}"/>
              </a:ext>
            </a:extLst>
          </p:cNvPr>
          <p:cNvSpPr/>
          <p:nvPr/>
        </p:nvSpPr>
        <p:spPr>
          <a:xfrm>
            <a:off x="-9332" y="6559420"/>
            <a:ext cx="12201331" cy="298580"/>
          </a:xfrm>
          <a:prstGeom prst="rect">
            <a:avLst/>
          </a:prstGeom>
          <a:solidFill>
            <a:srgbClr val="B2A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C1CB33-A1A1-D9CF-BE30-0251E8C1E35D}"/>
              </a:ext>
            </a:extLst>
          </p:cNvPr>
          <p:cNvSpPr txBox="1"/>
          <p:nvPr/>
        </p:nvSpPr>
        <p:spPr>
          <a:xfrm>
            <a:off x="4278980" y="6544654"/>
            <a:ext cx="416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Domo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 | www.domosystems.es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0E6F5C3-3D33-A88A-6094-C13EA53240FF}"/>
              </a:ext>
            </a:extLst>
          </p:cNvPr>
          <p:cNvSpPr/>
          <p:nvPr/>
        </p:nvSpPr>
        <p:spPr>
          <a:xfrm>
            <a:off x="1707502" y="2565918"/>
            <a:ext cx="2136710" cy="2090058"/>
          </a:xfrm>
          <a:prstGeom prst="ellipse">
            <a:avLst/>
          </a:prstGeom>
          <a:solidFill>
            <a:srgbClr val="A594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A397B4-85D7-16CE-A989-475A3D929DB4}"/>
              </a:ext>
            </a:extLst>
          </p:cNvPr>
          <p:cNvSpPr txBox="1"/>
          <p:nvPr/>
        </p:nvSpPr>
        <p:spPr>
          <a:xfrm>
            <a:off x="1929472" y="4809158"/>
            <a:ext cx="1692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Lavanda suave</a:t>
            </a:r>
          </a:p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s-ES" sz="20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A594F9</a:t>
            </a:r>
            <a:endParaRPr lang="es-ES" sz="20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ABC3CC-1F83-C56E-3039-F4BEF038E1D7}"/>
              </a:ext>
            </a:extLst>
          </p:cNvPr>
          <p:cNvSpPr txBox="1"/>
          <p:nvPr/>
        </p:nvSpPr>
        <p:spPr>
          <a:xfrm>
            <a:off x="1925302" y="2012626"/>
            <a:ext cx="1701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 principal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17ED35D-059A-90DC-4514-0E55DD256CCE}"/>
              </a:ext>
            </a:extLst>
          </p:cNvPr>
          <p:cNvSpPr/>
          <p:nvPr/>
        </p:nvSpPr>
        <p:spPr>
          <a:xfrm>
            <a:off x="5057196" y="2568568"/>
            <a:ext cx="2136710" cy="2090058"/>
          </a:xfrm>
          <a:prstGeom prst="ellipse">
            <a:avLst/>
          </a:prstGeom>
          <a:solidFill>
            <a:srgbClr val="33333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51ABFA-AFC8-72AF-85B6-620695A5C489}"/>
              </a:ext>
            </a:extLst>
          </p:cNvPr>
          <p:cNvSpPr txBox="1"/>
          <p:nvPr/>
        </p:nvSpPr>
        <p:spPr>
          <a:xfrm>
            <a:off x="5414353" y="4809158"/>
            <a:ext cx="1353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Gris oscuro</a:t>
            </a:r>
          </a:p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s-ES" sz="20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333333</a:t>
            </a:r>
            <a:endParaRPr lang="es-ES" sz="20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613BAA-DAC5-9862-E8ED-07BF5664A0C1}"/>
              </a:ext>
            </a:extLst>
          </p:cNvPr>
          <p:cNvSpPr txBox="1"/>
          <p:nvPr/>
        </p:nvSpPr>
        <p:spPr>
          <a:xfrm>
            <a:off x="5118152" y="2012626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 secundario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42DA519-4979-72A3-F39D-124C17D948B2}"/>
              </a:ext>
            </a:extLst>
          </p:cNvPr>
          <p:cNvSpPr/>
          <p:nvPr/>
        </p:nvSpPr>
        <p:spPr>
          <a:xfrm>
            <a:off x="8444864" y="2565918"/>
            <a:ext cx="2136710" cy="2090058"/>
          </a:xfrm>
          <a:prstGeom prst="ellipse">
            <a:avLst/>
          </a:prstGeom>
          <a:solidFill>
            <a:srgbClr val="F1F1F1"/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9EF90B6-8E6A-2594-A569-676515CA7D44}"/>
              </a:ext>
            </a:extLst>
          </p:cNvPr>
          <p:cNvSpPr txBox="1"/>
          <p:nvPr/>
        </p:nvSpPr>
        <p:spPr>
          <a:xfrm>
            <a:off x="8930014" y="4809158"/>
            <a:ext cx="1166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Gris claro</a:t>
            </a:r>
          </a:p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es-ES" sz="20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F1F1F1</a:t>
            </a:r>
            <a:endParaRPr lang="es-ES" sz="20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3C1F4C-5F8B-5B86-9C1A-018BCE009B5F}"/>
              </a:ext>
            </a:extLst>
          </p:cNvPr>
          <p:cNvSpPr txBox="1"/>
          <p:nvPr/>
        </p:nvSpPr>
        <p:spPr>
          <a:xfrm>
            <a:off x="8460616" y="2012626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Color secundario</a:t>
            </a:r>
          </a:p>
        </p:txBody>
      </p:sp>
    </p:spTree>
    <p:extLst>
      <p:ext uri="{BB962C8B-B14F-4D97-AF65-F5344CB8AC3E}">
        <p14:creationId xmlns:p14="http://schemas.microsoft.com/office/powerpoint/2010/main" val="34338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66C131F-FAA0-B3B6-A77C-B497155E8CD6}"/>
              </a:ext>
            </a:extLst>
          </p:cNvPr>
          <p:cNvSpPr txBox="1"/>
          <p:nvPr/>
        </p:nvSpPr>
        <p:spPr>
          <a:xfrm>
            <a:off x="4963674" y="961185"/>
            <a:ext cx="2264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Tipografía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C263F982-74F7-73D3-3AD6-26D5C77A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99" y="4723490"/>
            <a:ext cx="4111780" cy="231284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A744A05-A77A-A772-7E2C-C067F206A4C1}"/>
              </a:ext>
            </a:extLst>
          </p:cNvPr>
          <p:cNvSpPr/>
          <p:nvPr/>
        </p:nvSpPr>
        <p:spPr>
          <a:xfrm>
            <a:off x="-9332" y="6559420"/>
            <a:ext cx="12201331" cy="298580"/>
          </a:xfrm>
          <a:prstGeom prst="rect">
            <a:avLst/>
          </a:prstGeom>
          <a:solidFill>
            <a:srgbClr val="B2A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C1CB33-A1A1-D9CF-BE30-0251E8C1E35D}"/>
              </a:ext>
            </a:extLst>
          </p:cNvPr>
          <p:cNvSpPr txBox="1"/>
          <p:nvPr/>
        </p:nvSpPr>
        <p:spPr>
          <a:xfrm>
            <a:off x="4278980" y="6544654"/>
            <a:ext cx="416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Domo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 | www.domosystems.es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9731450-90B9-CB89-2F90-24F83B19983A}"/>
              </a:ext>
            </a:extLst>
          </p:cNvPr>
          <p:cNvSpPr txBox="1"/>
          <p:nvPr/>
        </p:nvSpPr>
        <p:spPr>
          <a:xfrm>
            <a:off x="3959288" y="2326607"/>
            <a:ext cx="426409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CALIBRI</a:t>
            </a:r>
          </a:p>
          <a:p>
            <a:pPr algn="ctr"/>
            <a:r>
              <a:rPr lang="es-ES" sz="32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Texto del título</a:t>
            </a:r>
          </a:p>
          <a:p>
            <a:pPr algn="ctr"/>
            <a:endParaRPr lang="es-ES" sz="32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texto es una prueba</a:t>
            </a:r>
          </a:p>
          <a:p>
            <a:pPr algn="ctr"/>
            <a:r>
              <a:rPr lang="es-ES" sz="24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texto es una prueba </a:t>
            </a:r>
          </a:p>
          <a:p>
            <a:pPr algn="ctr"/>
            <a:r>
              <a:rPr lang="es-ES" sz="28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texto es una prueba</a:t>
            </a:r>
          </a:p>
          <a:p>
            <a:pPr algn="ctr"/>
            <a:r>
              <a:rPr lang="es-ES" sz="32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texto es una prueba  </a:t>
            </a:r>
          </a:p>
          <a:p>
            <a:pPr algn="ctr"/>
            <a:endParaRPr lang="es-ES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4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66C131F-FAA0-B3B6-A77C-B497155E8CD6}"/>
              </a:ext>
            </a:extLst>
          </p:cNvPr>
          <p:cNvSpPr txBox="1"/>
          <p:nvPr/>
        </p:nvSpPr>
        <p:spPr>
          <a:xfrm>
            <a:off x="4550871" y="961185"/>
            <a:ext cx="3090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C263F982-74F7-73D3-3AD6-26D5C77A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99" y="4723490"/>
            <a:ext cx="4111780" cy="231284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A744A05-A77A-A772-7E2C-C067F206A4C1}"/>
              </a:ext>
            </a:extLst>
          </p:cNvPr>
          <p:cNvSpPr/>
          <p:nvPr/>
        </p:nvSpPr>
        <p:spPr>
          <a:xfrm>
            <a:off x="-9332" y="6559420"/>
            <a:ext cx="12201331" cy="298580"/>
          </a:xfrm>
          <a:prstGeom prst="rect">
            <a:avLst/>
          </a:prstGeom>
          <a:solidFill>
            <a:srgbClr val="B2A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C1CB33-A1A1-D9CF-BE30-0251E8C1E35D}"/>
              </a:ext>
            </a:extLst>
          </p:cNvPr>
          <p:cNvSpPr txBox="1"/>
          <p:nvPr/>
        </p:nvSpPr>
        <p:spPr>
          <a:xfrm>
            <a:off x="4278980" y="6544654"/>
            <a:ext cx="416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Domo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 | www.domosystems.es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E018188-1ADB-5DAF-11D1-4952ECC91765}"/>
              </a:ext>
            </a:extLst>
          </p:cNvPr>
          <p:cNvSpPr/>
          <p:nvPr/>
        </p:nvSpPr>
        <p:spPr>
          <a:xfrm>
            <a:off x="877660" y="2636617"/>
            <a:ext cx="1250302" cy="541175"/>
          </a:xfrm>
          <a:prstGeom prst="rect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612D242-9503-9E3F-1F1A-28609FAE8147}"/>
              </a:ext>
            </a:extLst>
          </p:cNvPr>
          <p:cNvSpPr/>
          <p:nvPr/>
        </p:nvSpPr>
        <p:spPr>
          <a:xfrm>
            <a:off x="2717628" y="2627286"/>
            <a:ext cx="1250302" cy="550506"/>
          </a:xfrm>
          <a:prstGeom prst="roundRect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Enviar</a:t>
            </a:r>
            <a:endParaRPr lang="es-ES" sz="18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5ADC6E8-4A4A-0D18-10CC-D7B82A56B9B0}"/>
              </a:ext>
            </a:extLst>
          </p:cNvPr>
          <p:cNvSpPr/>
          <p:nvPr/>
        </p:nvSpPr>
        <p:spPr>
          <a:xfrm>
            <a:off x="877660" y="3413844"/>
            <a:ext cx="3090270" cy="298580"/>
          </a:xfrm>
          <a:prstGeom prst="roundRect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rgbClr val="595959">
                    <a:alpha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Barra búsqueda</a:t>
            </a:r>
            <a:endParaRPr lang="es-ES" sz="1800" dirty="0">
              <a:solidFill>
                <a:srgbClr val="595959">
                  <a:alpha val="1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0531375-055A-E45E-14B1-F7445E54872E}"/>
              </a:ext>
            </a:extLst>
          </p:cNvPr>
          <p:cNvSpPr/>
          <p:nvPr/>
        </p:nvSpPr>
        <p:spPr>
          <a:xfrm>
            <a:off x="877660" y="3947083"/>
            <a:ext cx="3090270" cy="1650771"/>
          </a:xfrm>
          <a:prstGeom prst="roundRect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1800" dirty="0">
                <a:solidFill>
                  <a:srgbClr val="595959">
                    <a:alpha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Escribe tu comentario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1351354-1928-41B0-9DEC-78662F59F943}"/>
              </a:ext>
            </a:extLst>
          </p:cNvPr>
          <p:cNvSpPr/>
          <p:nvPr/>
        </p:nvSpPr>
        <p:spPr>
          <a:xfrm>
            <a:off x="4227351" y="2627286"/>
            <a:ext cx="223934" cy="2970568"/>
          </a:xfrm>
          <a:prstGeom prst="roundRect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D89DE1B-591D-E4C9-38BB-FA6BB7F4CF8D}"/>
              </a:ext>
            </a:extLst>
          </p:cNvPr>
          <p:cNvSpPr/>
          <p:nvPr/>
        </p:nvSpPr>
        <p:spPr>
          <a:xfrm>
            <a:off x="4240483" y="5362562"/>
            <a:ext cx="210802" cy="207838"/>
          </a:xfrm>
          <a:prstGeom prst="roundRect">
            <a:avLst/>
          </a:prstGeom>
          <a:solidFill>
            <a:srgbClr val="B2A4FA"/>
          </a:solidFill>
          <a:ln w="19050"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E5498BD-8991-1048-265B-0CA5A197761C}"/>
              </a:ext>
            </a:extLst>
          </p:cNvPr>
          <p:cNvSpPr/>
          <p:nvPr/>
        </p:nvSpPr>
        <p:spPr>
          <a:xfrm>
            <a:off x="4973799" y="2636617"/>
            <a:ext cx="223934" cy="234658"/>
          </a:xfrm>
          <a:prstGeom prst="ellipse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175898E-1D30-C171-461D-AA4808FDA404}"/>
              </a:ext>
            </a:extLst>
          </p:cNvPr>
          <p:cNvSpPr/>
          <p:nvPr/>
        </p:nvSpPr>
        <p:spPr>
          <a:xfrm>
            <a:off x="5043779" y="4388574"/>
            <a:ext cx="2092591" cy="1027315"/>
          </a:xfrm>
          <a:prstGeom prst="rect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Primera opción</a:t>
            </a:r>
          </a:p>
          <a:p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Segunda opción</a:t>
            </a:r>
            <a:endParaRPr lang="es-ES" sz="8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Tercera opción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F8DF06-C919-D149-0636-DC203A68F628}"/>
              </a:ext>
            </a:extLst>
          </p:cNvPr>
          <p:cNvSpPr/>
          <p:nvPr/>
        </p:nvSpPr>
        <p:spPr>
          <a:xfrm>
            <a:off x="4973799" y="2974237"/>
            <a:ext cx="223934" cy="234658"/>
          </a:xfrm>
          <a:prstGeom prst="ellipse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F269749-F6B6-F09C-AA2C-8B6C1B2683C4}"/>
              </a:ext>
            </a:extLst>
          </p:cNvPr>
          <p:cNvSpPr/>
          <p:nvPr/>
        </p:nvSpPr>
        <p:spPr>
          <a:xfrm>
            <a:off x="4973799" y="3311857"/>
            <a:ext cx="223934" cy="234658"/>
          </a:xfrm>
          <a:prstGeom prst="ellipse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3E80E17-41EC-E92D-F092-DF2D741DB390}"/>
              </a:ext>
            </a:extLst>
          </p:cNvPr>
          <p:cNvSpPr/>
          <p:nvPr/>
        </p:nvSpPr>
        <p:spPr>
          <a:xfrm>
            <a:off x="5009075" y="2681224"/>
            <a:ext cx="139959" cy="132022"/>
          </a:xfrm>
          <a:prstGeom prst="ellipse">
            <a:avLst/>
          </a:prstGeom>
          <a:solidFill>
            <a:srgbClr val="B2A4FA"/>
          </a:solidFill>
          <a:ln w="19050">
            <a:solidFill>
              <a:srgbClr val="5959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666F076-02CB-2D82-A8CF-3D70F0400D5C}"/>
              </a:ext>
            </a:extLst>
          </p:cNvPr>
          <p:cNvSpPr txBox="1"/>
          <p:nvPr/>
        </p:nvSpPr>
        <p:spPr>
          <a:xfrm>
            <a:off x="5273935" y="2563222"/>
            <a:ext cx="1772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Primera opción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6ED12B-953C-0CF6-9CD3-2FE409C8A41C}"/>
              </a:ext>
            </a:extLst>
          </p:cNvPr>
          <p:cNvSpPr txBox="1"/>
          <p:nvPr/>
        </p:nvSpPr>
        <p:spPr>
          <a:xfrm>
            <a:off x="5273935" y="2891511"/>
            <a:ext cx="184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Segunda opción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4065942-DEC9-607F-3A0E-9D220FF81320}"/>
              </a:ext>
            </a:extLst>
          </p:cNvPr>
          <p:cNvSpPr txBox="1"/>
          <p:nvPr/>
        </p:nvSpPr>
        <p:spPr>
          <a:xfrm>
            <a:off x="5273935" y="3208725"/>
            <a:ext cx="171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Tercera opción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C67042D-9347-C012-5377-6F4743AA6AEE}"/>
              </a:ext>
            </a:extLst>
          </p:cNvPr>
          <p:cNvSpPr/>
          <p:nvPr/>
        </p:nvSpPr>
        <p:spPr>
          <a:xfrm>
            <a:off x="4973798" y="3989929"/>
            <a:ext cx="2238717" cy="400110"/>
          </a:xfrm>
          <a:prstGeom prst="roundRect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Desplegable         </a:t>
            </a:r>
            <a:r>
              <a:rPr lang="es-ES" sz="1400" dirty="0">
                <a:solidFill>
                  <a:srgbClr val="595959"/>
                </a:solidFill>
                <a:latin typeface="Gill Sans Ultra Bold" panose="020B0A02020104020203" pitchFamily="34" charset="0"/>
                <a:cs typeface="Calibri" panose="020F0502020204030204" pitchFamily="34" charset="0"/>
              </a:rPr>
              <a:t>v</a:t>
            </a:r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s-ES" sz="18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216FF52-1A8D-91BB-9FA1-DC47A68B4B3B}"/>
              </a:ext>
            </a:extLst>
          </p:cNvPr>
          <p:cNvCxnSpPr>
            <a:cxnSpLocks/>
          </p:cNvCxnSpPr>
          <p:nvPr/>
        </p:nvCxnSpPr>
        <p:spPr>
          <a:xfrm>
            <a:off x="6793246" y="4020707"/>
            <a:ext cx="0" cy="338554"/>
          </a:xfrm>
          <a:prstGeom prst="line">
            <a:avLst/>
          </a:prstGeom>
          <a:ln w="19050">
            <a:solidFill>
              <a:srgbClr val="595959">
                <a:alpha val="20000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5930E26-79A4-B1DF-31DB-B9C404E6AA20}"/>
              </a:ext>
            </a:extLst>
          </p:cNvPr>
          <p:cNvCxnSpPr>
            <a:cxnSpLocks/>
          </p:cNvCxnSpPr>
          <p:nvPr/>
        </p:nvCxnSpPr>
        <p:spPr>
          <a:xfrm>
            <a:off x="5043780" y="4767237"/>
            <a:ext cx="2073929" cy="0"/>
          </a:xfrm>
          <a:prstGeom prst="line">
            <a:avLst/>
          </a:prstGeom>
          <a:ln>
            <a:solidFill>
              <a:srgbClr val="59595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0D924C3-D886-5EA9-310E-664035682C3B}"/>
              </a:ext>
            </a:extLst>
          </p:cNvPr>
          <p:cNvCxnSpPr>
            <a:cxnSpLocks/>
          </p:cNvCxnSpPr>
          <p:nvPr/>
        </p:nvCxnSpPr>
        <p:spPr>
          <a:xfrm>
            <a:off x="5065549" y="5068933"/>
            <a:ext cx="2073929" cy="0"/>
          </a:xfrm>
          <a:prstGeom prst="line">
            <a:avLst/>
          </a:prstGeom>
          <a:ln>
            <a:solidFill>
              <a:srgbClr val="59595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8C3968A2-034B-C083-F928-E4EB491D5CE2}"/>
              </a:ext>
            </a:extLst>
          </p:cNvPr>
          <p:cNvSpPr/>
          <p:nvPr/>
        </p:nvSpPr>
        <p:spPr>
          <a:xfrm>
            <a:off x="7753350" y="2553891"/>
            <a:ext cx="2276475" cy="298580"/>
          </a:xfrm>
          <a:prstGeom prst="roundRect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rgbClr val="595959">
                    <a:alpha val="11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</a:t>
            </a:r>
            <a:endParaRPr lang="es-ES" sz="1800" dirty="0">
              <a:solidFill>
                <a:srgbClr val="595959">
                  <a:alpha val="11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B3FE3E7D-FEBB-DF0F-8479-9978C1F9F3AC}"/>
              </a:ext>
            </a:extLst>
          </p:cNvPr>
          <p:cNvSpPr/>
          <p:nvPr/>
        </p:nvSpPr>
        <p:spPr>
          <a:xfrm>
            <a:off x="7753350" y="3497118"/>
            <a:ext cx="3819525" cy="298580"/>
          </a:xfrm>
          <a:prstGeom prst="roundRect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dirty="0">
                <a:solidFill>
                  <a:srgbClr val="595959">
                    <a:alpha val="11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Correo electrónico</a:t>
            </a:r>
            <a:endParaRPr lang="es-ES" sz="1800" dirty="0">
              <a:solidFill>
                <a:srgbClr val="595959">
                  <a:alpha val="11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291185F-E0DF-688A-02B9-CBF39A67E3B8}"/>
              </a:ext>
            </a:extLst>
          </p:cNvPr>
          <p:cNvSpPr/>
          <p:nvPr/>
        </p:nvSpPr>
        <p:spPr>
          <a:xfrm>
            <a:off x="7753349" y="3028502"/>
            <a:ext cx="2276475" cy="298580"/>
          </a:xfrm>
          <a:prstGeom prst="roundRect">
            <a:avLst/>
          </a:prstGeom>
          <a:solidFill>
            <a:srgbClr val="F1F1F1"/>
          </a:solidFill>
          <a:ln w="28575">
            <a:solidFill>
              <a:srgbClr val="59595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sz="20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*********</a:t>
            </a:r>
            <a:endParaRPr lang="es-ES" sz="1800" dirty="0">
              <a:solidFill>
                <a:srgbClr val="59595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Imagen 3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5F0E9B0-8AA8-6193-933E-B3EDC31E4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934" y="4017643"/>
            <a:ext cx="644910" cy="644910"/>
          </a:xfrm>
          <a:prstGeom prst="rect">
            <a:avLst/>
          </a:prstGeom>
        </p:spPr>
      </p:pic>
      <p:pic>
        <p:nvPicPr>
          <p:cNvPr id="41" name="Imagen 40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05FE880E-E206-F70F-2D69-7921B0B29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49" y="4025578"/>
            <a:ext cx="644910" cy="644910"/>
          </a:xfrm>
          <a:prstGeom prst="rect">
            <a:avLst/>
          </a:prstGeom>
        </p:spPr>
      </p:pic>
      <p:pic>
        <p:nvPicPr>
          <p:cNvPr id="43" name="Imagen 42" descr="Icono&#10;&#10;Descripción generada automáticamente">
            <a:extLst>
              <a:ext uri="{FF2B5EF4-FFF2-40B4-BE49-F238E27FC236}">
                <a16:creationId xmlns:a16="http://schemas.microsoft.com/office/drawing/2014/main" id="{0CAD6A5E-65EB-E3C9-479E-6241097D6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993" y="4043231"/>
            <a:ext cx="609604" cy="609604"/>
          </a:xfrm>
          <a:prstGeom prst="rect">
            <a:avLst/>
          </a:prstGeom>
        </p:spPr>
      </p:pic>
      <p:pic>
        <p:nvPicPr>
          <p:cNvPr id="45" name="Imagen 4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D3B6608A-74E6-2969-8250-FBA4D32DEB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49" y="4690307"/>
            <a:ext cx="862284" cy="862284"/>
          </a:xfrm>
          <a:prstGeom prst="rect">
            <a:avLst/>
          </a:prstGeom>
        </p:spPr>
      </p:pic>
      <p:pic>
        <p:nvPicPr>
          <p:cNvPr id="47" name="Imagen 46" descr="Logotipo&#10;&#10;Descripción generada automáticamente">
            <a:extLst>
              <a:ext uri="{FF2B5EF4-FFF2-40B4-BE49-F238E27FC236}">
                <a16:creationId xmlns:a16="http://schemas.microsoft.com/office/drawing/2014/main" id="{A3951D02-CF97-23F6-E11C-905BC003B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389" y="4510273"/>
            <a:ext cx="1196596" cy="1196596"/>
          </a:xfrm>
          <a:prstGeom prst="rect">
            <a:avLst/>
          </a:prstGeom>
        </p:spPr>
      </p:pic>
      <p:pic>
        <p:nvPicPr>
          <p:cNvPr id="49" name="Imagen 48" descr="Icono&#10;&#10;Descripción generada automáticamente">
            <a:extLst>
              <a:ext uri="{FF2B5EF4-FFF2-40B4-BE49-F238E27FC236}">
                <a16:creationId xmlns:a16="http://schemas.microsoft.com/office/drawing/2014/main" id="{3F2541C9-D05E-70A5-645C-C3D060865A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1746" y="3981429"/>
            <a:ext cx="733208" cy="733208"/>
          </a:xfrm>
          <a:prstGeom prst="rect">
            <a:avLst/>
          </a:prstGeom>
        </p:spPr>
      </p:pic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0272881E-B8EC-C04F-36A3-16C5041A904F}"/>
              </a:ext>
            </a:extLst>
          </p:cNvPr>
          <p:cNvSpPr/>
          <p:nvPr/>
        </p:nvSpPr>
        <p:spPr>
          <a:xfrm rot="10800000">
            <a:off x="10527564" y="1859731"/>
            <a:ext cx="798998" cy="529884"/>
          </a:xfrm>
          <a:prstGeom prst="rightArrow">
            <a:avLst/>
          </a:prstGeom>
          <a:solidFill>
            <a:srgbClr val="F1F1F1"/>
          </a:solidFill>
          <a:ln>
            <a:solidFill>
              <a:srgbClr val="5D5D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riángulo isósceles 20">
            <a:extLst>
              <a:ext uri="{FF2B5EF4-FFF2-40B4-BE49-F238E27FC236}">
                <a16:creationId xmlns:a16="http://schemas.microsoft.com/office/drawing/2014/main" id="{4E789971-7A08-6CDC-21E2-CFA2B1354B62}"/>
              </a:ext>
            </a:extLst>
          </p:cNvPr>
          <p:cNvSpPr/>
          <p:nvPr/>
        </p:nvSpPr>
        <p:spPr>
          <a:xfrm>
            <a:off x="9492634" y="1797195"/>
            <a:ext cx="773926" cy="520874"/>
          </a:xfrm>
          <a:prstGeom prst="triangle">
            <a:avLst/>
          </a:prstGeom>
          <a:solidFill>
            <a:srgbClr val="F1F1F1"/>
          </a:solidFill>
          <a:ln>
            <a:solidFill>
              <a:srgbClr val="5D5D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6B44EAA-B174-6797-1D02-F8E4812D7BB7}"/>
              </a:ext>
            </a:extLst>
          </p:cNvPr>
          <p:cNvSpPr/>
          <p:nvPr/>
        </p:nvSpPr>
        <p:spPr>
          <a:xfrm>
            <a:off x="7652364" y="1736570"/>
            <a:ext cx="658368" cy="653045"/>
          </a:xfrm>
          <a:prstGeom prst="ellipse">
            <a:avLst/>
          </a:prstGeom>
          <a:solidFill>
            <a:srgbClr val="F1F1F1"/>
          </a:solidFill>
          <a:ln>
            <a:solidFill>
              <a:srgbClr val="5D5D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B66E1F8-E34E-30B3-DB1A-EAD3198B6EA1}"/>
              </a:ext>
            </a:extLst>
          </p:cNvPr>
          <p:cNvSpPr/>
          <p:nvPr/>
        </p:nvSpPr>
        <p:spPr>
          <a:xfrm>
            <a:off x="8573262" y="1736570"/>
            <a:ext cx="658368" cy="653045"/>
          </a:xfrm>
          <a:prstGeom prst="ellipse">
            <a:avLst/>
          </a:prstGeom>
          <a:solidFill>
            <a:srgbClr val="F1F1F1"/>
          </a:solidFill>
          <a:ln>
            <a:solidFill>
              <a:srgbClr val="5D5D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Signo más 24">
            <a:extLst>
              <a:ext uri="{FF2B5EF4-FFF2-40B4-BE49-F238E27FC236}">
                <a16:creationId xmlns:a16="http://schemas.microsoft.com/office/drawing/2014/main" id="{A1491BC8-684B-065C-101A-562DC5229CFB}"/>
              </a:ext>
            </a:extLst>
          </p:cNvPr>
          <p:cNvSpPr/>
          <p:nvPr/>
        </p:nvSpPr>
        <p:spPr>
          <a:xfrm>
            <a:off x="7751936" y="1847716"/>
            <a:ext cx="459223" cy="430752"/>
          </a:xfrm>
          <a:prstGeom prst="mathPlus">
            <a:avLst/>
          </a:prstGeom>
          <a:solidFill>
            <a:srgbClr val="D2CBF6"/>
          </a:solidFill>
          <a:ln>
            <a:solidFill>
              <a:srgbClr val="5D5D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Signo menos 26">
            <a:extLst>
              <a:ext uri="{FF2B5EF4-FFF2-40B4-BE49-F238E27FC236}">
                <a16:creationId xmlns:a16="http://schemas.microsoft.com/office/drawing/2014/main" id="{DAFE1071-3764-0611-ECF3-BFA30D6D4570}"/>
              </a:ext>
            </a:extLst>
          </p:cNvPr>
          <p:cNvSpPr/>
          <p:nvPr/>
        </p:nvSpPr>
        <p:spPr>
          <a:xfrm>
            <a:off x="8661453" y="1797195"/>
            <a:ext cx="518562" cy="524554"/>
          </a:xfrm>
          <a:prstGeom prst="mathMinus">
            <a:avLst/>
          </a:prstGeom>
          <a:solidFill>
            <a:srgbClr val="D2CBF6"/>
          </a:solidFill>
          <a:ln>
            <a:solidFill>
              <a:srgbClr val="5D5D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0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0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966C131F-FAA0-B3B6-A77C-B497155E8CD6}"/>
              </a:ext>
            </a:extLst>
          </p:cNvPr>
          <p:cNvSpPr txBox="1"/>
          <p:nvPr/>
        </p:nvSpPr>
        <p:spPr>
          <a:xfrm>
            <a:off x="5002307" y="961185"/>
            <a:ext cx="2187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Imágenes</a:t>
            </a:r>
          </a:p>
        </p:txBody>
      </p: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C263F982-74F7-73D3-3AD6-26D5C77A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99" y="4723490"/>
            <a:ext cx="4111780" cy="231284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A744A05-A77A-A772-7E2C-C067F206A4C1}"/>
              </a:ext>
            </a:extLst>
          </p:cNvPr>
          <p:cNvSpPr/>
          <p:nvPr/>
        </p:nvSpPr>
        <p:spPr>
          <a:xfrm>
            <a:off x="-9332" y="6559420"/>
            <a:ext cx="12201331" cy="298580"/>
          </a:xfrm>
          <a:prstGeom prst="rect">
            <a:avLst/>
          </a:prstGeom>
          <a:solidFill>
            <a:srgbClr val="B2A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C1CB33-A1A1-D9CF-BE30-0251E8C1E35D}"/>
              </a:ext>
            </a:extLst>
          </p:cNvPr>
          <p:cNvSpPr txBox="1"/>
          <p:nvPr/>
        </p:nvSpPr>
        <p:spPr>
          <a:xfrm>
            <a:off x="4278980" y="6544654"/>
            <a:ext cx="416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Domo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CO | www.domosystems.es</a:t>
            </a:r>
          </a:p>
        </p:txBody>
      </p:sp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57EB74C-0AAA-791B-F3A7-FA8280B0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216" y="1773534"/>
            <a:ext cx="3400234" cy="1870128"/>
          </a:xfrm>
          <a:prstGeom prst="rect">
            <a:avLst/>
          </a:prstGeom>
        </p:spPr>
      </p:pic>
      <p:pic>
        <p:nvPicPr>
          <p:cNvPr id="13" name="Imagen 12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C9F83683-5F6F-98B4-CC52-DEB7678BB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1601620"/>
            <a:ext cx="2705100" cy="2203905"/>
          </a:xfrm>
          <a:prstGeom prst="rect">
            <a:avLst/>
          </a:prstGeom>
        </p:spPr>
      </p:pic>
      <p:pic>
        <p:nvPicPr>
          <p:cNvPr id="15" name="Imagen 14" descr="Imagen en blanco y negro de una cámara fotográfica&#10;&#10;Descripción generada automáticamente con confianza media">
            <a:extLst>
              <a:ext uri="{FF2B5EF4-FFF2-40B4-BE49-F238E27FC236}">
                <a16:creationId xmlns:a16="http://schemas.microsoft.com/office/drawing/2014/main" id="{F48139FA-88C6-4571-51E9-03892E2AA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2096954"/>
            <a:ext cx="2581672" cy="1474922"/>
          </a:xfrm>
          <a:prstGeom prst="rect">
            <a:avLst/>
          </a:prstGeom>
        </p:spPr>
      </p:pic>
      <p:pic>
        <p:nvPicPr>
          <p:cNvPr id="18" name="Imagen 17" descr="Una persona en una cocina&#10;&#10;Descripción generada automáticamente con confianza media">
            <a:extLst>
              <a:ext uri="{FF2B5EF4-FFF2-40B4-BE49-F238E27FC236}">
                <a16:creationId xmlns:a16="http://schemas.microsoft.com/office/drawing/2014/main" id="{2B4192AF-E38D-6ABB-23E5-9FD98EA1B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520" y="4038087"/>
            <a:ext cx="2458974" cy="163931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0" name="Imagen 19" descr="Cocina con estantes blancos&#10;&#10;Descripción generada automáticamente">
            <a:extLst>
              <a:ext uri="{FF2B5EF4-FFF2-40B4-BE49-F238E27FC236}">
                <a16:creationId xmlns:a16="http://schemas.microsoft.com/office/drawing/2014/main" id="{1491F5F8-3FA4-9B6A-4AFA-6040FB309E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70" y="4057804"/>
            <a:ext cx="2458974" cy="163931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2" name="Imagen 21" descr="Imagen de la pantalla de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893D12F2-A530-3B28-9E46-F9C4B3E17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20" y="4057804"/>
            <a:ext cx="2458974" cy="163931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24" name="Imagen 23" descr="Imagen de la pantalla de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B59D6E7F-FBA8-A803-B582-EAEF8396F0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70" y="4038087"/>
            <a:ext cx="2458974" cy="1639316"/>
          </a:xfrm>
          <a:prstGeom prst="rect">
            <a:avLst/>
          </a:prstGeom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962349135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278</Words>
  <Application>Microsoft Office PowerPoint</Application>
  <PresentationFormat>Panorámica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Ultra Bold</vt:lpstr>
      <vt:lpstr>Verdana Pro</vt:lpstr>
      <vt:lpstr>Verdana Pro Cond SemiBold</vt:lpstr>
      <vt:lpstr>Wingdings</vt:lpstr>
      <vt:lpstr>TornVTI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ABAD RUIZ, PABLO</dc:creator>
  <cp:lastModifiedBy>ABAD RUIZ, PABLO</cp:lastModifiedBy>
  <cp:revision>10</cp:revision>
  <dcterms:created xsi:type="dcterms:W3CDTF">2024-09-26T08:28:37Z</dcterms:created>
  <dcterms:modified xsi:type="dcterms:W3CDTF">2024-10-03T17:06:33Z</dcterms:modified>
</cp:coreProperties>
</file>