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266BD-9C8F-4BC4-AEA3-CCB7C1E90ED0}" v="31" dt="2024-01-29T18:22:22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Tejero Sanz" userId="9498043962a09e1f" providerId="LiveId" clId="{180266BD-9C8F-4BC4-AEA3-CCB7C1E90ED0}"/>
    <pc:docChg chg="custSel addSld modSld">
      <pc:chgData name="Pablo Tejero Sanz" userId="9498043962a09e1f" providerId="LiveId" clId="{180266BD-9C8F-4BC4-AEA3-CCB7C1E90ED0}" dt="2024-01-29T18:22:55.273" v="1218" actId="1076"/>
      <pc:docMkLst>
        <pc:docMk/>
      </pc:docMkLst>
      <pc:sldChg chg="delSp modSp new mod">
        <pc:chgData name="Pablo Tejero Sanz" userId="9498043962a09e1f" providerId="LiveId" clId="{180266BD-9C8F-4BC4-AEA3-CCB7C1E90ED0}" dt="2024-01-29T17:39:41.149" v="39" actId="478"/>
        <pc:sldMkLst>
          <pc:docMk/>
          <pc:sldMk cId="1425708407" sldId="256"/>
        </pc:sldMkLst>
        <pc:spChg chg="mod">
          <ac:chgData name="Pablo Tejero Sanz" userId="9498043962a09e1f" providerId="LiveId" clId="{180266BD-9C8F-4BC4-AEA3-CCB7C1E90ED0}" dt="2024-01-29T17:39:37.484" v="38" actId="20577"/>
          <ac:spMkLst>
            <pc:docMk/>
            <pc:sldMk cId="1425708407" sldId="256"/>
            <ac:spMk id="2" creationId="{82136E90-4D61-1473-8A07-8F8452E81FF1}"/>
          </ac:spMkLst>
        </pc:spChg>
        <pc:spChg chg="del">
          <ac:chgData name="Pablo Tejero Sanz" userId="9498043962a09e1f" providerId="LiveId" clId="{180266BD-9C8F-4BC4-AEA3-CCB7C1E90ED0}" dt="2024-01-29T17:39:41.149" v="39" actId="478"/>
          <ac:spMkLst>
            <pc:docMk/>
            <pc:sldMk cId="1425708407" sldId="256"/>
            <ac:spMk id="3" creationId="{312BB3FC-6951-15EF-BC70-F2E8AF281C75}"/>
          </ac:spMkLst>
        </pc:spChg>
      </pc:sldChg>
      <pc:sldChg chg="addSp modSp new mod">
        <pc:chgData name="Pablo Tejero Sanz" userId="9498043962a09e1f" providerId="LiveId" clId="{180266BD-9C8F-4BC4-AEA3-CCB7C1E90ED0}" dt="2024-01-29T18:03:37.316" v="803" actId="255"/>
        <pc:sldMkLst>
          <pc:docMk/>
          <pc:sldMk cId="635619432" sldId="257"/>
        </pc:sldMkLst>
        <pc:spChg chg="add mod">
          <ac:chgData name="Pablo Tejero Sanz" userId="9498043962a09e1f" providerId="LiveId" clId="{180266BD-9C8F-4BC4-AEA3-CCB7C1E90ED0}" dt="2024-01-29T17:40:07.307" v="57" actId="1076"/>
          <ac:spMkLst>
            <pc:docMk/>
            <pc:sldMk cId="635619432" sldId="257"/>
            <ac:spMk id="2" creationId="{561D4B79-504D-82EE-6F9B-37E190D34E67}"/>
          </ac:spMkLst>
        </pc:spChg>
        <pc:spChg chg="add mod">
          <ac:chgData name="Pablo Tejero Sanz" userId="9498043962a09e1f" providerId="LiveId" clId="{180266BD-9C8F-4BC4-AEA3-CCB7C1E90ED0}" dt="2024-01-29T17:51:37.584" v="353" actId="1076"/>
          <ac:spMkLst>
            <pc:docMk/>
            <pc:sldMk cId="635619432" sldId="257"/>
            <ac:spMk id="3" creationId="{70D6D60E-8D5E-EC25-0E07-BD05196A6784}"/>
          </ac:spMkLst>
        </pc:spChg>
        <pc:spChg chg="add mod">
          <ac:chgData name="Pablo Tejero Sanz" userId="9498043962a09e1f" providerId="LiveId" clId="{180266BD-9C8F-4BC4-AEA3-CCB7C1E90ED0}" dt="2024-01-29T18:03:37.316" v="803" actId="255"/>
          <ac:spMkLst>
            <pc:docMk/>
            <pc:sldMk cId="635619432" sldId="257"/>
            <ac:spMk id="4" creationId="{909A4D87-E3CB-D433-B38B-FC726C5702E4}"/>
          </ac:spMkLst>
        </pc:spChg>
        <pc:spChg chg="add mod">
          <ac:chgData name="Pablo Tejero Sanz" userId="9498043962a09e1f" providerId="LiveId" clId="{180266BD-9C8F-4BC4-AEA3-CCB7C1E90ED0}" dt="2024-01-29T17:52:11.058" v="394" actId="255"/>
          <ac:spMkLst>
            <pc:docMk/>
            <pc:sldMk cId="635619432" sldId="257"/>
            <ac:spMk id="5" creationId="{CD2626BC-9DEE-FEA3-A127-AD6A1233C084}"/>
          </ac:spMkLst>
        </pc:spChg>
        <pc:picChg chg="add mod">
          <ac:chgData name="Pablo Tejero Sanz" userId="9498043962a09e1f" providerId="LiveId" clId="{180266BD-9C8F-4BC4-AEA3-CCB7C1E90ED0}" dt="2024-01-29T17:44:49.810" v="165" actId="14100"/>
          <ac:picMkLst>
            <pc:docMk/>
            <pc:sldMk cId="635619432" sldId="257"/>
            <ac:picMk id="1026" creationId="{E3F1A0FD-AF7A-1619-9FBE-6541729808E9}"/>
          </ac:picMkLst>
        </pc:picChg>
      </pc:sldChg>
      <pc:sldChg chg="addSp modSp new mod">
        <pc:chgData name="Pablo Tejero Sanz" userId="9498043962a09e1f" providerId="LiveId" clId="{180266BD-9C8F-4BC4-AEA3-CCB7C1E90ED0}" dt="2024-01-29T17:50:34.664" v="246" actId="1076"/>
        <pc:sldMkLst>
          <pc:docMk/>
          <pc:sldMk cId="3534707007" sldId="258"/>
        </pc:sldMkLst>
        <pc:spChg chg="add mod">
          <ac:chgData name="Pablo Tejero Sanz" userId="9498043962a09e1f" providerId="LiveId" clId="{180266BD-9C8F-4BC4-AEA3-CCB7C1E90ED0}" dt="2024-01-29T17:46:49.498" v="186" actId="1076"/>
          <ac:spMkLst>
            <pc:docMk/>
            <pc:sldMk cId="3534707007" sldId="258"/>
            <ac:spMk id="2" creationId="{A90EB149-2864-5B3D-4996-9D3A57CD9D1C}"/>
          </ac:spMkLst>
        </pc:spChg>
        <pc:spChg chg="add mod">
          <ac:chgData name="Pablo Tejero Sanz" userId="9498043962a09e1f" providerId="LiveId" clId="{180266BD-9C8F-4BC4-AEA3-CCB7C1E90ED0}" dt="2024-01-29T17:50:31.729" v="243" actId="14100"/>
          <ac:spMkLst>
            <pc:docMk/>
            <pc:sldMk cId="3534707007" sldId="258"/>
            <ac:spMk id="3" creationId="{86176768-87C3-2C68-E681-33E251F03CE7}"/>
          </ac:spMkLst>
        </pc:spChg>
        <pc:picChg chg="add mod">
          <ac:chgData name="Pablo Tejero Sanz" userId="9498043962a09e1f" providerId="LiveId" clId="{180266BD-9C8F-4BC4-AEA3-CCB7C1E90ED0}" dt="2024-01-29T17:50:34.664" v="246" actId="1076"/>
          <ac:picMkLst>
            <pc:docMk/>
            <pc:sldMk cId="3534707007" sldId="258"/>
            <ac:picMk id="2050" creationId="{67E17602-5FAD-40B2-4CA2-DB3801960565}"/>
          </ac:picMkLst>
        </pc:picChg>
      </pc:sldChg>
      <pc:sldChg chg="addSp modSp new mod">
        <pc:chgData name="Pablo Tejero Sanz" userId="9498043962a09e1f" providerId="LiveId" clId="{180266BD-9C8F-4BC4-AEA3-CCB7C1E90ED0}" dt="2024-01-29T17:53:43.112" v="443" actId="1076"/>
        <pc:sldMkLst>
          <pc:docMk/>
          <pc:sldMk cId="2181148001" sldId="259"/>
        </pc:sldMkLst>
        <pc:spChg chg="add mod">
          <ac:chgData name="Pablo Tejero Sanz" userId="9498043962a09e1f" providerId="LiveId" clId="{180266BD-9C8F-4BC4-AEA3-CCB7C1E90ED0}" dt="2024-01-29T17:51:02.473" v="289" actId="1076"/>
          <ac:spMkLst>
            <pc:docMk/>
            <pc:sldMk cId="2181148001" sldId="259"/>
            <ac:spMk id="2" creationId="{6462A2BF-7B58-BD22-4283-CD331A56D736}"/>
          </ac:spMkLst>
        </pc:spChg>
        <pc:spChg chg="add mod">
          <ac:chgData name="Pablo Tejero Sanz" userId="9498043962a09e1f" providerId="LiveId" clId="{180266BD-9C8F-4BC4-AEA3-CCB7C1E90ED0}" dt="2024-01-29T17:52:27.401" v="397" actId="1076"/>
          <ac:spMkLst>
            <pc:docMk/>
            <pc:sldMk cId="2181148001" sldId="259"/>
            <ac:spMk id="3" creationId="{FE891B32-391E-6B1E-CFEF-7F1191138F2A}"/>
          </ac:spMkLst>
        </pc:spChg>
        <pc:spChg chg="add mod">
          <ac:chgData name="Pablo Tejero Sanz" userId="9498043962a09e1f" providerId="LiveId" clId="{180266BD-9C8F-4BC4-AEA3-CCB7C1E90ED0}" dt="2024-01-29T17:53:43.112" v="443" actId="1076"/>
          <ac:spMkLst>
            <pc:docMk/>
            <pc:sldMk cId="2181148001" sldId="259"/>
            <ac:spMk id="4" creationId="{237B7F24-B79D-9666-E027-FEBBFB5172C9}"/>
          </ac:spMkLst>
        </pc:spChg>
        <pc:spChg chg="add mod">
          <ac:chgData name="Pablo Tejero Sanz" userId="9498043962a09e1f" providerId="LiveId" clId="{180266BD-9C8F-4BC4-AEA3-CCB7C1E90ED0}" dt="2024-01-29T17:53:39.303" v="442" actId="14100"/>
          <ac:spMkLst>
            <pc:docMk/>
            <pc:sldMk cId="2181148001" sldId="259"/>
            <ac:spMk id="5" creationId="{3884586D-21AC-DFCF-936C-36547A71D600}"/>
          </ac:spMkLst>
        </pc:spChg>
      </pc:sldChg>
      <pc:sldChg chg="addSp modSp new mod">
        <pc:chgData name="Pablo Tejero Sanz" userId="9498043962a09e1f" providerId="LiveId" clId="{180266BD-9C8F-4BC4-AEA3-CCB7C1E90ED0}" dt="2024-01-29T17:55:27.208" v="558" actId="14100"/>
        <pc:sldMkLst>
          <pc:docMk/>
          <pc:sldMk cId="137090748" sldId="260"/>
        </pc:sldMkLst>
        <pc:spChg chg="add mod">
          <ac:chgData name="Pablo Tejero Sanz" userId="9498043962a09e1f" providerId="LiveId" clId="{180266BD-9C8F-4BC4-AEA3-CCB7C1E90ED0}" dt="2024-01-29T17:54:11.568" v="471" actId="20577"/>
          <ac:spMkLst>
            <pc:docMk/>
            <pc:sldMk cId="137090748" sldId="260"/>
            <ac:spMk id="2" creationId="{C646D63E-EDDF-955C-8A61-462205F8FCCE}"/>
          </ac:spMkLst>
        </pc:spChg>
        <pc:spChg chg="add mod">
          <ac:chgData name="Pablo Tejero Sanz" userId="9498043962a09e1f" providerId="LiveId" clId="{180266BD-9C8F-4BC4-AEA3-CCB7C1E90ED0}" dt="2024-01-29T17:55:27.208" v="558" actId="14100"/>
          <ac:spMkLst>
            <pc:docMk/>
            <pc:sldMk cId="137090748" sldId="260"/>
            <ac:spMk id="3" creationId="{F73E76B9-1940-A4EE-658D-B1D8007197C9}"/>
          </ac:spMkLst>
        </pc:spChg>
      </pc:sldChg>
      <pc:sldChg chg="addSp delSp modSp new mod">
        <pc:chgData name="Pablo Tejero Sanz" userId="9498043962a09e1f" providerId="LiveId" clId="{180266BD-9C8F-4BC4-AEA3-CCB7C1E90ED0}" dt="2024-01-29T18:03:29.341" v="802" actId="1076"/>
        <pc:sldMkLst>
          <pc:docMk/>
          <pc:sldMk cId="4268487984" sldId="261"/>
        </pc:sldMkLst>
        <pc:spChg chg="add del mod">
          <ac:chgData name="Pablo Tejero Sanz" userId="9498043962a09e1f" providerId="LiveId" clId="{180266BD-9C8F-4BC4-AEA3-CCB7C1E90ED0}" dt="2024-01-29T17:55:40.118" v="560" actId="478"/>
          <ac:spMkLst>
            <pc:docMk/>
            <pc:sldMk cId="4268487984" sldId="261"/>
            <ac:spMk id="2" creationId="{F17EA1BC-CF55-B801-A464-99FEEF50A34C}"/>
          </ac:spMkLst>
        </pc:spChg>
        <pc:spChg chg="add mod">
          <ac:chgData name="Pablo Tejero Sanz" userId="9498043962a09e1f" providerId="LiveId" clId="{180266BD-9C8F-4BC4-AEA3-CCB7C1E90ED0}" dt="2024-01-29T17:55:57.400" v="580" actId="1076"/>
          <ac:spMkLst>
            <pc:docMk/>
            <pc:sldMk cId="4268487984" sldId="261"/>
            <ac:spMk id="3" creationId="{83F0B7C0-59AF-810F-BB7A-7E01019ADE15}"/>
          </ac:spMkLst>
        </pc:spChg>
        <pc:spChg chg="add mod">
          <ac:chgData name="Pablo Tejero Sanz" userId="9498043962a09e1f" providerId="LiveId" clId="{180266BD-9C8F-4BC4-AEA3-CCB7C1E90ED0}" dt="2024-01-29T18:01:51.085" v="791" actId="1076"/>
          <ac:spMkLst>
            <pc:docMk/>
            <pc:sldMk cId="4268487984" sldId="261"/>
            <ac:spMk id="4" creationId="{03BA5069-CDAB-F752-7396-F2E040E08470}"/>
          </ac:spMkLst>
        </pc:spChg>
        <pc:spChg chg="add mod">
          <ac:chgData name="Pablo Tejero Sanz" userId="9498043962a09e1f" providerId="LiveId" clId="{180266BD-9C8F-4BC4-AEA3-CCB7C1E90ED0}" dt="2024-01-29T18:03:29.341" v="802" actId="1076"/>
          <ac:spMkLst>
            <pc:docMk/>
            <pc:sldMk cId="4268487984" sldId="261"/>
            <ac:spMk id="7" creationId="{AC61D1A0-764C-6D1C-7984-13624C9B0739}"/>
          </ac:spMkLst>
        </pc:spChg>
        <pc:picChg chg="add mod">
          <ac:chgData name="Pablo Tejero Sanz" userId="9498043962a09e1f" providerId="LiveId" clId="{180266BD-9C8F-4BC4-AEA3-CCB7C1E90ED0}" dt="2024-01-29T18:02:33.757" v="795" actId="1076"/>
          <ac:picMkLst>
            <pc:docMk/>
            <pc:sldMk cId="4268487984" sldId="261"/>
            <ac:picMk id="6" creationId="{81BD30DE-1CEA-C238-99D8-F0A28FFA2CD0}"/>
          </ac:picMkLst>
        </pc:picChg>
      </pc:sldChg>
      <pc:sldChg chg="addSp modSp new mod">
        <pc:chgData name="Pablo Tejero Sanz" userId="9498043962a09e1f" providerId="LiveId" clId="{180266BD-9C8F-4BC4-AEA3-CCB7C1E90ED0}" dt="2024-01-29T18:22:55.273" v="1218" actId="1076"/>
        <pc:sldMkLst>
          <pc:docMk/>
          <pc:sldMk cId="2589880190" sldId="262"/>
        </pc:sldMkLst>
        <pc:spChg chg="add mod">
          <ac:chgData name="Pablo Tejero Sanz" userId="9498043962a09e1f" providerId="LiveId" clId="{180266BD-9C8F-4BC4-AEA3-CCB7C1E90ED0}" dt="2024-01-29T18:03:59.662" v="815" actId="1076"/>
          <ac:spMkLst>
            <pc:docMk/>
            <pc:sldMk cId="2589880190" sldId="262"/>
            <ac:spMk id="2" creationId="{A5D50CA4-6288-885E-EF49-068CFAD115F9}"/>
          </ac:spMkLst>
        </pc:spChg>
        <pc:spChg chg="add mod">
          <ac:chgData name="Pablo Tejero Sanz" userId="9498043962a09e1f" providerId="LiveId" clId="{180266BD-9C8F-4BC4-AEA3-CCB7C1E90ED0}" dt="2024-01-29T18:10:35.460" v="819" actId="1076"/>
          <ac:spMkLst>
            <pc:docMk/>
            <pc:sldMk cId="2589880190" sldId="262"/>
            <ac:spMk id="4" creationId="{66857B1F-CC81-A75E-2915-9500D4E89B14}"/>
          </ac:spMkLst>
        </pc:spChg>
        <pc:spChg chg="add mod">
          <ac:chgData name="Pablo Tejero Sanz" userId="9498043962a09e1f" providerId="LiveId" clId="{180266BD-9C8F-4BC4-AEA3-CCB7C1E90ED0}" dt="2024-01-29T18:10:45.941" v="824" actId="20577"/>
          <ac:spMkLst>
            <pc:docMk/>
            <pc:sldMk cId="2589880190" sldId="262"/>
            <ac:spMk id="5" creationId="{4227AC2A-A412-E07D-13D2-85DE710FA7A5}"/>
          </ac:spMkLst>
        </pc:spChg>
        <pc:spChg chg="add mod">
          <ac:chgData name="Pablo Tejero Sanz" userId="9498043962a09e1f" providerId="LiveId" clId="{180266BD-9C8F-4BC4-AEA3-CCB7C1E90ED0}" dt="2024-01-29T18:21:06.760" v="892" actId="1076"/>
          <ac:spMkLst>
            <pc:docMk/>
            <pc:sldMk cId="2589880190" sldId="262"/>
            <ac:spMk id="6" creationId="{B9139425-98AC-DF3B-2DB2-C48426A9C1DC}"/>
          </ac:spMkLst>
        </pc:spChg>
        <pc:spChg chg="add mod">
          <ac:chgData name="Pablo Tejero Sanz" userId="9498043962a09e1f" providerId="LiveId" clId="{180266BD-9C8F-4BC4-AEA3-CCB7C1E90ED0}" dt="2024-01-29T18:22:48.648" v="1215" actId="1076"/>
          <ac:spMkLst>
            <pc:docMk/>
            <pc:sldMk cId="2589880190" sldId="262"/>
            <ac:spMk id="7" creationId="{C7D47D75-4AAC-526A-D6F2-6F9B42FCCE0D}"/>
          </ac:spMkLst>
        </pc:spChg>
        <pc:spChg chg="add mod">
          <ac:chgData name="Pablo Tejero Sanz" userId="9498043962a09e1f" providerId="LiveId" clId="{180266BD-9C8F-4BC4-AEA3-CCB7C1E90ED0}" dt="2024-01-29T18:22:51.121" v="1216" actId="1076"/>
          <ac:spMkLst>
            <pc:docMk/>
            <pc:sldMk cId="2589880190" sldId="262"/>
            <ac:spMk id="8" creationId="{0820CE91-4A4E-5C45-7186-ACBB1B99D24B}"/>
          </ac:spMkLst>
        </pc:spChg>
        <pc:spChg chg="add mod">
          <ac:chgData name="Pablo Tejero Sanz" userId="9498043962a09e1f" providerId="LiveId" clId="{180266BD-9C8F-4BC4-AEA3-CCB7C1E90ED0}" dt="2024-01-29T18:22:55.273" v="1218" actId="1076"/>
          <ac:spMkLst>
            <pc:docMk/>
            <pc:sldMk cId="2589880190" sldId="262"/>
            <ac:spMk id="9" creationId="{B09FD97D-580D-5044-70C5-37EA00422B26}"/>
          </ac:spMkLst>
        </pc:spChg>
      </pc:sldChg>
      <pc:sldChg chg="new">
        <pc:chgData name="Pablo Tejero Sanz" userId="9498043962a09e1f" providerId="LiveId" clId="{180266BD-9C8F-4BC4-AEA3-CCB7C1E90ED0}" dt="2024-01-29T18:03:45.553" v="805" actId="680"/>
        <pc:sldMkLst>
          <pc:docMk/>
          <pc:sldMk cId="348386880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2DA10-492C-4E7F-8FEF-21524E44A6F9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58CF7-B764-4790-8D44-A19D621DD6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2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5F11-4C81-15F7-FAB8-D0A91CA30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19796-8BE1-EA65-0F49-E0325BF83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2EFE-28C8-8D89-7BA6-4130ED65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D279D-72DA-A989-F212-1430E391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D4394-9891-4734-22B7-B77B3C55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91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3393-AB13-D4AA-FEAE-BD952527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83E03-711E-E48E-6C93-8C23488F8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8C870-9A5C-4018-BEF3-04F8E46C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5019-C3F0-C217-5B20-AC193561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ED5A-DA32-C894-8CD8-126BE7DB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97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71440-4BCB-A713-D3F3-4666EF71F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A8F5A-C14E-BDBD-2932-F144EE247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85807-3EE4-0CA4-8878-C68F9C34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1E9B3-BA9B-00A0-53B1-280E51DD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FD52C-D69D-932E-21C6-1F0AD57F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63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3DCB-8CDC-3B23-CB1E-57AAB428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C489-8562-2783-5A21-4BD20969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8126-594F-4E63-7A1D-DA2A761A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EB49-95FD-F73D-3686-A9CAC2C4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ED181-D457-7656-FFC3-5AB9E054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95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98B3-B430-8312-887F-6B27FBB1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EA7DF-52C3-63AB-0BB6-58B925BF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038B4-5036-D3E0-EA51-414E538A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13FB-0EB1-EBB9-187C-4A649517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40CD-DC97-D903-68A7-78698335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75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D731-647D-9D37-3456-AAB1AE47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03AB-85E0-7B39-455D-5F4B1F775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58E3F-1CD4-5A16-7688-36AD1348D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B0617-2C1A-F059-09E0-178055E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80F8-33DC-A1AB-CD1B-5F4B24C3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6AD06-AC51-3EEC-6581-83C04283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39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E02A-ED54-0726-F7E5-9D8C88B1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EF94B-369B-3963-0879-14C03087D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1772A-F937-C02D-0E92-5210526BD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C5176-D643-8B7D-0E22-CFA381534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D22FA-BCE5-3577-4F0B-FE09FD2E3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89B9B-B9DD-D6E6-C5B5-57C3C7B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9EE35-44DF-AEFE-61EA-2ADD4D54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A04EC-9C08-3150-942D-6C60C5D4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4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30CC-1D2F-A8B2-5EC7-322961E7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F17BD-145D-0EFB-BA2D-478171EA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96DA5-C183-AB3D-9FCF-129DFBFE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320B7-BCE0-C9DA-75C2-EB6A1A92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66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16B5D-AEEC-B434-512F-295BED3A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A8714-2699-C34D-6E6E-01605E34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25EDD-C939-3C9C-AA08-D8EDCCE5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65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70C2-E883-99CD-85E4-AEAF9E67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07C4-3BF3-347C-DA40-FF77304D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0CB84-3AF6-A4E8-FC00-6631F3864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66887-CA38-74A6-C5A6-A8D2F555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22F59-729F-B9FB-1D48-E907C553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5EF7-F51E-DDC1-50DA-856180BD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36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DA66-37EA-C764-7BDC-4B42F8CB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7A070-E259-25F2-B5E2-866C03EEC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A235C-1C44-9DEE-E72E-25919B0B7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C2FC5-0AAE-3A62-D92F-50F5F7F8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799D-08C4-469E-966B-49D3B77473EF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8498C-1EAB-252D-8C96-C3D668F2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9B82B-7FF8-36FA-6C04-293B7706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83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FC983-5E58-CB48-BCD4-D1C9688B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A46C-9053-055C-8F54-8231E623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E054-14AD-2DC4-9B67-1FE9A3078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799D-08C4-469E-966B-49D3B77473EF}" type="datetimeFigureOut">
              <a:rPr lang="es-ES" smtClean="0"/>
              <a:t>29/01/2024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E6094-B46E-2D07-EB4C-0535B9DC5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93F3-FC19-1100-DFF1-F71EB875B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A0EC-0828-490E-8D90-3D9C9D44B4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19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6E90-4D61-1473-8A07-8F8452E81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THRESHOLDING METHODS</a:t>
            </a:r>
          </a:p>
        </p:txBody>
      </p:sp>
    </p:spTree>
    <p:extLst>
      <p:ext uri="{BB962C8B-B14F-4D97-AF65-F5344CB8AC3E}">
        <p14:creationId xmlns:p14="http://schemas.microsoft.com/office/powerpoint/2010/main" val="142570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D4B79-504D-82EE-6F9B-37E190D34E67}"/>
              </a:ext>
            </a:extLst>
          </p:cNvPr>
          <p:cNvSpPr/>
          <p:nvPr/>
        </p:nvSpPr>
        <p:spPr>
          <a:xfrm>
            <a:off x="5279782" y="519410"/>
            <a:ext cx="1632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6D60E-8D5E-EC25-0E07-BD05196A6784}"/>
              </a:ext>
            </a:extLst>
          </p:cNvPr>
          <p:cNvSpPr txBox="1"/>
          <p:nvPr/>
        </p:nvSpPr>
        <p:spPr>
          <a:xfrm>
            <a:off x="545431" y="1442740"/>
            <a:ext cx="10491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/>
              <a:t>Transcriptomic</a:t>
            </a:r>
            <a:r>
              <a:rPr lang="es-ES" sz="3600" dirty="0"/>
              <a:t> data </a:t>
            </a:r>
            <a:r>
              <a:rPr lang="es-ES" sz="3600" dirty="0" err="1"/>
              <a:t>from</a:t>
            </a:r>
            <a:r>
              <a:rPr lang="es-ES" sz="3600" dirty="0"/>
              <a:t> 5 </a:t>
            </a:r>
            <a:r>
              <a:rPr lang="es-ES" sz="3600" dirty="0" err="1"/>
              <a:t>types</a:t>
            </a:r>
            <a:r>
              <a:rPr lang="es-ES" sz="3600" dirty="0"/>
              <a:t> </a:t>
            </a:r>
            <a:r>
              <a:rPr lang="es-ES" sz="3600" dirty="0" err="1"/>
              <a:t>of</a:t>
            </a:r>
            <a:r>
              <a:rPr lang="es-ES" sz="3600" dirty="0"/>
              <a:t> </a:t>
            </a:r>
            <a:r>
              <a:rPr lang="es-ES" sz="3600" dirty="0" err="1"/>
              <a:t>fibroblasts</a:t>
            </a:r>
            <a:r>
              <a:rPr lang="es-ES" sz="3600" dirty="0"/>
              <a:t> </a:t>
            </a:r>
            <a:r>
              <a:rPr lang="es-ES" sz="3600" dirty="0" err="1"/>
              <a:t>during</a:t>
            </a:r>
            <a:r>
              <a:rPr lang="es-ES" sz="3600" dirty="0"/>
              <a:t> </a:t>
            </a:r>
            <a:r>
              <a:rPr lang="es-ES" sz="3600" dirty="0" err="1"/>
              <a:t>their</a:t>
            </a:r>
            <a:r>
              <a:rPr lang="es-ES" sz="3600" dirty="0"/>
              <a:t> </a:t>
            </a:r>
            <a:r>
              <a:rPr lang="es-ES" sz="3600" dirty="0" err="1"/>
              <a:t>transition</a:t>
            </a:r>
            <a:r>
              <a:rPr lang="es-ES" sz="3600" dirty="0"/>
              <a:t> to </a:t>
            </a:r>
            <a:r>
              <a:rPr lang="es-ES" sz="3600" dirty="0" err="1"/>
              <a:t>senescence</a:t>
            </a:r>
            <a:endParaRPr lang="es-E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A4D87-E3CB-D433-B38B-FC726C5702E4}"/>
              </a:ext>
            </a:extLst>
          </p:cNvPr>
          <p:cNvSpPr txBox="1"/>
          <p:nvPr/>
        </p:nvSpPr>
        <p:spPr>
          <a:xfrm>
            <a:off x="256674" y="6015424"/>
            <a:ext cx="665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Marthandan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Baumgart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Priebe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Groth, M.,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Schaer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Kaether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... &amp;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Hemmerich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 (2016).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Conserved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senescence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associated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genes and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pathways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primary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human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fibroblasts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detected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RNA-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seq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s-E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s-E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one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(5), e0154531.</a:t>
            </a:r>
            <a:endParaRPr lang="es-ES" sz="900" dirty="0"/>
          </a:p>
        </p:txBody>
      </p:sp>
      <p:pic>
        <p:nvPicPr>
          <p:cNvPr id="1026" name="Picture 2" descr="Cell types. Fibroblast. Atlas of plant and animal histology.">
            <a:extLst>
              <a:ext uri="{FF2B5EF4-FFF2-40B4-BE49-F238E27FC236}">
                <a16:creationId xmlns:a16="http://schemas.microsoft.com/office/drawing/2014/main" id="{E3F1A0FD-AF7A-1619-9FBE-654172980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11" y="3243672"/>
            <a:ext cx="4539916" cy="341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626BC-9DEE-FEA3-A127-AD6A1233C084}"/>
              </a:ext>
            </a:extLst>
          </p:cNvPr>
          <p:cNvSpPr txBox="1"/>
          <p:nvPr/>
        </p:nvSpPr>
        <p:spPr>
          <a:xfrm>
            <a:off x="545431" y="3243672"/>
            <a:ext cx="28616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/>
              <a:t>Interested</a:t>
            </a:r>
            <a:r>
              <a:rPr lang="es-ES" sz="3600" dirty="0"/>
              <a:t>:</a:t>
            </a:r>
          </a:p>
          <a:p>
            <a:r>
              <a:rPr lang="es-ES" sz="3600" dirty="0"/>
              <a:t>- ENSEMBL_ID</a:t>
            </a:r>
          </a:p>
          <a:p>
            <a:r>
              <a:rPr lang="es-ES" sz="3600" dirty="0"/>
              <a:t>- DATA</a:t>
            </a:r>
          </a:p>
        </p:txBody>
      </p:sp>
    </p:spTree>
    <p:extLst>
      <p:ext uri="{BB962C8B-B14F-4D97-AF65-F5344CB8AC3E}">
        <p14:creationId xmlns:p14="http://schemas.microsoft.com/office/powerpoint/2010/main" val="63561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0EB149-2864-5B3D-4996-9D3A57CD9D1C}"/>
              </a:ext>
            </a:extLst>
          </p:cNvPr>
          <p:cNvSpPr/>
          <p:nvPr/>
        </p:nvSpPr>
        <p:spPr>
          <a:xfrm>
            <a:off x="3747599" y="689356"/>
            <a:ext cx="5113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HUMAN1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76768-87C3-2C68-E681-33E251F03CE7}"/>
              </a:ext>
            </a:extLst>
          </p:cNvPr>
          <p:cNvSpPr txBox="1"/>
          <p:nvPr/>
        </p:nvSpPr>
        <p:spPr>
          <a:xfrm>
            <a:off x="834189" y="2149641"/>
            <a:ext cx="5903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Human1 is a genome-scale model, integrating gene information, as well as the proteins and reactions to which they are related.</a:t>
            </a:r>
          </a:p>
          <a:p>
            <a:r>
              <a:rPr lang="en-US" sz="3600" dirty="0"/>
              <a:t>There are different versions.</a:t>
            </a:r>
            <a:endParaRPr lang="es-ES" sz="3600" dirty="0"/>
          </a:p>
        </p:txBody>
      </p:sp>
      <p:pic>
        <p:nvPicPr>
          <p:cNvPr id="2050" name="Picture 2" descr="An atlas of human metabolism | Science Signaling">
            <a:extLst>
              <a:ext uri="{FF2B5EF4-FFF2-40B4-BE49-F238E27FC236}">
                <a16:creationId xmlns:a16="http://schemas.microsoft.com/office/drawing/2014/main" id="{67E17602-5FAD-40B2-4CA2-DB3801960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49" y="2143634"/>
            <a:ext cx="5664829" cy="40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70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62A2BF-7B58-BD22-4283-CD331A56D736}"/>
              </a:ext>
            </a:extLst>
          </p:cNvPr>
          <p:cNvSpPr/>
          <p:nvPr/>
        </p:nvSpPr>
        <p:spPr>
          <a:xfrm>
            <a:off x="3571430" y="496851"/>
            <a:ext cx="5049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91B32-391E-6B1E-CFEF-7F1191138F2A}"/>
              </a:ext>
            </a:extLst>
          </p:cNvPr>
          <p:cNvSpPr txBox="1"/>
          <p:nvPr/>
        </p:nvSpPr>
        <p:spPr>
          <a:xfrm>
            <a:off x="497305" y="1780673"/>
            <a:ext cx="10341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/>
              <a:t>Normalize</a:t>
            </a:r>
            <a:r>
              <a:rPr lang="es-ES" sz="3600" dirty="0"/>
              <a:t> the data to use </a:t>
            </a:r>
            <a:r>
              <a:rPr lang="es-ES" sz="3600" dirty="0" err="1"/>
              <a:t>it</a:t>
            </a:r>
            <a:r>
              <a:rPr lang="es-ES" sz="3600" dirty="0"/>
              <a:t> in the </a:t>
            </a:r>
            <a:r>
              <a:rPr lang="es-ES" sz="3600" dirty="0" err="1"/>
              <a:t>algorithms</a:t>
            </a:r>
            <a:r>
              <a:rPr lang="es-ES" sz="3600" dirty="0"/>
              <a:t>, </a:t>
            </a:r>
            <a:r>
              <a:rPr lang="es-ES" sz="3600" dirty="0" err="1"/>
              <a:t>for</a:t>
            </a:r>
            <a:r>
              <a:rPr lang="es-ES" sz="3600" dirty="0"/>
              <a:t> that</a:t>
            </a:r>
            <a:r>
              <a:rPr lang="es-E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B7F24-B79D-9666-E027-FEBBFB5172C9}"/>
              </a:ext>
            </a:extLst>
          </p:cNvPr>
          <p:cNvSpPr txBox="1"/>
          <p:nvPr/>
        </p:nvSpPr>
        <p:spPr>
          <a:xfrm>
            <a:off x="4194054" y="3398670"/>
            <a:ext cx="294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Norm_Data</a:t>
            </a:r>
            <a:r>
              <a:rPr lang="es-ES" b="1" dirty="0"/>
              <a:t> = log10(data + 1)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84586D-21AC-DFCF-936C-36547A71D600}"/>
              </a:ext>
            </a:extLst>
          </p:cNvPr>
          <p:cNvSpPr/>
          <p:nvPr/>
        </p:nvSpPr>
        <p:spPr>
          <a:xfrm>
            <a:off x="4194054" y="3333750"/>
            <a:ext cx="2947538" cy="4991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14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46D63E-EDDF-955C-8A61-462205F8FCCE}"/>
              </a:ext>
            </a:extLst>
          </p:cNvPr>
          <p:cNvSpPr/>
          <p:nvPr/>
        </p:nvSpPr>
        <p:spPr>
          <a:xfrm>
            <a:off x="1859351" y="500360"/>
            <a:ext cx="8606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THRESHOLDING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E76B9-1940-A4EE-658D-B1D8007197C9}"/>
              </a:ext>
            </a:extLst>
          </p:cNvPr>
          <p:cNvSpPr txBox="1"/>
          <p:nvPr/>
        </p:nvSpPr>
        <p:spPr>
          <a:xfrm>
            <a:off x="885825" y="2552700"/>
            <a:ext cx="5734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- Global </a:t>
            </a:r>
            <a:r>
              <a:rPr lang="es-ES" sz="3600" dirty="0" err="1"/>
              <a:t>Threshold</a:t>
            </a:r>
            <a:r>
              <a:rPr lang="es-ES" sz="3600" dirty="0"/>
              <a:t>.</a:t>
            </a:r>
          </a:p>
          <a:p>
            <a:r>
              <a:rPr lang="es-ES" sz="3600" dirty="0"/>
              <a:t>- LocalT2 </a:t>
            </a:r>
            <a:r>
              <a:rPr lang="es-ES" sz="3600" dirty="0" err="1"/>
              <a:t>Thresholding</a:t>
            </a:r>
            <a:r>
              <a:rPr lang="es-ES" sz="3600" dirty="0"/>
              <a:t>.</a:t>
            </a:r>
          </a:p>
          <a:p>
            <a:r>
              <a:rPr lang="es-ES" sz="3600" dirty="0"/>
              <a:t>- </a:t>
            </a:r>
            <a:r>
              <a:rPr lang="es-ES" sz="3600" dirty="0" err="1"/>
              <a:t>LocalGini</a:t>
            </a:r>
            <a:r>
              <a:rPr lang="es-ES" sz="3600" dirty="0"/>
              <a:t> </a:t>
            </a:r>
            <a:r>
              <a:rPr lang="es-ES" sz="3600" dirty="0" err="1"/>
              <a:t>Thresholding</a:t>
            </a:r>
            <a:r>
              <a:rPr lang="es-ES" sz="3600" dirty="0"/>
              <a:t>.</a:t>
            </a:r>
          </a:p>
          <a:p>
            <a:r>
              <a:rPr lang="es-ES" sz="3600" dirty="0"/>
              <a:t>- </a:t>
            </a:r>
            <a:r>
              <a:rPr lang="es-ES" sz="3600" dirty="0" err="1"/>
              <a:t>StanDep</a:t>
            </a:r>
            <a:r>
              <a:rPr lang="es-E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9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F0B7C0-59AF-810F-BB7A-7E01019ADE15}"/>
              </a:ext>
            </a:extLst>
          </p:cNvPr>
          <p:cNvSpPr/>
          <p:nvPr/>
        </p:nvSpPr>
        <p:spPr>
          <a:xfrm>
            <a:off x="2947446" y="528935"/>
            <a:ext cx="6297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THRESHOLDS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A5069-CDAB-F752-7396-F2E040E08470}"/>
              </a:ext>
            </a:extLst>
          </p:cNvPr>
          <p:cNvSpPr txBox="1"/>
          <p:nvPr/>
        </p:nvSpPr>
        <p:spPr>
          <a:xfrm>
            <a:off x="1285874" y="1733550"/>
            <a:ext cx="9972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Go </a:t>
            </a:r>
            <a:r>
              <a:rPr lang="es-ES" sz="3600" dirty="0" err="1"/>
              <a:t>through</a:t>
            </a:r>
            <a:r>
              <a:rPr lang="es-ES" sz="3600" dirty="0"/>
              <a:t> </a:t>
            </a:r>
            <a:r>
              <a:rPr lang="es-ES" sz="3600" dirty="0" err="1"/>
              <a:t>each</a:t>
            </a:r>
            <a:r>
              <a:rPr lang="es-ES" sz="3600" dirty="0"/>
              <a:t> </a:t>
            </a:r>
            <a:r>
              <a:rPr lang="es-ES" sz="3600" dirty="0" err="1"/>
              <a:t>sample</a:t>
            </a:r>
            <a:r>
              <a:rPr lang="es-ES" sz="3600" dirty="0"/>
              <a:t>, and </a:t>
            </a:r>
            <a:r>
              <a:rPr lang="es-ES" sz="3600" dirty="0" err="1"/>
              <a:t>based</a:t>
            </a:r>
            <a:r>
              <a:rPr lang="es-ES" sz="3600" dirty="0"/>
              <a:t> on the data, set the </a:t>
            </a:r>
            <a:r>
              <a:rPr lang="es-ES" sz="3600" dirty="0" err="1"/>
              <a:t>threshold</a:t>
            </a:r>
            <a:r>
              <a:rPr lang="es-ES" sz="3600" dirty="0"/>
              <a:t> at the </a:t>
            </a:r>
            <a:r>
              <a:rPr lang="es-ES" sz="3600" dirty="0" err="1"/>
              <a:t>desired</a:t>
            </a:r>
            <a:r>
              <a:rPr lang="es-ES" sz="3600" dirty="0"/>
              <a:t> </a:t>
            </a:r>
            <a:r>
              <a:rPr lang="es-ES" sz="3600" dirty="0" err="1"/>
              <a:t>percentile</a:t>
            </a:r>
            <a:r>
              <a:rPr lang="es-ES" sz="3600" dirty="0"/>
              <a:t>. Genes </a:t>
            </a:r>
            <a:r>
              <a:rPr lang="es-ES" sz="3600" dirty="0" err="1"/>
              <a:t>whose</a:t>
            </a:r>
            <a:r>
              <a:rPr lang="es-ES" sz="3600" dirty="0"/>
              <a:t> </a:t>
            </a:r>
            <a:r>
              <a:rPr lang="es-ES" sz="3600" dirty="0" err="1"/>
              <a:t>expression</a:t>
            </a:r>
            <a:r>
              <a:rPr lang="es-ES" sz="3600" dirty="0"/>
              <a:t> </a:t>
            </a:r>
            <a:r>
              <a:rPr lang="es-ES" sz="3600" dirty="0" err="1"/>
              <a:t>is</a:t>
            </a:r>
            <a:r>
              <a:rPr lang="es-ES" sz="3600" dirty="0"/>
              <a:t> </a:t>
            </a:r>
            <a:r>
              <a:rPr lang="es-ES" sz="3600" dirty="0" err="1"/>
              <a:t>above</a:t>
            </a:r>
            <a:r>
              <a:rPr lang="es-ES" sz="3600" dirty="0"/>
              <a:t> that </a:t>
            </a:r>
            <a:r>
              <a:rPr lang="es-ES" sz="3600" dirty="0" err="1"/>
              <a:t>value</a:t>
            </a:r>
            <a:r>
              <a:rPr lang="es-ES" sz="3600" dirty="0"/>
              <a:t> are </a:t>
            </a:r>
            <a:r>
              <a:rPr lang="es-ES" sz="3600" dirty="0" err="1"/>
              <a:t>considered</a:t>
            </a:r>
            <a:r>
              <a:rPr lang="es-ES" sz="3600" dirty="0"/>
              <a:t> </a:t>
            </a:r>
            <a:r>
              <a:rPr lang="es-ES" sz="3600" dirty="0" err="1"/>
              <a:t>core</a:t>
            </a:r>
            <a:r>
              <a:rPr lang="es-ES" sz="3600" dirty="0"/>
              <a:t>-genes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D30DE-1CEA-C238-99D8-F0A28FFA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4126073"/>
            <a:ext cx="3251232" cy="2471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1D1A0-764C-6D1C-7984-13624C9B0739}"/>
              </a:ext>
            </a:extLst>
          </p:cNvPr>
          <p:cNvSpPr txBox="1"/>
          <p:nvPr/>
        </p:nvSpPr>
        <p:spPr>
          <a:xfrm>
            <a:off x="6408399" y="5824638"/>
            <a:ext cx="548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Richelle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Joshi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&amp; Lewis, N. E. (2019).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Assessing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decisions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transcriptomic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biochemical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networks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s-E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s-E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computational</a:t>
            </a:r>
            <a:r>
              <a:rPr lang="es-E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biology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E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s-E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(7), e1007185.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426848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D50CA4-6288-885E-EF49-068CFAD115F9}"/>
              </a:ext>
            </a:extLst>
          </p:cNvPr>
          <p:cNvSpPr/>
          <p:nvPr/>
        </p:nvSpPr>
        <p:spPr>
          <a:xfrm>
            <a:off x="4786282" y="376535"/>
            <a:ext cx="2619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LOCALT2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57B1F-CC81-A75E-2915-9500D4E89B14}"/>
              </a:ext>
            </a:extLst>
          </p:cNvPr>
          <p:cNvSpPr txBox="1"/>
          <p:nvPr/>
        </p:nvSpPr>
        <p:spPr>
          <a:xfrm>
            <a:off x="1095375" y="1299865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/>
              <a:t>LocalT2 </a:t>
            </a:r>
            <a:r>
              <a:rPr lang="es-ES" sz="3600" dirty="0" err="1"/>
              <a:t>is</a:t>
            </a:r>
            <a:r>
              <a:rPr lang="es-ES" sz="3600" dirty="0"/>
              <a:t> a gene-</a:t>
            </a:r>
            <a:r>
              <a:rPr lang="es-ES" sz="3600" dirty="0" err="1"/>
              <a:t>specific</a:t>
            </a:r>
            <a:r>
              <a:rPr lang="es-ES" sz="3600" dirty="0"/>
              <a:t> </a:t>
            </a:r>
            <a:r>
              <a:rPr lang="es-ES" sz="3600" dirty="0" err="1"/>
              <a:t>threshold</a:t>
            </a:r>
            <a:r>
              <a:rPr lang="es-ES" sz="3600" dirty="0"/>
              <a:t> </a:t>
            </a:r>
            <a:r>
              <a:rPr lang="es-ES" sz="3600" dirty="0" err="1"/>
              <a:t>approach</a:t>
            </a:r>
            <a:r>
              <a:rPr lang="es-ES" sz="36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7AC2A-A412-E07D-13D2-85DE710FA7A5}"/>
              </a:ext>
            </a:extLst>
          </p:cNvPr>
          <p:cNvSpPr txBox="1"/>
          <p:nvPr/>
        </p:nvSpPr>
        <p:spPr>
          <a:xfrm>
            <a:off x="962025" y="351472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39425-98AC-DF3B-2DB2-C48426A9C1DC}"/>
              </a:ext>
            </a:extLst>
          </p:cNvPr>
          <p:cNvSpPr txBox="1"/>
          <p:nvPr/>
        </p:nvSpPr>
        <p:spPr>
          <a:xfrm>
            <a:off x="2371725" y="3145393"/>
            <a:ext cx="1666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Set </a:t>
            </a:r>
            <a:r>
              <a:rPr lang="es-ES" dirty="0" err="1"/>
              <a:t>upper</a:t>
            </a:r>
            <a:r>
              <a:rPr lang="es-ES" dirty="0"/>
              <a:t> and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thresholds</a:t>
            </a:r>
            <a:r>
              <a:rPr lang="es-ES" dirty="0"/>
              <a:t> (</a:t>
            </a:r>
            <a:r>
              <a:rPr lang="es-ES" dirty="0" err="1"/>
              <a:t>usually</a:t>
            </a:r>
            <a:r>
              <a:rPr lang="es-ES" dirty="0"/>
              <a:t> 75% and 25%)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47D75-4AAC-526A-D6F2-6F9B42FCCE0D}"/>
              </a:ext>
            </a:extLst>
          </p:cNvPr>
          <p:cNvSpPr txBox="1"/>
          <p:nvPr/>
        </p:nvSpPr>
        <p:spPr>
          <a:xfrm>
            <a:off x="4363724" y="3429000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localT2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0CE91-4A4E-5C45-7186-ACBB1B99D24B}"/>
              </a:ext>
            </a:extLst>
          </p:cNvPr>
          <p:cNvSpPr txBox="1"/>
          <p:nvPr/>
        </p:nvSpPr>
        <p:spPr>
          <a:xfrm>
            <a:off x="6292579" y="3414409"/>
            <a:ext cx="272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mapExpressionToReactions</a:t>
            </a:r>
            <a:endParaRPr lang="es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FD97D-580D-5044-70C5-37EA00422B26}"/>
              </a:ext>
            </a:extLst>
          </p:cNvPr>
          <p:cNvSpPr txBox="1"/>
          <p:nvPr/>
        </p:nvSpPr>
        <p:spPr>
          <a:xfrm>
            <a:off x="9543644" y="3099226"/>
            <a:ext cx="2444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Reactions</a:t>
            </a:r>
            <a:r>
              <a:rPr lang="es-ES" dirty="0"/>
              <a:t> with a expresión </a:t>
            </a:r>
            <a:r>
              <a:rPr lang="es-ES" dirty="0" err="1"/>
              <a:t>higher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1 are </a:t>
            </a:r>
            <a:r>
              <a:rPr lang="es-ES" dirty="0" err="1"/>
              <a:t>considered</a:t>
            </a:r>
            <a:r>
              <a:rPr lang="es-ES" dirty="0"/>
              <a:t> as </a:t>
            </a:r>
            <a:r>
              <a:rPr lang="es-ES" dirty="0" err="1"/>
              <a:t>core-reactions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988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8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THRESHOLDING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THRESHOLDING METHODS</dc:title>
  <dc:creator>pablots_98@usal.es</dc:creator>
  <cp:lastModifiedBy>pablots_98@usal.es</cp:lastModifiedBy>
  <cp:revision>1</cp:revision>
  <dcterms:created xsi:type="dcterms:W3CDTF">2024-01-29T17:39:19Z</dcterms:created>
  <dcterms:modified xsi:type="dcterms:W3CDTF">2024-01-29T18:22:55Z</dcterms:modified>
</cp:coreProperties>
</file>