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6858000" cx="12192000"/>
  <p:notesSz cx="7010400" cy="9296400"/>
  <p:embeddedFontLst>
    <p:embeddedFont>
      <p:font typeface="Roboto Condensed"/>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RobotoCondensed-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RobotoCondensed-bold.fntdata"/><Relationship Id="rId23" Type="http://schemas.openxmlformats.org/officeDocument/2006/relationships/slide" Target="slides/slide17.xml"/><Relationship Id="rId67" Type="http://schemas.openxmlformats.org/officeDocument/2006/relationships/font" Target="fonts/RobotoCondensed-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Condense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8"/>
          </a:xfrm>
          <a:prstGeom prst="rect">
            <a:avLst/>
          </a:prstGeom>
          <a:noFill/>
          <a:ln>
            <a:noFill/>
          </a:ln>
        </p:spPr>
        <p:txBody>
          <a:bodyPr anchorCtr="0" anchor="t" bIns="91425" lIns="91425" spcFirstLastPara="1" rIns="91425" wrap="square" tIns="91425"/>
          <a:lstStyle>
            <a:lvl1pPr lvl="0" marR="0" rtl="0" algn="l">
              <a:lnSpc>
                <a:spcPct val="110000"/>
              </a:lnSpc>
              <a:spcBef>
                <a:spcPts val="720"/>
              </a:spcBef>
              <a:spcAft>
                <a:spcPts val="0"/>
              </a:spcAft>
              <a:buClr>
                <a:schemeClr val="lt1"/>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971925" y="0"/>
            <a:ext cx="3038475" cy="465138"/>
          </a:xfrm>
          <a:prstGeom prst="rect">
            <a:avLst/>
          </a:prstGeom>
          <a:noFill/>
          <a:ln>
            <a:noFill/>
          </a:ln>
        </p:spPr>
        <p:txBody>
          <a:bodyPr anchorCtr="0" anchor="t" bIns="91425" lIns="91425" spcFirstLastPara="1" rIns="91425" wrap="square" tIns="91425"/>
          <a:lstStyle>
            <a:lvl1pPr lvl="0" marR="0" rtl="0" algn="r">
              <a:lnSpc>
                <a:spcPct val="110000"/>
              </a:lnSpc>
              <a:spcBef>
                <a:spcPts val="720"/>
              </a:spcBef>
              <a:spcAft>
                <a:spcPts val="0"/>
              </a:spcAft>
              <a:buClr>
                <a:schemeClr val="lt1"/>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831263"/>
            <a:ext cx="3038475" cy="465137"/>
          </a:xfrm>
          <a:prstGeom prst="rect">
            <a:avLst/>
          </a:prstGeom>
          <a:noFill/>
          <a:ln>
            <a:noFill/>
          </a:ln>
        </p:spPr>
        <p:txBody>
          <a:bodyPr anchorCtr="0" anchor="b" bIns="91425" lIns="91425" spcFirstLastPara="1" rIns="91425" wrap="square" tIns="91425"/>
          <a:lstStyle>
            <a:lvl1pPr lvl="0" marR="0" rtl="0" algn="l">
              <a:lnSpc>
                <a:spcPct val="110000"/>
              </a:lnSpc>
              <a:spcBef>
                <a:spcPts val="720"/>
              </a:spcBef>
              <a:spcAft>
                <a:spcPts val="0"/>
              </a:spcAft>
              <a:buClr>
                <a:schemeClr val="lt1"/>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971925" y="8831263"/>
            <a:ext cx="3038475" cy="465137"/>
          </a:xfrm>
          <a:prstGeom prst="rect">
            <a:avLst/>
          </a:prstGeom>
          <a:noFill/>
          <a:ln>
            <a:noFill/>
          </a:ln>
        </p:spPr>
        <p:txBody>
          <a:bodyPr anchorCtr="0" anchor="b" bIns="91425" lIns="91425" spcFirstLastPara="1" rIns="91425" wrap="square" tIns="91425">
            <a:noAutofit/>
          </a:bodyPr>
          <a:lstStyle/>
          <a:p>
            <a:pPr indent="-76200" lvl="0" marL="76200" marR="0" rtl="0" algn="r">
              <a:lnSpc>
                <a:spcPct val="110000"/>
              </a:lnSpc>
              <a:spcBef>
                <a:spcPts val="720"/>
              </a:spcBef>
              <a:spcAft>
                <a:spcPts val="0"/>
              </a:spcAft>
              <a:buClr>
                <a:schemeClr val="lt1"/>
              </a:buClr>
              <a:buSzPts val="1400"/>
              <a:buFont typeface="Arial"/>
              <a:buChar char="•"/>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Char char="○"/>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Char char="■"/>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Char char="●"/>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400"/>
              <a:buFont typeface="Arial"/>
              <a:buChar char="○"/>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400"/>
              <a:buFont typeface="Arial"/>
              <a:buChar char="■"/>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Char char="●"/>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400"/>
              <a:buFont typeface="Arial"/>
              <a:buChar char="○"/>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400"/>
              <a:buFont typeface="Arial"/>
              <a:buChar char="■"/>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notes"/>
          <p:cNvSpPr txBox="1"/>
          <p:nvPr>
            <p:ph idx="1" type="body"/>
          </p:nvPr>
        </p:nvSpPr>
        <p:spPr>
          <a:xfrm>
            <a:off x="935037" y="4416425"/>
            <a:ext cx="5140200" cy="418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p:txBody>
      </p:sp>
      <p:sp>
        <p:nvSpPr>
          <p:cNvPr id="251" name="Google Shape;251;p1:notes"/>
          <p:cNvSpPr/>
          <p:nvPr>
            <p:ph idx="2" type="sldImg"/>
          </p:nvPr>
        </p:nvSpPr>
        <p:spPr>
          <a:xfrm>
            <a:off x="406400" y="696913"/>
            <a:ext cx="6197700" cy="34863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10: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13" name="Google Shape;313;p10: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11: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19" name="Google Shape;319;p11: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12: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28" name="Google Shape;328;p12: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13: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38" name="Google Shape;338;p13: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14: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48" name="Google Shape;348;p14: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15: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61" name="Google Shape;361;p15: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16: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75" name="Google Shape;375;p16: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17: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85" name="Google Shape;385;p17: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18: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402" name="Google Shape;402;p18: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19: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414" name="Google Shape;414;p19: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60" name="Google Shape;260;p2: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20: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427" name="Google Shape;427;p20: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p21: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437" name="Google Shape;437;p21: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22: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449" name="Google Shape;449;p22: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p23: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461" name="Google Shape;461;p23: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24: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474" name="Google Shape;474;p24: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25: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486" name="Google Shape;486;p25: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p26: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499" name="Google Shape;499;p26: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p27: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505" name="Google Shape;505;p27: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p28: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516" name="Google Shape;516;p28: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p29: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527" name="Google Shape;527;p29: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3: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69" name="Google Shape;269;p3: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p30: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539" name="Google Shape;539;p30: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p31: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549" name="Google Shape;549;p31: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p32: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562" name="Google Shape;562;p32: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p33: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568" name="Google Shape;568;p33: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p34: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578" name="Google Shape;578;p34: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p35: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584" name="Google Shape;584;p35: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p36: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593" name="Google Shape;593;p36: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p37: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599" name="Google Shape;599;p37: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p38: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09" name="Google Shape;609;p38: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p39: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19" name="Google Shape;619;p39: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4: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77" name="Google Shape;277;p4: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p40: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29" name="Google Shape;629;p40: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p41: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41" name="Google Shape;641;p41: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p42: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47" name="Google Shape;647;p42: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p43: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60" name="Google Shape;660;p43: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p44: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72" name="Google Shape;672;p44: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p45: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78" name="Google Shape;678;p45: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p46: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697" name="Google Shape;697;p46: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Google Shape;713;p47: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714" name="Google Shape;714;p47: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Google Shape;719;p48: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720" name="Google Shape;720;p48: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p49: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741" name="Google Shape;741;p49: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5: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83" name="Google Shape;283;p5: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p50: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758" name="Google Shape;758;p50: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2" name="Shape 762"/>
        <p:cNvGrpSpPr/>
        <p:nvPr/>
      </p:nvGrpSpPr>
      <p:grpSpPr>
        <a:xfrm>
          <a:off x="0" y="0"/>
          <a:ext cx="0" cy="0"/>
          <a:chOff x="0" y="0"/>
          <a:chExt cx="0" cy="0"/>
        </a:xfrm>
      </p:grpSpPr>
      <p:sp>
        <p:nvSpPr>
          <p:cNvPr id="763" name="Google Shape;763;p51: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764" name="Google Shape;764;p51: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Google Shape;769;p52: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770" name="Google Shape;770;p52: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Google Shape;775;p53:notes"/>
          <p:cNvSpPr/>
          <p:nvPr>
            <p:ph idx="2" type="sldImg"/>
          </p:nvPr>
        </p:nvSpPr>
        <p:spPr>
          <a:xfrm>
            <a:off x="406400" y="696913"/>
            <a:ext cx="6197700" cy="3486300"/>
          </a:xfrm>
          <a:custGeom>
            <a:pathLst>
              <a:path extrusionOk="0" h="120000" w="120000">
                <a:moveTo>
                  <a:pt x="0" y="0"/>
                </a:moveTo>
                <a:lnTo>
                  <a:pt x="120000" y="0"/>
                </a:lnTo>
                <a:lnTo>
                  <a:pt x="120000" y="120000"/>
                </a:lnTo>
                <a:lnTo>
                  <a:pt x="0" y="120000"/>
                </a:lnTo>
                <a:close/>
              </a:path>
            </a:pathLst>
          </a:custGeom>
          <a:noFill/>
          <a:ln>
            <a:noFill/>
          </a:ln>
        </p:spPr>
      </p:sp>
      <p:sp>
        <p:nvSpPr>
          <p:cNvPr id="776" name="Google Shape;776;p53:notes"/>
          <p:cNvSpPr txBox="1"/>
          <p:nvPr>
            <p:ph idx="1" type="body"/>
          </p:nvPr>
        </p:nvSpPr>
        <p:spPr>
          <a:xfrm>
            <a:off x="935037" y="4416425"/>
            <a:ext cx="5140200" cy="418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p54: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782" name="Google Shape;782;p54: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p55: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802" name="Google Shape;802;p55: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2" name="Shape 822"/>
        <p:cNvGrpSpPr/>
        <p:nvPr/>
      </p:nvGrpSpPr>
      <p:grpSpPr>
        <a:xfrm>
          <a:off x="0" y="0"/>
          <a:ext cx="0" cy="0"/>
          <a:chOff x="0" y="0"/>
          <a:chExt cx="0" cy="0"/>
        </a:xfrm>
      </p:grpSpPr>
      <p:sp>
        <p:nvSpPr>
          <p:cNvPr id="823" name="Google Shape;823;p56:notes"/>
          <p:cNvSpPr/>
          <p:nvPr>
            <p:ph idx="2" type="sldImg"/>
          </p:nvPr>
        </p:nvSpPr>
        <p:spPr>
          <a:xfrm>
            <a:off x="406400" y="696913"/>
            <a:ext cx="6197700" cy="3486300"/>
          </a:xfrm>
          <a:custGeom>
            <a:pathLst>
              <a:path extrusionOk="0" h="120000" w="120000">
                <a:moveTo>
                  <a:pt x="0" y="0"/>
                </a:moveTo>
                <a:lnTo>
                  <a:pt x="120000" y="0"/>
                </a:lnTo>
                <a:lnTo>
                  <a:pt x="120000" y="120000"/>
                </a:lnTo>
                <a:lnTo>
                  <a:pt x="0" y="120000"/>
                </a:lnTo>
                <a:close/>
              </a:path>
            </a:pathLst>
          </a:custGeom>
          <a:noFill/>
          <a:ln>
            <a:noFill/>
          </a:ln>
        </p:spPr>
      </p:sp>
      <p:sp>
        <p:nvSpPr>
          <p:cNvPr id="824" name="Google Shape;824;p56:notes"/>
          <p:cNvSpPr txBox="1"/>
          <p:nvPr>
            <p:ph idx="1" type="body"/>
          </p:nvPr>
        </p:nvSpPr>
        <p:spPr>
          <a:xfrm>
            <a:off x="935037" y="4416425"/>
            <a:ext cx="5140200" cy="418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4" name="Shape 844"/>
        <p:cNvGrpSpPr/>
        <p:nvPr/>
      </p:nvGrpSpPr>
      <p:grpSpPr>
        <a:xfrm>
          <a:off x="0" y="0"/>
          <a:ext cx="0" cy="0"/>
          <a:chOff x="0" y="0"/>
          <a:chExt cx="0" cy="0"/>
        </a:xfrm>
      </p:grpSpPr>
      <p:sp>
        <p:nvSpPr>
          <p:cNvPr id="845" name="Google Shape;845;p57:notes"/>
          <p:cNvSpPr/>
          <p:nvPr>
            <p:ph idx="2" type="sldImg"/>
          </p:nvPr>
        </p:nvSpPr>
        <p:spPr>
          <a:xfrm>
            <a:off x="406400" y="696913"/>
            <a:ext cx="6197700" cy="3486300"/>
          </a:xfrm>
          <a:custGeom>
            <a:pathLst>
              <a:path extrusionOk="0" h="120000" w="120000">
                <a:moveTo>
                  <a:pt x="0" y="0"/>
                </a:moveTo>
                <a:lnTo>
                  <a:pt x="120000" y="0"/>
                </a:lnTo>
                <a:lnTo>
                  <a:pt x="120000" y="120000"/>
                </a:lnTo>
                <a:lnTo>
                  <a:pt x="0" y="120000"/>
                </a:lnTo>
                <a:close/>
              </a:path>
            </a:pathLst>
          </a:custGeom>
          <a:noFill/>
          <a:ln>
            <a:noFill/>
          </a:ln>
        </p:spPr>
      </p:sp>
      <p:sp>
        <p:nvSpPr>
          <p:cNvPr id="846" name="Google Shape;846;p57:notes"/>
          <p:cNvSpPr txBox="1"/>
          <p:nvPr>
            <p:ph idx="1" type="body"/>
          </p:nvPr>
        </p:nvSpPr>
        <p:spPr>
          <a:xfrm>
            <a:off x="935037" y="4416425"/>
            <a:ext cx="5140200" cy="418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0" name="Shape 850"/>
        <p:cNvGrpSpPr/>
        <p:nvPr/>
      </p:nvGrpSpPr>
      <p:grpSpPr>
        <a:xfrm>
          <a:off x="0" y="0"/>
          <a:ext cx="0" cy="0"/>
          <a:chOff x="0" y="0"/>
          <a:chExt cx="0" cy="0"/>
        </a:xfrm>
      </p:grpSpPr>
      <p:sp>
        <p:nvSpPr>
          <p:cNvPr id="851" name="Google Shape;851;p58:notes"/>
          <p:cNvSpPr/>
          <p:nvPr>
            <p:ph idx="2" type="sldImg"/>
          </p:nvPr>
        </p:nvSpPr>
        <p:spPr>
          <a:xfrm>
            <a:off x="406400" y="696913"/>
            <a:ext cx="6197700" cy="3486300"/>
          </a:xfrm>
          <a:custGeom>
            <a:pathLst>
              <a:path extrusionOk="0" h="120000" w="120000">
                <a:moveTo>
                  <a:pt x="0" y="0"/>
                </a:moveTo>
                <a:lnTo>
                  <a:pt x="120000" y="0"/>
                </a:lnTo>
                <a:lnTo>
                  <a:pt x="120000" y="120000"/>
                </a:lnTo>
                <a:lnTo>
                  <a:pt x="0" y="120000"/>
                </a:lnTo>
                <a:close/>
              </a:path>
            </a:pathLst>
          </a:custGeom>
          <a:noFill/>
          <a:ln>
            <a:noFill/>
          </a:ln>
        </p:spPr>
      </p:sp>
      <p:sp>
        <p:nvSpPr>
          <p:cNvPr id="852" name="Google Shape;852;p58:notes"/>
          <p:cNvSpPr txBox="1"/>
          <p:nvPr>
            <p:ph idx="1" type="body"/>
          </p:nvPr>
        </p:nvSpPr>
        <p:spPr>
          <a:xfrm>
            <a:off x="935037" y="4416425"/>
            <a:ext cx="5140200" cy="418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7" name="Shape 867"/>
        <p:cNvGrpSpPr/>
        <p:nvPr/>
      </p:nvGrpSpPr>
      <p:grpSpPr>
        <a:xfrm>
          <a:off x="0" y="0"/>
          <a:ext cx="0" cy="0"/>
          <a:chOff x="0" y="0"/>
          <a:chExt cx="0" cy="0"/>
        </a:xfrm>
      </p:grpSpPr>
      <p:sp>
        <p:nvSpPr>
          <p:cNvPr id="868" name="Google Shape;868;p59:notes"/>
          <p:cNvSpPr/>
          <p:nvPr>
            <p:ph idx="2" type="sldImg"/>
          </p:nvPr>
        </p:nvSpPr>
        <p:spPr>
          <a:xfrm>
            <a:off x="406400" y="696913"/>
            <a:ext cx="6197700" cy="3486300"/>
          </a:xfrm>
          <a:custGeom>
            <a:pathLst>
              <a:path extrusionOk="0" h="120000" w="120000">
                <a:moveTo>
                  <a:pt x="0" y="0"/>
                </a:moveTo>
                <a:lnTo>
                  <a:pt x="120000" y="0"/>
                </a:lnTo>
                <a:lnTo>
                  <a:pt x="120000" y="120000"/>
                </a:lnTo>
                <a:lnTo>
                  <a:pt x="0" y="120000"/>
                </a:lnTo>
                <a:close/>
              </a:path>
            </a:pathLst>
          </a:custGeom>
          <a:noFill/>
          <a:ln>
            <a:noFill/>
          </a:ln>
        </p:spPr>
      </p:sp>
      <p:sp>
        <p:nvSpPr>
          <p:cNvPr id="869" name="Google Shape;869;p59:notes"/>
          <p:cNvSpPr txBox="1"/>
          <p:nvPr>
            <p:ph idx="1" type="body"/>
          </p:nvPr>
        </p:nvSpPr>
        <p:spPr>
          <a:xfrm>
            <a:off x="935037" y="4416425"/>
            <a:ext cx="5140200" cy="418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6:notes"/>
          <p:cNvSpPr/>
          <p:nvPr>
            <p:ph idx="2" type="sldImg"/>
          </p:nvPr>
        </p:nvSpPr>
        <p:spPr>
          <a:xfrm>
            <a:off x="406400" y="696913"/>
            <a:ext cx="6197700" cy="3486300"/>
          </a:xfrm>
          <a:custGeom>
            <a:pathLst>
              <a:path extrusionOk="0" h="120000" w="120000">
                <a:moveTo>
                  <a:pt x="0" y="0"/>
                </a:moveTo>
                <a:lnTo>
                  <a:pt x="120000" y="0"/>
                </a:lnTo>
                <a:lnTo>
                  <a:pt x="120000" y="120000"/>
                </a:lnTo>
                <a:lnTo>
                  <a:pt x="0" y="120000"/>
                </a:lnTo>
                <a:close/>
              </a:path>
            </a:pathLst>
          </a:custGeom>
          <a:noFill/>
          <a:ln>
            <a:noFill/>
          </a:ln>
        </p:spPr>
      </p:sp>
      <p:sp>
        <p:nvSpPr>
          <p:cNvPr id="289" name="Google Shape;289;p6:notes"/>
          <p:cNvSpPr txBox="1"/>
          <p:nvPr>
            <p:ph idx="1" type="body"/>
          </p:nvPr>
        </p:nvSpPr>
        <p:spPr>
          <a:xfrm>
            <a:off x="935037" y="4416425"/>
            <a:ext cx="5140200" cy="418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4" name="Shape 884"/>
        <p:cNvGrpSpPr/>
        <p:nvPr/>
      </p:nvGrpSpPr>
      <p:grpSpPr>
        <a:xfrm>
          <a:off x="0" y="0"/>
          <a:ext cx="0" cy="0"/>
          <a:chOff x="0" y="0"/>
          <a:chExt cx="0" cy="0"/>
        </a:xfrm>
      </p:grpSpPr>
      <p:sp>
        <p:nvSpPr>
          <p:cNvPr id="885" name="Google Shape;885;p60: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60: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7: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295" name="Google Shape;295;p7: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8: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01" name="Google Shape;301;p8: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9:notes"/>
          <p:cNvSpPr/>
          <p:nvPr>
            <p:ph idx="2" type="sldImg"/>
          </p:nvPr>
        </p:nvSpPr>
        <p:spPr>
          <a:xfrm>
            <a:off x="406400" y="696913"/>
            <a:ext cx="6197600" cy="3486150"/>
          </a:xfrm>
          <a:custGeom>
            <a:pathLst>
              <a:path extrusionOk="0" h="120000" w="120000">
                <a:moveTo>
                  <a:pt x="0" y="0"/>
                </a:moveTo>
                <a:lnTo>
                  <a:pt x="120000" y="0"/>
                </a:lnTo>
                <a:lnTo>
                  <a:pt x="120000" y="120000"/>
                </a:lnTo>
                <a:lnTo>
                  <a:pt x="0" y="120000"/>
                </a:lnTo>
                <a:close/>
              </a:path>
            </a:pathLst>
          </a:custGeom>
          <a:noFill/>
          <a:ln>
            <a:noFill/>
          </a:ln>
        </p:spPr>
      </p:sp>
      <p:sp>
        <p:nvSpPr>
          <p:cNvPr id="307" name="Google Shape;307;p9:notes"/>
          <p:cNvSpPr txBox="1"/>
          <p:nvPr>
            <p:ph idx="1" type="body"/>
          </p:nvPr>
        </p:nvSpPr>
        <p:spPr>
          <a:xfrm>
            <a:off x="935037" y="4416425"/>
            <a:ext cx="5140324" cy="41830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17" name="Google Shape;17;p2"/>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18" name="Google Shape;18;p2"/>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pic>
        <p:nvPicPr>
          <p:cNvPr id="19" name="Google Shape;19;p2"/>
          <p:cNvPicPr preferRelativeResize="0"/>
          <p:nvPr/>
        </p:nvPicPr>
        <p:blipFill rotWithShape="1">
          <a:blip r:embed="rId2">
            <a:alphaModFix/>
          </a:blip>
          <a:srcRect b="0" l="0" r="0" t="0"/>
          <a:stretch/>
        </p:blipFill>
        <p:spPr>
          <a:xfrm>
            <a:off x="-6349" y="-4761"/>
            <a:ext cx="12204300" cy="6867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609600" y="274637"/>
            <a:ext cx="10972800" cy="11433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9pPr>
          </a:lstStyle>
          <a:p/>
        </p:txBody>
      </p:sp>
      <p:sp>
        <p:nvSpPr>
          <p:cNvPr id="79" name="Google Shape;79;p11"/>
          <p:cNvSpPr txBox="1"/>
          <p:nvPr>
            <p:ph idx="1" type="body"/>
          </p:nvPr>
        </p:nvSpPr>
        <p:spPr>
          <a:xfrm rot="5400000">
            <a:off x="3832949" y="-1623149"/>
            <a:ext cx="4526100" cy="10972800"/>
          </a:xfrm>
          <a:prstGeom prst="rect">
            <a:avLst/>
          </a:prstGeom>
          <a:noFill/>
          <a:ln>
            <a:noFill/>
          </a:ln>
        </p:spPr>
        <p:txBody>
          <a:bodyPr anchorCtr="0" anchor="t" bIns="91425" lIns="91425" spcFirstLastPara="1" rIns="91425" wrap="square" tIns="91425"/>
          <a:lstStyle>
            <a:lvl1pPr indent="-323850" lvl="0" marL="457200" marR="0" rtl="0" algn="l">
              <a:lnSpc>
                <a:spcPct val="100000"/>
              </a:lnSpc>
              <a:spcBef>
                <a:spcPts val="7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1pPr>
            <a:lvl2pPr indent="-323850" lvl="1" marL="914400" marR="0" rtl="0" algn="l">
              <a:lnSpc>
                <a:spcPct val="100000"/>
              </a:lnSpc>
              <a:spcBef>
                <a:spcPts val="5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2pPr>
            <a:lvl3pPr indent="-323850" lvl="2" marL="1371600" marR="0" rtl="0" algn="l">
              <a:lnSpc>
                <a:spcPct val="100000"/>
              </a:lnSpc>
              <a:spcBef>
                <a:spcPts val="5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3pPr>
            <a:lvl4pPr indent="-323850" lvl="3" marL="18288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4pPr>
            <a:lvl5pPr indent="-323850" lvl="4" marL="22860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5pPr>
            <a:lvl6pPr indent="-323850" lvl="5" marL="27432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6pPr>
            <a:lvl7pPr indent="-323850" lvl="6" marL="32004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7pPr>
            <a:lvl8pPr indent="-323850" lvl="7" marL="36576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8pPr>
            <a:lvl9pPr indent="-323850" lvl="8" marL="41148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9pPr>
          </a:lstStyle>
          <a:p/>
        </p:txBody>
      </p:sp>
      <p:sp>
        <p:nvSpPr>
          <p:cNvPr id="80" name="Google Shape;80;p11"/>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81" name="Google Shape;81;p11"/>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82" name="Google Shape;82;p11"/>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7285049" y="1828787"/>
            <a:ext cx="5851500" cy="27432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9pPr>
          </a:lstStyle>
          <a:p/>
        </p:txBody>
      </p:sp>
      <p:sp>
        <p:nvSpPr>
          <p:cNvPr id="85" name="Google Shape;85;p12"/>
          <p:cNvSpPr txBox="1"/>
          <p:nvPr>
            <p:ph idx="1" type="body"/>
          </p:nvPr>
        </p:nvSpPr>
        <p:spPr>
          <a:xfrm rot="5400000">
            <a:off x="1696998" y="-812860"/>
            <a:ext cx="5851500" cy="8026500"/>
          </a:xfrm>
          <a:prstGeom prst="rect">
            <a:avLst/>
          </a:prstGeom>
          <a:noFill/>
          <a:ln>
            <a:noFill/>
          </a:ln>
        </p:spPr>
        <p:txBody>
          <a:bodyPr anchorCtr="0" anchor="t" bIns="91425" lIns="91425" spcFirstLastPara="1" rIns="91425" wrap="square" tIns="91425"/>
          <a:lstStyle>
            <a:lvl1pPr indent="-323850" lvl="0" marL="457200" marR="0" rtl="0" algn="l">
              <a:lnSpc>
                <a:spcPct val="100000"/>
              </a:lnSpc>
              <a:spcBef>
                <a:spcPts val="7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1pPr>
            <a:lvl2pPr indent="-323850" lvl="1" marL="914400" marR="0" rtl="0" algn="l">
              <a:lnSpc>
                <a:spcPct val="100000"/>
              </a:lnSpc>
              <a:spcBef>
                <a:spcPts val="5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2pPr>
            <a:lvl3pPr indent="-323850" lvl="2" marL="1371600" marR="0" rtl="0" algn="l">
              <a:lnSpc>
                <a:spcPct val="100000"/>
              </a:lnSpc>
              <a:spcBef>
                <a:spcPts val="5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3pPr>
            <a:lvl4pPr indent="-323850" lvl="3" marL="18288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4pPr>
            <a:lvl5pPr indent="-323850" lvl="4" marL="22860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5pPr>
            <a:lvl6pPr indent="-323850" lvl="5" marL="27432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6pPr>
            <a:lvl7pPr indent="-323850" lvl="6" marL="32004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7pPr>
            <a:lvl8pPr indent="-323850" lvl="7" marL="36576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8pPr>
            <a:lvl9pPr indent="-323850" lvl="8" marL="41148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9pPr>
          </a:lstStyle>
          <a:p/>
        </p:txBody>
      </p:sp>
      <p:sp>
        <p:nvSpPr>
          <p:cNvPr id="86" name="Google Shape;86;p12"/>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87" name="Google Shape;87;p12"/>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88" name="Google Shape;88;p12"/>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p:cSld name="Título y objetos">
    <p:spTree>
      <p:nvGrpSpPr>
        <p:cNvPr id="95" name="Shape 95"/>
        <p:cNvGrpSpPr/>
        <p:nvPr/>
      </p:nvGrpSpPr>
      <p:grpSpPr>
        <a:xfrm>
          <a:off x="0" y="0"/>
          <a:ext cx="0" cy="0"/>
          <a:chOff x="0" y="0"/>
          <a:chExt cx="0" cy="0"/>
        </a:xfrm>
      </p:grpSpPr>
      <p:pic>
        <p:nvPicPr>
          <p:cNvPr id="96" name="Google Shape;96;p14"/>
          <p:cNvPicPr preferRelativeResize="0"/>
          <p:nvPr/>
        </p:nvPicPr>
        <p:blipFill rotWithShape="1">
          <a:blip r:embed="rId2">
            <a:alphaModFix/>
          </a:blip>
          <a:srcRect b="0" l="0" r="0" t="0"/>
          <a:stretch/>
        </p:blipFill>
        <p:spPr>
          <a:xfrm>
            <a:off x="-6349" y="-4762"/>
            <a:ext cx="12204700" cy="6867525"/>
          </a:xfrm>
          <a:prstGeom prst="rect">
            <a:avLst/>
          </a:prstGeom>
          <a:noFill/>
          <a:ln>
            <a:noFill/>
          </a:ln>
        </p:spPr>
      </p:pic>
      <p:sp>
        <p:nvSpPr>
          <p:cNvPr id="97" name="Google Shape;97;p14"/>
          <p:cNvSpPr txBox="1"/>
          <p:nvPr>
            <p:ph idx="1" type="body"/>
          </p:nvPr>
        </p:nvSpPr>
        <p:spPr>
          <a:xfrm>
            <a:off x="609600" y="1600201"/>
            <a:ext cx="10972800" cy="4525963"/>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6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8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98" name="Google Shape;98;p14"/>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9" name="Google Shape;99;p14"/>
          <p:cNvSpPr txBox="1"/>
          <p:nvPr>
            <p:ph idx="11" type="ftr"/>
          </p:nvPr>
        </p:nvSpPr>
        <p:spPr>
          <a:xfrm>
            <a:off x="4165600" y="6356351"/>
            <a:ext cx="3860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00" name="Google Shape;100;p14"/>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Clr>
                <a:srgbClr val="000000"/>
              </a:buClr>
              <a:buSzPts val="1400"/>
              <a:buFont typeface="Arial"/>
              <a:buChar char="●"/>
            </a:pPr>
            <a:r>
              <a:t/>
            </a:r>
            <a:endParaRPr/>
          </a:p>
          <a:p>
            <a:pPr indent="-88900" lvl="1" marL="457200" algn="l">
              <a:spcBef>
                <a:spcPts val="0"/>
              </a:spcBef>
              <a:spcAft>
                <a:spcPts val="0"/>
              </a:spcAft>
              <a:buClr>
                <a:srgbClr val="000000"/>
              </a:buClr>
              <a:buSzPts val="1400"/>
              <a:buFont typeface="Arial"/>
              <a:buChar char="○"/>
            </a:pPr>
            <a:r>
              <a:t/>
            </a:r>
            <a:endParaRPr/>
          </a:p>
          <a:p>
            <a:pPr indent="-88900" lvl="2" marL="914400" algn="l">
              <a:spcBef>
                <a:spcPts val="0"/>
              </a:spcBef>
              <a:spcAft>
                <a:spcPts val="0"/>
              </a:spcAft>
              <a:buClr>
                <a:srgbClr val="000000"/>
              </a:buClr>
              <a:buSzPts val="1400"/>
              <a:buFont typeface="Arial"/>
              <a:buChar char="■"/>
            </a:pPr>
            <a:r>
              <a:t/>
            </a:r>
            <a:endParaRPr/>
          </a:p>
          <a:p>
            <a:pPr indent="-88900" lvl="3" marL="1371600" algn="l">
              <a:spcBef>
                <a:spcPts val="0"/>
              </a:spcBef>
              <a:spcAft>
                <a:spcPts val="0"/>
              </a:spcAft>
              <a:buClr>
                <a:srgbClr val="000000"/>
              </a:buClr>
              <a:buSzPts val="1400"/>
              <a:buFont typeface="Arial"/>
              <a:buChar char="●"/>
            </a:pPr>
            <a:r>
              <a:t/>
            </a:r>
            <a:endParaRPr/>
          </a:p>
          <a:p>
            <a:pPr indent="-88900" lvl="4" marL="1828800" algn="l">
              <a:spcBef>
                <a:spcPts val="0"/>
              </a:spcBef>
              <a:spcAft>
                <a:spcPts val="0"/>
              </a:spcAft>
              <a:buClr>
                <a:srgbClr val="000000"/>
              </a:buClr>
              <a:buSzPts val="1400"/>
              <a:buFont typeface="Arial"/>
              <a:buChar char="○"/>
            </a:pPr>
            <a:r>
              <a:t/>
            </a:r>
            <a:endParaRPr/>
          </a:p>
          <a:p>
            <a:pPr indent="-88900" lvl="5" marL="2286000" algn="l">
              <a:spcBef>
                <a:spcPts val="0"/>
              </a:spcBef>
              <a:spcAft>
                <a:spcPts val="0"/>
              </a:spcAft>
              <a:buClr>
                <a:srgbClr val="000000"/>
              </a:buClr>
              <a:buSzPts val="1400"/>
              <a:buFont typeface="Arial"/>
              <a:buChar char="■"/>
            </a:pPr>
            <a:r>
              <a:t/>
            </a:r>
            <a:endParaRPr/>
          </a:p>
          <a:p>
            <a:pPr indent="-88900" lvl="6" marL="2743200" algn="l">
              <a:spcBef>
                <a:spcPts val="0"/>
              </a:spcBef>
              <a:spcAft>
                <a:spcPts val="0"/>
              </a:spcAft>
              <a:buClr>
                <a:srgbClr val="000000"/>
              </a:buClr>
              <a:buSzPts val="1400"/>
              <a:buFont typeface="Arial"/>
              <a:buChar char="●"/>
            </a:pPr>
            <a:r>
              <a:t/>
            </a:r>
            <a:endParaRPr/>
          </a:p>
          <a:p>
            <a:pPr indent="-88900" lvl="7" marL="3200400" algn="l">
              <a:spcBef>
                <a:spcPts val="0"/>
              </a:spcBef>
              <a:spcAft>
                <a:spcPts val="0"/>
              </a:spcAft>
              <a:buClr>
                <a:srgbClr val="000000"/>
              </a:buClr>
              <a:buSzPts val="1400"/>
              <a:buFont typeface="Arial"/>
              <a:buChar char="○"/>
            </a:pPr>
            <a:r>
              <a:t/>
            </a:r>
            <a:endParaRPr/>
          </a:p>
          <a:p>
            <a:pPr indent="-88900" lvl="8" marL="3657600" algn="l">
              <a:spcBef>
                <a:spcPts val="0"/>
              </a:spcBef>
              <a:spcAft>
                <a:spcPts val="0"/>
              </a:spcAft>
              <a:buClr>
                <a:srgbClr val="000000"/>
              </a:buClr>
              <a:buSzPts val="1400"/>
              <a:buFont typeface="Arial"/>
              <a:buChar char="■"/>
            </a:pPr>
            <a:r>
              <a:t/>
            </a:r>
            <a:endParaRPr/>
          </a:p>
        </p:txBody>
      </p:sp>
      <p:sp>
        <p:nvSpPr>
          <p:cNvPr id="101" name="Google Shape;101;p14"/>
          <p:cNvSpPr txBox="1"/>
          <p:nvPr>
            <p:ph type="title"/>
          </p:nvPr>
        </p:nvSpPr>
        <p:spPr>
          <a:xfrm>
            <a:off x="609600" y="274638"/>
            <a:ext cx="10972800" cy="70609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cxnSp>
        <p:nvCxnSpPr>
          <p:cNvPr id="102" name="Google Shape;102;p14"/>
          <p:cNvCxnSpPr/>
          <p:nvPr/>
        </p:nvCxnSpPr>
        <p:spPr>
          <a:xfrm>
            <a:off x="623392" y="980728"/>
            <a:ext cx="10945216"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03" name="Shape 103"/>
        <p:cNvGrpSpPr/>
        <p:nvPr/>
      </p:nvGrpSpPr>
      <p:grpSpPr>
        <a:xfrm>
          <a:off x="0" y="0"/>
          <a:ext cx="0" cy="0"/>
          <a:chOff x="0" y="0"/>
          <a:chExt cx="0" cy="0"/>
        </a:xfrm>
      </p:grpSpPr>
      <p:sp>
        <p:nvSpPr>
          <p:cNvPr id="104" name="Google Shape;104;p15"/>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05" name="Google Shape;105;p15"/>
          <p:cNvSpPr txBox="1"/>
          <p:nvPr>
            <p:ph idx="11" type="ftr"/>
          </p:nvPr>
        </p:nvSpPr>
        <p:spPr>
          <a:xfrm>
            <a:off x="4165600" y="6356351"/>
            <a:ext cx="3860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06" name="Google Shape;106;p15"/>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Clr>
                <a:srgbClr val="000000"/>
              </a:buClr>
              <a:buSzPts val="1400"/>
              <a:buFont typeface="Arial"/>
              <a:buChar char="●"/>
            </a:pPr>
            <a:r>
              <a:t/>
            </a:r>
            <a:endParaRPr/>
          </a:p>
          <a:p>
            <a:pPr indent="-88900" lvl="1" marL="457200" algn="l">
              <a:spcBef>
                <a:spcPts val="0"/>
              </a:spcBef>
              <a:spcAft>
                <a:spcPts val="0"/>
              </a:spcAft>
              <a:buClr>
                <a:srgbClr val="000000"/>
              </a:buClr>
              <a:buSzPts val="1400"/>
              <a:buFont typeface="Arial"/>
              <a:buChar char="○"/>
            </a:pPr>
            <a:r>
              <a:t/>
            </a:r>
            <a:endParaRPr/>
          </a:p>
          <a:p>
            <a:pPr indent="-88900" lvl="2" marL="914400" algn="l">
              <a:spcBef>
                <a:spcPts val="0"/>
              </a:spcBef>
              <a:spcAft>
                <a:spcPts val="0"/>
              </a:spcAft>
              <a:buClr>
                <a:srgbClr val="000000"/>
              </a:buClr>
              <a:buSzPts val="1400"/>
              <a:buFont typeface="Arial"/>
              <a:buChar char="■"/>
            </a:pPr>
            <a:r>
              <a:t/>
            </a:r>
            <a:endParaRPr/>
          </a:p>
          <a:p>
            <a:pPr indent="-88900" lvl="3" marL="1371600" algn="l">
              <a:spcBef>
                <a:spcPts val="0"/>
              </a:spcBef>
              <a:spcAft>
                <a:spcPts val="0"/>
              </a:spcAft>
              <a:buClr>
                <a:srgbClr val="000000"/>
              </a:buClr>
              <a:buSzPts val="1400"/>
              <a:buFont typeface="Arial"/>
              <a:buChar char="●"/>
            </a:pPr>
            <a:r>
              <a:t/>
            </a:r>
            <a:endParaRPr/>
          </a:p>
          <a:p>
            <a:pPr indent="-88900" lvl="4" marL="1828800" algn="l">
              <a:spcBef>
                <a:spcPts val="0"/>
              </a:spcBef>
              <a:spcAft>
                <a:spcPts val="0"/>
              </a:spcAft>
              <a:buClr>
                <a:srgbClr val="000000"/>
              </a:buClr>
              <a:buSzPts val="1400"/>
              <a:buFont typeface="Arial"/>
              <a:buChar char="○"/>
            </a:pPr>
            <a:r>
              <a:t/>
            </a:r>
            <a:endParaRPr/>
          </a:p>
          <a:p>
            <a:pPr indent="-88900" lvl="5" marL="2286000" algn="l">
              <a:spcBef>
                <a:spcPts val="0"/>
              </a:spcBef>
              <a:spcAft>
                <a:spcPts val="0"/>
              </a:spcAft>
              <a:buClr>
                <a:srgbClr val="000000"/>
              </a:buClr>
              <a:buSzPts val="1400"/>
              <a:buFont typeface="Arial"/>
              <a:buChar char="■"/>
            </a:pPr>
            <a:r>
              <a:t/>
            </a:r>
            <a:endParaRPr/>
          </a:p>
          <a:p>
            <a:pPr indent="-88900" lvl="6" marL="2743200" algn="l">
              <a:spcBef>
                <a:spcPts val="0"/>
              </a:spcBef>
              <a:spcAft>
                <a:spcPts val="0"/>
              </a:spcAft>
              <a:buClr>
                <a:srgbClr val="000000"/>
              </a:buClr>
              <a:buSzPts val="1400"/>
              <a:buFont typeface="Arial"/>
              <a:buChar char="●"/>
            </a:pPr>
            <a:r>
              <a:t/>
            </a:r>
            <a:endParaRPr/>
          </a:p>
          <a:p>
            <a:pPr indent="-88900" lvl="7" marL="3200400" algn="l">
              <a:spcBef>
                <a:spcPts val="0"/>
              </a:spcBef>
              <a:spcAft>
                <a:spcPts val="0"/>
              </a:spcAft>
              <a:buClr>
                <a:srgbClr val="000000"/>
              </a:buClr>
              <a:buSzPts val="1400"/>
              <a:buFont typeface="Arial"/>
              <a:buChar char="○"/>
            </a:pPr>
            <a:r>
              <a:t/>
            </a:r>
            <a:endParaRPr/>
          </a:p>
          <a:p>
            <a:pPr indent="-88900" lvl="8" marL="3657600" algn="l">
              <a:spcBef>
                <a:spcPts val="0"/>
              </a:spcBef>
              <a:spcAft>
                <a:spcPts val="0"/>
              </a:spcAft>
              <a:buClr>
                <a:srgbClr val="000000"/>
              </a:buClr>
              <a:buSzPts val="1400"/>
              <a:buFont typeface="Arial"/>
              <a:buChar char="■"/>
            </a:pPr>
            <a:r>
              <a:t/>
            </a:r>
            <a:endParaRPr/>
          </a:p>
        </p:txBody>
      </p:sp>
      <p:pic>
        <p:nvPicPr>
          <p:cNvPr id="107" name="Google Shape;107;p15"/>
          <p:cNvPicPr preferRelativeResize="0"/>
          <p:nvPr/>
        </p:nvPicPr>
        <p:blipFill rotWithShape="1">
          <a:blip r:embed="rId2">
            <a:alphaModFix/>
          </a:blip>
          <a:srcRect b="0" l="0" r="0" t="0"/>
          <a:stretch/>
        </p:blipFill>
        <p:spPr>
          <a:xfrm>
            <a:off x="-6349" y="-4762"/>
            <a:ext cx="12204700" cy="6867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08" name="Shape 108"/>
        <p:cNvGrpSpPr/>
        <p:nvPr/>
      </p:nvGrpSpPr>
      <p:grpSpPr>
        <a:xfrm>
          <a:off x="0" y="0"/>
          <a:ext cx="0" cy="0"/>
          <a:chOff x="0" y="0"/>
          <a:chExt cx="0" cy="0"/>
        </a:xfrm>
      </p:grpSpPr>
      <p:sp>
        <p:nvSpPr>
          <p:cNvPr id="109" name="Google Shape;109;p16"/>
          <p:cNvSpPr txBox="1"/>
          <p:nvPr>
            <p:ph type="ctrTitle"/>
          </p:nvPr>
        </p:nvSpPr>
        <p:spPr>
          <a:xfrm>
            <a:off x="914400" y="2130426"/>
            <a:ext cx="10363200" cy="14700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10" name="Google Shape;110;p16"/>
          <p:cNvSpPr txBox="1"/>
          <p:nvPr>
            <p:ph idx="1" type="subTitle"/>
          </p:nvPr>
        </p:nvSpPr>
        <p:spPr>
          <a:xfrm>
            <a:off x="1828800" y="3886200"/>
            <a:ext cx="8534400" cy="1752600"/>
          </a:xfrm>
          <a:prstGeom prst="rect">
            <a:avLst/>
          </a:prstGeom>
          <a:noFill/>
          <a:ln>
            <a:noFill/>
          </a:ln>
        </p:spPr>
        <p:txBody>
          <a:bodyPr anchorCtr="0" anchor="t" bIns="91425" lIns="91425" spcFirstLastPara="1" rIns="91425" wrap="square" tIns="91425"/>
          <a:lstStyle>
            <a:lvl1pPr lvl="0" marR="0" rtl="0" algn="ctr">
              <a:lnSpc>
                <a:spcPct val="100000"/>
              </a:lnSpc>
              <a:spcBef>
                <a:spcPts val="64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1pPr>
            <a:lvl2pPr lvl="1" marR="0" rtl="0" algn="ctr">
              <a:lnSpc>
                <a:spcPct val="100000"/>
              </a:lnSpc>
              <a:spcBef>
                <a:spcPts val="56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2pPr>
            <a:lvl3pPr lvl="2" marR="0" rtl="0" algn="ctr">
              <a:lnSpc>
                <a:spcPct val="100000"/>
              </a:lnSpc>
              <a:spcBef>
                <a:spcPts val="48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3pPr>
            <a:lvl4pPr lvl="3" marR="0" rtl="0" algn="ctr">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4pPr>
            <a:lvl5pPr lvl="4" marR="0" rtl="0" algn="ctr">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5pPr>
            <a:lvl6pPr lvl="5" marR="0" rtl="0" algn="ctr">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6pPr>
            <a:lvl7pPr lvl="6" marR="0" rtl="0" algn="ctr">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7pPr>
            <a:lvl8pPr lvl="7" marR="0" rtl="0" algn="ctr">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8pPr>
            <a:lvl9pPr lvl="8" marR="0" rtl="0" algn="ctr">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111" name="Google Shape;111;p16"/>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12" name="Google Shape;112;p16"/>
          <p:cNvSpPr txBox="1"/>
          <p:nvPr>
            <p:ph idx="11" type="ftr"/>
          </p:nvPr>
        </p:nvSpPr>
        <p:spPr>
          <a:xfrm>
            <a:off x="4165600" y="6356351"/>
            <a:ext cx="3860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13" name="Google Shape;113;p16"/>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Clr>
                <a:srgbClr val="000000"/>
              </a:buClr>
              <a:buSzPts val="1400"/>
              <a:buFont typeface="Arial"/>
              <a:buChar char="●"/>
            </a:pPr>
            <a:r>
              <a:t/>
            </a:r>
            <a:endParaRPr/>
          </a:p>
          <a:p>
            <a:pPr indent="-88900" lvl="1" marL="457200" algn="l">
              <a:spcBef>
                <a:spcPts val="0"/>
              </a:spcBef>
              <a:spcAft>
                <a:spcPts val="0"/>
              </a:spcAft>
              <a:buClr>
                <a:srgbClr val="000000"/>
              </a:buClr>
              <a:buSzPts val="1400"/>
              <a:buFont typeface="Arial"/>
              <a:buChar char="○"/>
            </a:pPr>
            <a:r>
              <a:t/>
            </a:r>
            <a:endParaRPr/>
          </a:p>
          <a:p>
            <a:pPr indent="-88900" lvl="2" marL="914400" algn="l">
              <a:spcBef>
                <a:spcPts val="0"/>
              </a:spcBef>
              <a:spcAft>
                <a:spcPts val="0"/>
              </a:spcAft>
              <a:buClr>
                <a:srgbClr val="000000"/>
              </a:buClr>
              <a:buSzPts val="1400"/>
              <a:buFont typeface="Arial"/>
              <a:buChar char="■"/>
            </a:pPr>
            <a:r>
              <a:t/>
            </a:r>
            <a:endParaRPr/>
          </a:p>
          <a:p>
            <a:pPr indent="-88900" lvl="3" marL="1371600" algn="l">
              <a:spcBef>
                <a:spcPts val="0"/>
              </a:spcBef>
              <a:spcAft>
                <a:spcPts val="0"/>
              </a:spcAft>
              <a:buClr>
                <a:srgbClr val="000000"/>
              </a:buClr>
              <a:buSzPts val="1400"/>
              <a:buFont typeface="Arial"/>
              <a:buChar char="●"/>
            </a:pPr>
            <a:r>
              <a:t/>
            </a:r>
            <a:endParaRPr/>
          </a:p>
          <a:p>
            <a:pPr indent="-88900" lvl="4" marL="1828800" algn="l">
              <a:spcBef>
                <a:spcPts val="0"/>
              </a:spcBef>
              <a:spcAft>
                <a:spcPts val="0"/>
              </a:spcAft>
              <a:buClr>
                <a:srgbClr val="000000"/>
              </a:buClr>
              <a:buSzPts val="1400"/>
              <a:buFont typeface="Arial"/>
              <a:buChar char="○"/>
            </a:pPr>
            <a:r>
              <a:t/>
            </a:r>
            <a:endParaRPr/>
          </a:p>
          <a:p>
            <a:pPr indent="-88900" lvl="5" marL="2286000" algn="l">
              <a:spcBef>
                <a:spcPts val="0"/>
              </a:spcBef>
              <a:spcAft>
                <a:spcPts val="0"/>
              </a:spcAft>
              <a:buClr>
                <a:srgbClr val="000000"/>
              </a:buClr>
              <a:buSzPts val="1400"/>
              <a:buFont typeface="Arial"/>
              <a:buChar char="■"/>
            </a:pPr>
            <a:r>
              <a:t/>
            </a:r>
            <a:endParaRPr/>
          </a:p>
          <a:p>
            <a:pPr indent="-88900" lvl="6" marL="2743200" algn="l">
              <a:spcBef>
                <a:spcPts val="0"/>
              </a:spcBef>
              <a:spcAft>
                <a:spcPts val="0"/>
              </a:spcAft>
              <a:buClr>
                <a:srgbClr val="000000"/>
              </a:buClr>
              <a:buSzPts val="1400"/>
              <a:buFont typeface="Arial"/>
              <a:buChar char="●"/>
            </a:pPr>
            <a:r>
              <a:t/>
            </a:r>
            <a:endParaRPr/>
          </a:p>
          <a:p>
            <a:pPr indent="-88900" lvl="7" marL="3200400" algn="l">
              <a:spcBef>
                <a:spcPts val="0"/>
              </a:spcBef>
              <a:spcAft>
                <a:spcPts val="0"/>
              </a:spcAft>
              <a:buClr>
                <a:srgbClr val="000000"/>
              </a:buClr>
              <a:buSzPts val="1400"/>
              <a:buFont typeface="Arial"/>
              <a:buChar char="○"/>
            </a:pPr>
            <a:r>
              <a:t/>
            </a:r>
            <a:endParaRPr/>
          </a:p>
          <a:p>
            <a:pPr indent="-88900" lvl="8" marL="3657600" algn="l">
              <a:spcBef>
                <a:spcPts val="0"/>
              </a:spcBef>
              <a:spcAft>
                <a:spcPts val="0"/>
              </a:spcAft>
              <a:buClr>
                <a:srgbClr val="000000"/>
              </a:buClr>
              <a:buSzPts val="1400"/>
              <a:buFont typeface="Arial"/>
              <a:buChar char="■"/>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114" name="Shape 114"/>
        <p:cNvGrpSpPr/>
        <p:nvPr/>
      </p:nvGrpSpPr>
      <p:grpSpPr>
        <a:xfrm>
          <a:off x="0" y="0"/>
          <a:ext cx="0" cy="0"/>
          <a:chOff x="0" y="0"/>
          <a:chExt cx="0" cy="0"/>
        </a:xfrm>
      </p:grpSpPr>
      <p:sp>
        <p:nvSpPr>
          <p:cNvPr id="115" name="Google Shape;115;p17"/>
          <p:cNvSpPr txBox="1"/>
          <p:nvPr>
            <p:ph type="title"/>
          </p:nvPr>
        </p:nvSpPr>
        <p:spPr>
          <a:xfrm>
            <a:off x="963084" y="4406901"/>
            <a:ext cx="10363200" cy="1362075"/>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16" name="Google Shape;116;p17"/>
          <p:cNvSpPr txBox="1"/>
          <p:nvPr>
            <p:ph idx="1" type="body"/>
          </p:nvPr>
        </p:nvSpPr>
        <p:spPr>
          <a:xfrm>
            <a:off x="963084" y="2906713"/>
            <a:ext cx="10363200" cy="1500187"/>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64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56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48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117" name="Google Shape;117;p17"/>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18" name="Google Shape;118;p17"/>
          <p:cNvSpPr txBox="1"/>
          <p:nvPr>
            <p:ph idx="11" type="ftr"/>
          </p:nvPr>
        </p:nvSpPr>
        <p:spPr>
          <a:xfrm>
            <a:off x="4165600" y="6356351"/>
            <a:ext cx="3860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19" name="Google Shape;119;p17"/>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Clr>
                <a:srgbClr val="000000"/>
              </a:buClr>
              <a:buSzPts val="1400"/>
              <a:buFont typeface="Arial"/>
              <a:buChar char="●"/>
            </a:pPr>
            <a:r>
              <a:t/>
            </a:r>
            <a:endParaRPr/>
          </a:p>
          <a:p>
            <a:pPr indent="-88900" lvl="1" marL="457200" algn="l">
              <a:spcBef>
                <a:spcPts val="0"/>
              </a:spcBef>
              <a:spcAft>
                <a:spcPts val="0"/>
              </a:spcAft>
              <a:buClr>
                <a:srgbClr val="000000"/>
              </a:buClr>
              <a:buSzPts val="1400"/>
              <a:buFont typeface="Arial"/>
              <a:buChar char="○"/>
            </a:pPr>
            <a:r>
              <a:t/>
            </a:r>
            <a:endParaRPr/>
          </a:p>
          <a:p>
            <a:pPr indent="-88900" lvl="2" marL="914400" algn="l">
              <a:spcBef>
                <a:spcPts val="0"/>
              </a:spcBef>
              <a:spcAft>
                <a:spcPts val="0"/>
              </a:spcAft>
              <a:buClr>
                <a:srgbClr val="000000"/>
              </a:buClr>
              <a:buSzPts val="1400"/>
              <a:buFont typeface="Arial"/>
              <a:buChar char="■"/>
            </a:pPr>
            <a:r>
              <a:t/>
            </a:r>
            <a:endParaRPr/>
          </a:p>
          <a:p>
            <a:pPr indent="-88900" lvl="3" marL="1371600" algn="l">
              <a:spcBef>
                <a:spcPts val="0"/>
              </a:spcBef>
              <a:spcAft>
                <a:spcPts val="0"/>
              </a:spcAft>
              <a:buClr>
                <a:srgbClr val="000000"/>
              </a:buClr>
              <a:buSzPts val="1400"/>
              <a:buFont typeface="Arial"/>
              <a:buChar char="●"/>
            </a:pPr>
            <a:r>
              <a:t/>
            </a:r>
            <a:endParaRPr/>
          </a:p>
          <a:p>
            <a:pPr indent="-88900" lvl="4" marL="1828800" algn="l">
              <a:spcBef>
                <a:spcPts val="0"/>
              </a:spcBef>
              <a:spcAft>
                <a:spcPts val="0"/>
              </a:spcAft>
              <a:buClr>
                <a:srgbClr val="000000"/>
              </a:buClr>
              <a:buSzPts val="1400"/>
              <a:buFont typeface="Arial"/>
              <a:buChar char="○"/>
            </a:pPr>
            <a:r>
              <a:t/>
            </a:r>
            <a:endParaRPr/>
          </a:p>
          <a:p>
            <a:pPr indent="-88900" lvl="5" marL="2286000" algn="l">
              <a:spcBef>
                <a:spcPts val="0"/>
              </a:spcBef>
              <a:spcAft>
                <a:spcPts val="0"/>
              </a:spcAft>
              <a:buClr>
                <a:srgbClr val="000000"/>
              </a:buClr>
              <a:buSzPts val="1400"/>
              <a:buFont typeface="Arial"/>
              <a:buChar char="■"/>
            </a:pPr>
            <a:r>
              <a:t/>
            </a:r>
            <a:endParaRPr/>
          </a:p>
          <a:p>
            <a:pPr indent="-88900" lvl="6" marL="2743200" algn="l">
              <a:spcBef>
                <a:spcPts val="0"/>
              </a:spcBef>
              <a:spcAft>
                <a:spcPts val="0"/>
              </a:spcAft>
              <a:buClr>
                <a:srgbClr val="000000"/>
              </a:buClr>
              <a:buSzPts val="1400"/>
              <a:buFont typeface="Arial"/>
              <a:buChar char="●"/>
            </a:pPr>
            <a:r>
              <a:t/>
            </a:r>
            <a:endParaRPr/>
          </a:p>
          <a:p>
            <a:pPr indent="-88900" lvl="7" marL="3200400" algn="l">
              <a:spcBef>
                <a:spcPts val="0"/>
              </a:spcBef>
              <a:spcAft>
                <a:spcPts val="0"/>
              </a:spcAft>
              <a:buClr>
                <a:srgbClr val="000000"/>
              </a:buClr>
              <a:buSzPts val="1400"/>
              <a:buFont typeface="Arial"/>
              <a:buChar char="○"/>
            </a:pPr>
            <a:r>
              <a:t/>
            </a:r>
            <a:endParaRPr/>
          </a:p>
          <a:p>
            <a:pPr indent="-88900" lvl="8" marL="3657600" algn="l">
              <a:spcBef>
                <a:spcPts val="0"/>
              </a:spcBef>
              <a:spcAft>
                <a:spcPts val="0"/>
              </a:spcAft>
              <a:buClr>
                <a:srgbClr val="000000"/>
              </a:buClr>
              <a:buSzPts val="1400"/>
              <a:buFont typeface="Arial"/>
              <a:buChar char="■"/>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20" name="Shape 120"/>
        <p:cNvGrpSpPr/>
        <p:nvPr/>
      </p:nvGrpSpPr>
      <p:grpSpPr>
        <a:xfrm>
          <a:off x="0" y="0"/>
          <a:ext cx="0" cy="0"/>
          <a:chOff x="0" y="0"/>
          <a:chExt cx="0" cy="0"/>
        </a:xfrm>
      </p:grpSpPr>
      <p:sp>
        <p:nvSpPr>
          <p:cNvPr id="121" name="Google Shape;121;p18"/>
          <p:cNvSpPr txBox="1"/>
          <p:nvPr>
            <p:ph type="title"/>
          </p:nvPr>
        </p:nvSpPr>
        <p:spPr>
          <a:xfrm>
            <a:off x="609600" y="274638"/>
            <a:ext cx="109728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22" name="Google Shape;122;p18"/>
          <p:cNvSpPr txBox="1"/>
          <p:nvPr>
            <p:ph idx="1" type="body"/>
          </p:nvPr>
        </p:nvSpPr>
        <p:spPr>
          <a:xfrm>
            <a:off x="609600" y="1600201"/>
            <a:ext cx="5384800" cy="4525963"/>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6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8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123" name="Google Shape;123;p18"/>
          <p:cNvSpPr txBox="1"/>
          <p:nvPr>
            <p:ph idx="2" type="body"/>
          </p:nvPr>
        </p:nvSpPr>
        <p:spPr>
          <a:xfrm>
            <a:off x="6197600" y="1600201"/>
            <a:ext cx="5384800" cy="4525963"/>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6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8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124" name="Google Shape;124;p18"/>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25" name="Google Shape;125;p18"/>
          <p:cNvSpPr txBox="1"/>
          <p:nvPr>
            <p:ph idx="11" type="ftr"/>
          </p:nvPr>
        </p:nvSpPr>
        <p:spPr>
          <a:xfrm>
            <a:off x="4165600" y="6356351"/>
            <a:ext cx="3860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26" name="Google Shape;126;p18"/>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Clr>
                <a:srgbClr val="000000"/>
              </a:buClr>
              <a:buSzPts val="1400"/>
              <a:buFont typeface="Arial"/>
              <a:buChar char="●"/>
            </a:pPr>
            <a:r>
              <a:t/>
            </a:r>
            <a:endParaRPr/>
          </a:p>
          <a:p>
            <a:pPr indent="-88900" lvl="1" marL="457200" algn="l">
              <a:spcBef>
                <a:spcPts val="0"/>
              </a:spcBef>
              <a:spcAft>
                <a:spcPts val="0"/>
              </a:spcAft>
              <a:buClr>
                <a:srgbClr val="000000"/>
              </a:buClr>
              <a:buSzPts val="1400"/>
              <a:buFont typeface="Arial"/>
              <a:buChar char="○"/>
            </a:pPr>
            <a:r>
              <a:t/>
            </a:r>
            <a:endParaRPr/>
          </a:p>
          <a:p>
            <a:pPr indent="-88900" lvl="2" marL="914400" algn="l">
              <a:spcBef>
                <a:spcPts val="0"/>
              </a:spcBef>
              <a:spcAft>
                <a:spcPts val="0"/>
              </a:spcAft>
              <a:buClr>
                <a:srgbClr val="000000"/>
              </a:buClr>
              <a:buSzPts val="1400"/>
              <a:buFont typeface="Arial"/>
              <a:buChar char="■"/>
            </a:pPr>
            <a:r>
              <a:t/>
            </a:r>
            <a:endParaRPr/>
          </a:p>
          <a:p>
            <a:pPr indent="-88900" lvl="3" marL="1371600" algn="l">
              <a:spcBef>
                <a:spcPts val="0"/>
              </a:spcBef>
              <a:spcAft>
                <a:spcPts val="0"/>
              </a:spcAft>
              <a:buClr>
                <a:srgbClr val="000000"/>
              </a:buClr>
              <a:buSzPts val="1400"/>
              <a:buFont typeface="Arial"/>
              <a:buChar char="●"/>
            </a:pPr>
            <a:r>
              <a:t/>
            </a:r>
            <a:endParaRPr/>
          </a:p>
          <a:p>
            <a:pPr indent="-88900" lvl="4" marL="1828800" algn="l">
              <a:spcBef>
                <a:spcPts val="0"/>
              </a:spcBef>
              <a:spcAft>
                <a:spcPts val="0"/>
              </a:spcAft>
              <a:buClr>
                <a:srgbClr val="000000"/>
              </a:buClr>
              <a:buSzPts val="1400"/>
              <a:buFont typeface="Arial"/>
              <a:buChar char="○"/>
            </a:pPr>
            <a:r>
              <a:t/>
            </a:r>
            <a:endParaRPr/>
          </a:p>
          <a:p>
            <a:pPr indent="-88900" lvl="5" marL="2286000" algn="l">
              <a:spcBef>
                <a:spcPts val="0"/>
              </a:spcBef>
              <a:spcAft>
                <a:spcPts val="0"/>
              </a:spcAft>
              <a:buClr>
                <a:srgbClr val="000000"/>
              </a:buClr>
              <a:buSzPts val="1400"/>
              <a:buFont typeface="Arial"/>
              <a:buChar char="■"/>
            </a:pPr>
            <a:r>
              <a:t/>
            </a:r>
            <a:endParaRPr/>
          </a:p>
          <a:p>
            <a:pPr indent="-88900" lvl="6" marL="2743200" algn="l">
              <a:spcBef>
                <a:spcPts val="0"/>
              </a:spcBef>
              <a:spcAft>
                <a:spcPts val="0"/>
              </a:spcAft>
              <a:buClr>
                <a:srgbClr val="000000"/>
              </a:buClr>
              <a:buSzPts val="1400"/>
              <a:buFont typeface="Arial"/>
              <a:buChar char="●"/>
            </a:pPr>
            <a:r>
              <a:t/>
            </a:r>
            <a:endParaRPr/>
          </a:p>
          <a:p>
            <a:pPr indent="-88900" lvl="7" marL="3200400" algn="l">
              <a:spcBef>
                <a:spcPts val="0"/>
              </a:spcBef>
              <a:spcAft>
                <a:spcPts val="0"/>
              </a:spcAft>
              <a:buClr>
                <a:srgbClr val="000000"/>
              </a:buClr>
              <a:buSzPts val="1400"/>
              <a:buFont typeface="Arial"/>
              <a:buChar char="○"/>
            </a:pPr>
            <a:r>
              <a:t/>
            </a:r>
            <a:endParaRPr/>
          </a:p>
          <a:p>
            <a:pPr indent="-88900" lvl="8" marL="3657600" algn="l">
              <a:spcBef>
                <a:spcPts val="0"/>
              </a:spcBef>
              <a:spcAft>
                <a:spcPts val="0"/>
              </a:spcAft>
              <a:buClr>
                <a:srgbClr val="000000"/>
              </a:buClr>
              <a:buSzPts val="1400"/>
              <a:buFont typeface="Arial"/>
              <a:buChar char="■"/>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27" name="Shape 127"/>
        <p:cNvGrpSpPr/>
        <p:nvPr/>
      </p:nvGrpSpPr>
      <p:grpSpPr>
        <a:xfrm>
          <a:off x="0" y="0"/>
          <a:ext cx="0" cy="0"/>
          <a:chOff x="0" y="0"/>
          <a:chExt cx="0" cy="0"/>
        </a:xfrm>
      </p:grpSpPr>
      <p:sp>
        <p:nvSpPr>
          <p:cNvPr id="128" name="Google Shape;128;p19"/>
          <p:cNvSpPr txBox="1"/>
          <p:nvPr>
            <p:ph type="title"/>
          </p:nvPr>
        </p:nvSpPr>
        <p:spPr>
          <a:xfrm>
            <a:off x="609600" y="274638"/>
            <a:ext cx="109728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29" name="Google Shape;129;p19"/>
          <p:cNvSpPr txBox="1"/>
          <p:nvPr>
            <p:ph idx="1" type="body"/>
          </p:nvPr>
        </p:nvSpPr>
        <p:spPr>
          <a:xfrm>
            <a:off x="609600" y="1535113"/>
            <a:ext cx="5386917"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64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48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130" name="Google Shape;130;p19"/>
          <p:cNvSpPr txBox="1"/>
          <p:nvPr>
            <p:ph idx="2" type="body"/>
          </p:nvPr>
        </p:nvSpPr>
        <p:spPr>
          <a:xfrm>
            <a:off x="609600" y="2174875"/>
            <a:ext cx="5386917" cy="3951288"/>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6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8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131" name="Google Shape;131;p19"/>
          <p:cNvSpPr txBox="1"/>
          <p:nvPr>
            <p:ph idx="3" type="body"/>
          </p:nvPr>
        </p:nvSpPr>
        <p:spPr>
          <a:xfrm>
            <a:off x="6193368" y="1535113"/>
            <a:ext cx="5389033"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64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48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132" name="Google Shape;132;p19"/>
          <p:cNvSpPr txBox="1"/>
          <p:nvPr>
            <p:ph idx="4" type="body"/>
          </p:nvPr>
        </p:nvSpPr>
        <p:spPr>
          <a:xfrm>
            <a:off x="6193368" y="2174875"/>
            <a:ext cx="5389033" cy="3951288"/>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6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8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133" name="Google Shape;133;p19"/>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34" name="Google Shape;134;p19"/>
          <p:cNvSpPr txBox="1"/>
          <p:nvPr>
            <p:ph idx="11" type="ftr"/>
          </p:nvPr>
        </p:nvSpPr>
        <p:spPr>
          <a:xfrm>
            <a:off x="4165600" y="6356351"/>
            <a:ext cx="3860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35" name="Google Shape;135;p19"/>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Clr>
                <a:srgbClr val="000000"/>
              </a:buClr>
              <a:buSzPts val="1400"/>
              <a:buFont typeface="Arial"/>
              <a:buChar char="●"/>
            </a:pPr>
            <a:r>
              <a:t/>
            </a:r>
            <a:endParaRPr/>
          </a:p>
          <a:p>
            <a:pPr indent="-88900" lvl="1" marL="457200" algn="l">
              <a:spcBef>
                <a:spcPts val="0"/>
              </a:spcBef>
              <a:spcAft>
                <a:spcPts val="0"/>
              </a:spcAft>
              <a:buClr>
                <a:srgbClr val="000000"/>
              </a:buClr>
              <a:buSzPts val="1400"/>
              <a:buFont typeface="Arial"/>
              <a:buChar char="○"/>
            </a:pPr>
            <a:r>
              <a:t/>
            </a:r>
            <a:endParaRPr/>
          </a:p>
          <a:p>
            <a:pPr indent="-88900" lvl="2" marL="914400" algn="l">
              <a:spcBef>
                <a:spcPts val="0"/>
              </a:spcBef>
              <a:spcAft>
                <a:spcPts val="0"/>
              </a:spcAft>
              <a:buClr>
                <a:srgbClr val="000000"/>
              </a:buClr>
              <a:buSzPts val="1400"/>
              <a:buFont typeface="Arial"/>
              <a:buChar char="■"/>
            </a:pPr>
            <a:r>
              <a:t/>
            </a:r>
            <a:endParaRPr/>
          </a:p>
          <a:p>
            <a:pPr indent="-88900" lvl="3" marL="1371600" algn="l">
              <a:spcBef>
                <a:spcPts val="0"/>
              </a:spcBef>
              <a:spcAft>
                <a:spcPts val="0"/>
              </a:spcAft>
              <a:buClr>
                <a:srgbClr val="000000"/>
              </a:buClr>
              <a:buSzPts val="1400"/>
              <a:buFont typeface="Arial"/>
              <a:buChar char="●"/>
            </a:pPr>
            <a:r>
              <a:t/>
            </a:r>
            <a:endParaRPr/>
          </a:p>
          <a:p>
            <a:pPr indent="-88900" lvl="4" marL="1828800" algn="l">
              <a:spcBef>
                <a:spcPts val="0"/>
              </a:spcBef>
              <a:spcAft>
                <a:spcPts val="0"/>
              </a:spcAft>
              <a:buClr>
                <a:srgbClr val="000000"/>
              </a:buClr>
              <a:buSzPts val="1400"/>
              <a:buFont typeface="Arial"/>
              <a:buChar char="○"/>
            </a:pPr>
            <a:r>
              <a:t/>
            </a:r>
            <a:endParaRPr/>
          </a:p>
          <a:p>
            <a:pPr indent="-88900" lvl="5" marL="2286000" algn="l">
              <a:spcBef>
                <a:spcPts val="0"/>
              </a:spcBef>
              <a:spcAft>
                <a:spcPts val="0"/>
              </a:spcAft>
              <a:buClr>
                <a:srgbClr val="000000"/>
              </a:buClr>
              <a:buSzPts val="1400"/>
              <a:buFont typeface="Arial"/>
              <a:buChar char="■"/>
            </a:pPr>
            <a:r>
              <a:t/>
            </a:r>
            <a:endParaRPr/>
          </a:p>
          <a:p>
            <a:pPr indent="-88900" lvl="6" marL="2743200" algn="l">
              <a:spcBef>
                <a:spcPts val="0"/>
              </a:spcBef>
              <a:spcAft>
                <a:spcPts val="0"/>
              </a:spcAft>
              <a:buClr>
                <a:srgbClr val="000000"/>
              </a:buClr>
              <a:buSzPts val="1400"/>
              <a:buFont typeface="Arial"/>
              <a:buChar char="●"/>
            </a:pPr>
            <a:r>
              <a:t/>
            </a:r>
            <a:endParaRPr/>
          </a:p>
          <a:p>
            <a:pPr indent="-88900" lvl="7" marL="3200400" algn="l">
              <a:spcBef>
                <a:spcPts val="0"/>
              </a:spcBef>
              <a:spcAft>
                <a:spcPts val="0"/>
              </a:spcAft>
              <a:buClr>
                <a:srgbClr val="000000"/>
              </a:buClr>
              <a:buSzPts val="1400"/>
              <a:buFont typeface="Arial"/>
              <a:buChar char="○"/>
            </a:pPr>
            <a:r>
              <a:t/>
            </a:r>
            <a:endParaRPr/>
          </a:p>
          <a:p>
            <a:pPr indent="-88900" lvl="8" marL="3657600" algn="l">
              <a:spcBef>
                <a:spcPts val="0"/>
              </a:spcBef>
              <a:spcAft>
                <a:spcPts val="0"/>
              </a:spcAft>
              <a:buClr>
                <a:srgbClr val="000000"/>
              </a:buClr>
              <a:buSzPts val="1400"/>
              <a:buFont typeface="Arial"/>
              <a:buChar char="■"/>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136" name="Shape 136"/>
        <p:cNvGrpSpPr/>
        <p:nvPr/>
      </p:nvGrpSpPr>
      <p:grpSpPr>
        <a:xfrm>
          <a:off x="0" y="0"/>
          <a:ext cx="0" cy="0"/>
          <a:chOff x="0" y="0"/>
          <a:chExt cx="0" cy="0"/>
        </a:xfrm>
      </p:grpSpPr>
      <p:pic>
        <p:nvPicPr>
          <p:cNvPr id="137" name="Google Shape;137;p20"/>
          <p:cNvPicPr preferRelativeResize="0"/>
          <p:nvPr/>
        </p:nvPicPr>
        <p:blipFill rotWithShape="1">
          <a:blip r:embed="rId2">
            <a:alphaModFix/>
          </a:blip>
          <a:srcRect b="0" l="0" r="0" t="0"/>
          <a:stretch/>
        </p:blipFill>
        <p:spPr>
          <a:xfrm>
            <a:off x="-6349" y="-4762"/>
            <a:ext cx="12204700" cy="6867525"/>
          </a:xfrm>
          <a:prstGeom prst="rect">
            <a:avLst/>
          </a:prstGeom>
          <a:noFill/>
          <a:ln>
            <a:noFill/>
          </a:ln>
        </p:spPr>
      </p:pic>
      <p:sp>
        <p:nvSpPr>
          <p:cNvPr id="138" name="Google Shape;138;p20"/>
          <p:cNvSpPr txBox="1"/>
          <p:nvPr>
            <p:ph type="title"/>
          </p:nvPr>
        </p:nvSpPr>
        <p:spPr>
          <a:xfrm>
            <a:off x="609600" y="274638"/>
            <a:ext cx="10972800" cy="70609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39" name="Google Shape;139;p20"/>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40" name="Google Shape;140;p20"/>
          <p:cNvSpPr txBox="1"/>
          <p:nvPr>
            <p:ph idx="11" type="ftr"/>
          </p:nvPr>
        </p:nvSpPr>
        <p:spPr>
          <a:xfrm>
            <a:off x="4165600" y="6356351"/>
            <a:ext cx="3860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41" name="Google Shape;141;p20"/>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Clr>
                <a:srgbClr val="000000"/>
              </a:buClr>
              <a:buSzPts val="1400"/>
              <a:buFont typeface="Arial"/>
              <a:buChar char="●"/>
            </a:pPr>
            <a:r>
              <a:t/>
            </a:r>
            <a:endParaRPr/>
          </a:p>
          <a:p>
            <a:pPr indent="-88900" lvl="1" marL="457200" algn="l">
              <a:spcBef>
                <a:spcPts val="0"/>
              </a:spcBef>
              <a:spcAft>
                <a:spcPts val="0"/>
              </a:spcAft>
              <a:buClr>
                <a:srgbClr val="000000"/>
              </a:buClr>
              <a:buSzPts val="1400"/>
              <a:buFont typeface="Arial"/>
              <a:buChar char="○"/>
            </a:pPr>
            <a:r>
              <a:t/>
            </a:r>
            <a:endParaRPr/>
          </a:p>
          <a:p>
            <a:pPr indent="-88900" lvl="2" marL="914400" algn="l">
              <a:spcBef>
                <a:spcPts val="0"/>
              </a:spcBef>
              <a:spcAft>
                <a:spcPts val="0"/>
              </a:spcAft>
              <a:buClr>
                <a:srgbClr val="000000"/>
              </a:buClr>
              <a:buSzPts val="1400"/>
              <a:buFont typeface="Arial"/>
              <a:buChar char="■"/>
            </a:pPr>
            <a:r>
              <a:t/>
            </a:r>
            <a:endParaRPr/>
          </a:p>
          <a:p>
            <a:pPr indent="-88900" lvl="3" marL="1371600" algn="l">
              <a:spcBef>
                <a:spcPts val="0"/>
              </a:spcBef>
              <a:spcAft>
                <a:spcPts val="0"/>
              </a:spcAft>
              <a:buClr>
                <a:srgbClr val="000000"/>
              </a:buClr>
              <a:buSzPts val="1400"/>
              <a:buFont typeface="Arial"/>
              <a:buChar char="●"/>
            </a:pPr>
            <a:r>
              <a:t/>
            </a:r>
            <a:endParaRPr/>
          </a:p>
          <a:p>
            <a:pPr indent="-88900" lvl="4" marL="1828800" algn="l">
              <a:spcBef>
                <a:spcPts val="0"/>
              </a:spcBef>
              <a:spcAft>
                <a:spcPts val="0"/>
              </a:spcAft>
              <a:buClr>
                <a:srgbClr val="000000"/>
              </a:buClr>
              <a:buSzPts val="1400"/>
              <a:buFont typeface="Arial"/>
              <a:buChar char="○"/>
            </a:pPr>
            <a:r>
              <a:t/>
            </a:r>
            <a:endParaRPr/>
          </a:p>
          <a:p>
            <a:pPr indent="-88900" lvl="5" marL="2286000" algn="l">
              <a:spcBef>
                <a:spcPts val="0"/>
              </a:spcBef>
              <a:spcAft>
                <a:spcPts val="0"/>
              </a:spcAft>
              <a:buClr>
                <a:srgbClr val="000000"/>
              </a:buClr>
              <a:buSzPts val="1400"/>
              <a:buFont typeface="Arial"/>
              <a:buChar char="■"/>
            </a:pPr>
            <a:r>
              <a:t/>
            </a:r>
            <a:endParaRPr/>
          </a:p>
          <a:p>
            <a:pPr indent="-88900" lvl="6" marL="2743200" algn="l">
              <a:spcBef>
                <a:spcPts val="0"/>
              </a:spcBef>
              <a:spcAft>
                <a:spcPts val="0"/>
              </a:spcAft>
              <a:buClr>
                <a:srgbClr val="000000"/>
              </a:buClr>
              <a:buSzPts val="1400"/>
              <a:buFont typeface="Arial"/>
              <a:buChar char="●"/>
            </a:pPr>
            <a:r>
              <a:t/>
            </a:r>
            <a:endParaRPr/>
          </a:p>
          <a:p>
            <a:pPr indent="-88900" lvl="7" marL="3200400" algn="l">
              <a:spcBef>
                <a:spcPts val="0"/>
              </a:spcBef>
              <a:spcAft>
                <a:spcPts val="0"/>
              </a:spcAft>
              <a:buClr>
                <a:srgbClr val="000000"/>
              </a:buClr>
              <a:buSzPts val="1400"/>
              <a:buFont typeface="Arial"/>
              <a:buChar char="○"/>
            </a:pPr>
            <a:r>
              <a:t/>
            </a:r>
            <a:endParaRPr/>
          </a:p>
          <a:p>
            <a:pPr indent="-88900" lvl="8" marL="3657600" algn="l">
              <a:spcBef>
                <a:spcPts val="0"/>
              </a:spcBef>
              <a:spcAft>
                <a:spcPts val="0"/>
              </a:spcAft>
              <a:buClr>
                <a:srgbClr val="000000"/>
              </a:buClr>
              <a:buSzPts val="1400"/>
              <a:buFont typeface="Arial"/>
              <a:buChar char="■"/>
            </a:pPr>
            <a:r>
              <a:t/>
            </a:r>
            <a:endParaRPr/>
          </a:p>
        </p:txBody>
      </p:sp>
      <p:cxnSp>
        <p:nvCxnSpPr>
          <p:cNvPr id="142" name="Google Shape;142;p20"/>
          <p:cNvCxnSpPr/>
          <p:nvPr/>
        </p:nvCxnSpPr>
        <p:spPr>
          <a:xfrm>
            <a:off x="623392" y="836712"/>
            <a:ext cx="10945216"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43" name="Shape 143"/>
        <p:cNvGrpSpPr/>
        <p:nvPr/>
      </p:nvGrpSpPr>
      <p:grpSpPr>
        <a:xfrm>
          <a:off x="0" y="0"/>
          <a:ext cx="0" cy="0"/>
          <a:chOff x="0" y="0"/>
          <a:chExt cx="0" cy="0"/>
        </a:xfrm>
      </p:grpSpPr>
      <p:sp>
        <p:nvSpPr>
          <p:cNvPr id="144" name="Google Shape;144;p21"/>
          <p:cNvSpPr txBox="1"/>
          <p:nvPr>
            <p:ph type="title"/>
          </p:nvPr>
        </p:nvSpPr>
        <p:spPr>
          <a:xfrm>
            <a:off x="609601" y="273050"/>
            <a:ext cx="4011084" cy="116205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45" name="Google Shape;145;p21"/>
          <p:cNvSpPr txBox="1"/>
          <p:nvPr>
            <p:ph idx="1" type="body"/>
          </p:nvPr>
        </p:nvSpPr>
        <p:spPr>
          <a:xfrm>
            <a:off x="4766733" y="273051"/>
            <a:ext cx="6815667" cy="5853113"/>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6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8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146" name="Google Shape;146;p21"/>
          <p:cNvSpPr txBox="1"/>
          <p:nvPr>
            <p:ph idx="2" type="body"/>
          </p:nvPr>
        </p:nvSpPr>
        <p:spPr>
          <a:xfrm>
            <a:off x="609601" y="1435101"/>
            <a:ext cx="4011084" cy="469106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64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48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147" name="Google Shape;147;p21"/>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48" name="Google Shape;148;p21"/>
          <p:cNvSpPr txBox="1"/>
          <p:nvPr>
            <p:ph idx="11" type="ftr"/>
          </p:nvPr>
        </p:nvSpPr>
        <p:spPr>
          <a:xfrm>
            <a:off x="4165600" y="6356351"/>
            <a:ext cx="3860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49" name="Google Shape;149;p21"/>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Clr>
                <a:srgbClr val="000000"/>
              </a:buClr>
              <a:buSzPts val="1400"/>
              <a:buFont typeface="Arial"/>
              <a:buChar char="●"/>
            </a:pPr>
            <a:r>
              <a:t/>
            </a:r>
            <a:endParaRPr/>
          </a:p>
          <a:p>
            <a:pPr indent="-88900" lvl="1" marL="457200" algn="l">
              <a:spcBef>
                <a:spcPts val="0"/>
              </a:spcBef>
              <a:spcAft>
                <a:spcPts val="0"/>
              </a:spcAft>
              <a:buClr>
                <a:srgbClr val="000000"/>
              </a:buClr>
              <a:buSzPts val="1400"/>
              <a:buFont typeface="Arial"/>
              <a:buChar char="○"/>
            </a:pPr>
            <a:r>
              <a:t/>
            </a:r>
            <a:endParaRPr/>
          </a:p>
          <a:p>
            <a:pPr indent="-88900" lvl="2" marL="914400" algn="l">
              <a:spcBef>
                <a:spcPts val="0"/>
              </a:spcBef>
              <a:spcAft>
                <a:spcPts val="0"/>
              </a:spcAft>
              <a:buClr>
                <a:srgbClr val="000000"/>
              </a:buClr>
              <a:buSzPts val="1400"/>
              <a:buFont typeface="Arial"/>
              <a:buChar char="■"/>
            </a:pPr>
            <a:r>
              <a:t/>
            </a:r>
            <a:endParaRPr/>
          </a:p>
          <a:p>
            <a:pPr indent="-88900" lvl="3" marL="1371600" algn="l">
              <a:spcBef>
                <a:spcPts val="0"/>
              </a:spcBef>
              <a:spcAft>
                <a:spcPts val="0"/>
              </a:spcAft>
              <a:buClr>
                <a:srgbClr val="000000"/>
              </a:buClr>
              <a:buSzPts val="1400"/>
              <a:buFont typeface="Arial"/>
              <a:buChar char="●"/>
            </a:pPr>
            <a:r>
              <a:t/>
            </a:r>
            <a:endParaRPr/>
          </a:p>
          <a:p>
            <a:pPr indent="-88900" lvl="4" marL="1828800" algn="l">
              <a:spcBef>
                <a:spcPts val="0"/>
              </a:spcBef>
              <a:spcAft>
                <a:spcPts val="0"/>
              </a:spcAft>
              <a:buClr>
                <a:srgbClr val="000000"/>
              </a:buClr>
              <a:buSzPts val="1400"/>
              <a:buFont typeface="Arial"/>
              <a:buChar char="○"/>
            </a:pPr>
            <a:r>
              <a:t/>
            </a:r>
            <a:endParaRPr/>
          </a:p>
          <a:p>
            <a:pPr indent="-88900" lvl="5" marL="2286000" algn="l">
              <a:spcBef>
                <a:spcPts val="0"/>
              </a:spcBef>
              <a:spcAft>
                <a:spcPts val="0"/>
              </a:spcAft>
              <a:buClr>
                <a:srgbClr val="000000"/>
              </a:buClr>
              <a:buSzPts val="1400"/>
              <a:buFont typeface="Arial"/>
              <a:buChar char="■"/>
            </a:pPr>
            <a:r>
              <a:t/>
            </a:r>
            <a:endParaRPr/>
          </a:p>
          <a:p>
            <a:pPr indent="-88900" lvl="6" marL="2743200" algn="l">
              <a:spcBef>
                <a:spcPts val="0"/>
              </a:spcBef>
              <a:spcAft>
                <a:spcPts val="0"/>
              </a:spcAft>
              <a:buClr>
                <a:srgbClr val="000000"/>
              </a:buClr>
              <a:buSzPts val="1400"/>
              <a:buFont typeface="Arial"/>
              <a:buChar char="●"/>
            </a:pPr>
            <a:r>
              <a:t/>
            </a:r>
            <a:endParaRPr/>
          </a:p>
          <a:p>
            <a:pPr indent="-88900" lvl="7" marL="3200400" algn="l">
              <a:spcBef>
                <a:spcPts val="0"/>
              </a:spcBef>
              <a:spcAft>
                <a:spcPts val="0"/>
              </a:spcAft>
              <a:buClr>
                <a:srgbClr val="000000"/>
              </a:buClr>
              <a:buSzPts val="1400"/>
              <a:buFont typeface="Arial"/>
              <a:buChar char="○"/>
            </a:pPr>
            <a:r>
              <a:t/>
            </a:r>
            <a:endParaRPr/>
          </a:p>
          <a:p>
            <a:pPr indent="-88900" lvl="8" marL="3657600" algn="l">
              <a:spcBef>
                <a:spcPts val="0"/>
              </a:spcBef>
              <a:spcAft>
                <a:spcPts val="0"/>
              </a:spcAft>
              <a:buClr>
                <a:srgbClr val="000000"/>
              </a:buClr>
              <a:buSzPts val="1400"/>
              <a:buFont typeface="Arial"/>
              <a:buChar char="■"/>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20" name="Shape 20"/>
        <p:cNvGrpSpPr/>
        <p:nvPr/>
      </p:nvGrpSpPr>
      <p:grpSpPr>
        <a:xfrm>
          <a:off x="0" y="0"/>
          <a:ext cx="0" cy="0"/>
          <a:chOff x="0" y="0"/>
          <a:chExt cx="0" cy="0"/>
        </a:xfrm>
      </p:grpSpPr>
      <p:pic>
        <p:nvPicPr>
          <p:cNvPr id="21" name="Google Shape;21;p3"/>
          <p:cNvPicPr preferRelativeResize="0"/>
          <p:nvPr/>
        </p:nvPicPr>
        <p:blipFill rotWithShape="1">
          <a:blip r:embed="rId2">
            <a:alphaModFix/>
          </a:blip>
          <a:srcRect b="0" l="0" r="0" t="0"/>
          <a:stretch/>
        </p:blipFill>
        <p:spPr>
          <a:xfrm>
            <a:off x="-6349" y="-4761"/>
            <a:ext cx="12204300" cy="6867600"/>
          </a:xfrm>
          <a:prstGeom prst="rect">
            <a:avLst/>
          </a:prstGeom>
          <a:noFill/>
          <a:ln>
            <a:noFill/>
          </a:ln>
        </p:spPr>
      </p:pic>
      <p:sp>
        <p:nvSpPr>
          <p:cNvPr id="22" name="Google Shape;22;p3"/>
          <p:cNvSpPr txBox="1"/>
          <p:nvPr>
            <p:ph type="title"/>
          </p:nvPr>
        </p:nvSpPr>
        <p:spPr>
          <a:xfrm>
            <a:off x="609600" y="274637"/>
            <a:ext cx="10972800" cy="705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9pPr>
          </a:lstStyle>
          <a:p/>
        </p:txBody>
      </p:sp>
      <p:sp>
        <p:nvSpPr>
          <p:cNvPr id="23" name="Google Shape;23;p3"/>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24" name="Google Shape;24;p3"/>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25" name="Google Shape;25;p3"/>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cxnSp>
        <p:nvCxnSpPr>
          <p:cNvPr id="26" name="Google Shape;26;p3"/>
          <p:cNvCxnSpPr/>
          <p:nvPr/>
        </p:nvCxnSpPr>
        <p:spPr>
          <a:xfrm>
            <a:off x="623391" y="836712"/>
            <a:ext cx="109452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50" name="Shape 150"/>
        <p:cNvGrpSpPr/>
        <p:nvPr/>
      </p:nvGrpSpPr>
      <p:grpSpPr>
        <a:xfrm>
          <a:off x="0" y="0"/>
          <a:ext cx="0" cy="0"/>
          <a:chOff x="0" y="0"/>
          <a:chExt cx="0" cy="0"/>
        </a:xfrm>
      </p:grpSpPr>
      <p:sp>
        <p:nvSpPr>
          <p:cNvPr id="151" name="Google Shape;151;p22"/>
          <p:cNvSpPr txBox="1"/>
          <p:nvPr>
            <p:ph type="title"/>
          </p:nvPr>
        </p:nvSpPr>
        <p:spPr>
          <a:xfrm>
            <a:off x="2389717" y="4800600"/>
            <a:ext cx="7315200" cy="566738"/>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52" name="Google Shape;152;p22"/>
          <p:cNvSpPr/>
          <p:nvPr>
            <p:ph idx="2" type="pic"/>
          </p:nvPr>
        </p:nvSpPr>
        <p:spPr>
          <a:xfrm>
            <a:off x="2389717" y="612775"/>
            <a:ext cx="7315200" cy="4114800"/>
          </a:xfrm>
          <a:prstGeom prst="rect">
            <a:avLst/>
          </a:prstGeom>
          <a:noFill/>
          <a:ln>
            <a:noFill/>
          </a:ln>
        </p:spPr>
        <p:txBody>
          <a:bodyPr anchorCtr="0" anchor="ctr" bIns="91425" lIns="91425" spcFirstLastPara="1" rIns="91425" wrap="square" tIns="91425"/>
          <a:lstStyle>
            <a:lvl1pPr lvl="0">
              <a:spcBef>
                <a:spcPts val="0"/>
              </a:spcBef>
              <a:spcAft>
                <a:spcPts val="0"/>
              </a:spcAft>
              <a:buNone/>
              <a:defRPr/>
            </a:lvl1pPr>
          </a:lstStyle>
          <a:p/>
        </p:txBody>
      </p:sp>
      <p:sp>
        <p:nvSpPr>
          <p:cNvPr id="153" name="Google Shape;153;p22"/>
          <p:cNvSpPr txBox="1"/>
          <p:nvPr>
            <p:ph idx="1" type="body"/>
          </p:nvPr>
        </p:nvSpPr>
        <p:spPr>
          <a:xfrm>
            <a:off x="2389717" y="5367338"/>
            <a:ext cx="7315200" cy="804862"/>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64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56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48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40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154" name="Google Shape;154;p22"/>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55" name="Google Shape;155;p22"/>
          <p:cNvSpPr txBox="1"/>
          <p:nvPr>
            <p:ph idx="11" type="ftr"/>
          </p:nvPr>
        </p:nvSpPr>
        <p:spPr>
          <a:xfrm>
            <a:off x="4165600" y="6356351"/>
            <a:ext cx="3860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56" name="Google Shape;156;p22"/>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Clr>
                <a:srgbClr val="000000"/>
              </a:buClr>
              <a:buSzPts val="1400"/>
              <a:buFont typeface="Arial"/>
              <a:buChar char="●"/>
            </a:pPr>
            <a:r>
              <a:t/>
            </a:r>
            <a:endParaRPr/>
          </a:p>
          <a:p>
            <a:pPr indent="-88900" lvl="1" marL="457200" algn="l">
              <a:spcBef>
                <a:spcPts val="0"/>
              </a:spcBef>
              <a:spcAft>
                <a:spcPts val="0"/>
              </a:spcAft>
              <a:buClr>
                <a:srgbClr val="000000"/>
              </a:buClr>
              <a:buSzPts val="1400"/>
              <a:buFont typeface="Arial"/>
              <a:buChar char="○"/>
            </a:pPr>
            <a:r>
              <a:t/>
            </a:r>
            <a:endParaRPr/>
          </a:p>
          <a:p>
            <a:pPr indent="-88900" lvl="2" marL="914400" algn="l">
              <a:spcBef>
                <a:spcPts val="0"/>
              </a:spcBef>
              <a:spcAft>
                <a:spcPts val="0"/>
              </a:spcAft>
              <a:buClr>
                <a:srgbClr val="000000"/>
              </a:buClr>
              <a:buSzPts val="1400"/>
              <a:buFont typeface="Arial"/>
              <a:buChar char="■"/>
            </a:pPr>
            <a:r>
              <a:t/>
            </a:r>
            <a:endParaRPr/>
          </a:p>
          <a:p>
            <a:pPr indent="-88900" lvl="3" marL="1371600" algn="l">
              <a:spcBef>
                <a:spcPts val="0"/>
              </a:spcBef>
              <a:spcAft>
                <a:spcPts val="0"/>
              </a:spcAft>
              <a:buClr>
                <a:srgbClr val="000000"/>
              </a:buClr>
              <a:buSzPts val="1400"/>
              <a:buFont typeface="Arial"/>
              <a:buChar char="●"/>
            </a:pPr>
            <a:r>
              <a:t/>
            </a:r>
            <a:endParaRPr/>
          </a:p>
          <a:p>
            <a:pPr indent="-88900" lvl="4" marL="1828800" algn="l">
              <a:spcBef>
                <a:spcPts val="0"/>
              </a:spcBef>
              <a:spcAft>
                <a:spcPts val="0"/>
              </a:spcAft>
              <a:buClr>
                <a:srgbClr val="000000"/>
              </a:buClr>
              <a:buSzPts val="1400"/>
              <a:buFont typeface="Arial"/>
              <a:buChar char="○"/>
            </a:pPr>
            <a:r>
              <a:t/>
            </a:r>
            <a:endParaRPr/>
          </a:p>
          <a:p>
            <a:pPr indent="-88900" lvl="5" marL="2286000" algn="l">
              <a:spcBef>
                <a:spcPts val="0"/>
              </a:spcBef>
              <a:spcAft>
                <a:spcPts val="0"/>
              </a:spcAft>
              <a:buClr>
                <a:srgbClr val="000000"/>
              </a:buClr>
              <a:buSzPts val="1400"/>
              <a:buFont typeface="Arial"/>
              <a:buChar char="■"/>
            </a:pPr>
            <a:r>
              <a:t/>
            </a:r>
            <a:endParaRPr/>
          </a:p>
          <a:p>
            <a:pPr indent="-88900" lvl="6" marL="2743200" algn="l">
              <a:spcBef>
                <a:spcPts val="0"/>
              </a:spcBef>
              <a:spcAft>
                <a:spcPts val="0"/>
              </a:spcAft>
              <a:buClr>
                <a:srgbClr val="000000"/>
              </a:buClr>
              <a:buSzPts val="1400"/>
              <a:buFont typeface="Arial"/>
              <a:buChar char="●"/>
            </a:pPr>
            <a:r>
              <a:t/>
            </a:r>
            <a:endParaRPr/>
          </a:p>
          <a:p>
            <a:pPr indent="-88900" lvl="7" marL="3200400" algn="l">
              <a:spcBef>
                <a:spcPts val="0"/>
              </a:spcBef>
              <a:spcAft>
                <a:spcPts val="0"/>
              </a:spcAft>
              <a:buClr>
                <a:srgbClr val="000000"/>
              </a:buClr>
              <a:buSzPts val="1400"/>
              <a:buFont typeface="Arial"/>
              <a:buChar char="○"/>
            </a:pPr>
            <a:r>
              <a:t/>
            </a:r>
            <a:endParaRPr/>
          </a:p>
          <a:p>
            <a:pPr indent="-88900" lvl="8" marL="3657600" algn="l">
              <a:spcBef>
                <a:spcPts val="0"/>
              </a:spcBef>
              <a:spcAft>
                <a:spcPts val="0"/>
              </a:spcAft>
              <a:buClr>
                <a:srgbClr val="000000"/>
              </a:buClr>
              <a:buSzPts val="1400"/>
              <a:buFont typeface="Arial"/>
              <a:buChar char="■"/>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57" name="Shape 157"/>
        <p:cNvGrpSpPr/>
        <p:nvPr/>
      </p:nvGrpSpPr>
      <p:grpSpPr>
        <a:xfrm>
          <a:off x="0" y="0"/>
          <a:ext cx="0" cy="0"/>
          <a:chOff x="0" y="0"/>
          <a:chExt cx="0" cy="0"/>
        </a:xfrm>
      </p:grpSpPr>
      <p:sp>
        <p:nvSpPr>
          <p:cNvPr id="158" name="Google Shape;158;p23"/>
          <p:cNvSpPr txBox="1"/>
          <p:nvPr>
            <p:ph type="title"/>
          </p:nvPr>
        </p:nvSpPr>
        <p:spPr>
          <a:xfrm>
            <a:off x="609600" y="274638"/>
            <a:ext cx="109728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59" name="Google Shape;159;p23"/>
          <p:cNvSpPr txBox="1"/>
          <p:nvPr>
            <p:ph idx="1" type="body"/>
          </p:nvPr>
        </p:nvSpPr>
        <p:spPr>
          <a:xfrm rot="5400000">
            <a:off x="3833019" y="-1623217"/>
            <a:ext cx="4525963" cy="10972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6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8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160" name="Google Shape;160;p23"/>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1" name="Google Shape;161;p23"/>
          <p:cNvSpPr txBox="1"/>
          <p:nvPr>
            <p:ph idx="11" type="ftr"/>
          </p:nvPr>
        </p:nvSpPr>
        <p:spPr>
          <a:xfrm>
            <a:off x="4165600" y="6356351"/>
            <a:ext cx="3860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2" name="Google Shape;162;p23"/>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Clr>
                <a:srgbClr val="000000"/>
              </a:buClr>
              <a:buSzPts val="1400"/>
              <a:buFont typeface="Arial"/>
              <a:buChar char="●"/>
            </a:pPr>
            <a:r>
              <a:t/>
            </a:r>
            <a:endParaRPr/>
          </a:p>
          <a:p>
            <a:pPr indent="-88900" lvl="1" marL="457200" algn="l">
              <a:spcBef>
                <a:spcPts val="0"/>
              </a:spcBef>
              <a:spcAft>
                <a:spcPts val="0"/>
              </a:spcAft>
              <a:buClr>
                <a:srgbClr val="000000"/>
              </a:buClr>
              <a:buSzPts val="1400"/>
              <a:buFont typeface="Arial"/>
              <a:buChar char="○"/>
            </a:pPr>
            <a:r>
              <a:t/>
            </a:r>
            <a:endParaRPr/>
          </a:p>
          <a:p>
            <a:pPr indent="-88900" lvl="2" marL="914400" algn="l">
              <a:spcBef>
                <a:spcPts val="0"/>
              </a:spcBef>
              <a:spcAft>
                <a:spcPts val="0"/>
              </a:spcAft>
              <a:buClr>
                <a:srgbClr val="000000"/>
              </a:buClr>
              <a:buSzPts val="1400"/>
              <a:buFont typeface="Arial"/>
              <a:buChar char="■"/>
            </a:pPr>
            <a:r>
              <a:t/>
            </a:r>
            <a:endParaRPr/>
          </a:p>
          <a:p>
            <a:pPr indent="-88900" lvl="3" marL="1371600" algn="l">
              <a:spcBef>
                <a:spcPts val="0"/>
              </a:spcBef>
              <a:spcAft>
                <a:spcPts val="0"/>
              </a:spcAft>
              <a:buClr>
                <a:srgbClr val="000000"/>
              </a:buClr>
              <a:buSzPts val="1400"/>
              <a:buFont typeface="Arial"/>
              <a:buChar char="●"/>
            </a:pPr>
            <a:r>
              <a:t/>
            </a:r>
            <a:endParaRPr/>
          </a:p>
          <a:p>
            <a:pPr indent="-88900" lvl="4" marL="1828800" algn="l">
              <a:spcBef>
                <a:spcPts val="0"/>
              </a:spcBef>
              <a:spcAft>
                <a:spcPts val="0"/>
              </a:spcAft>
              <a:buClr>
                <a:srgbClr val="000000"/>
              </a:buClr>
              <a:buSzPts val="1400"/>
              <a:buFont typeface="Arial"/>
              <a:buChar char="○"/>
            </a:pPr>
            <a:r>
              <a:t/>
            </a:r>
            <a:endParaRPr/>
          </a:p>
          <a:p>
            <a:pPr indent="-88900" lvl="5" marL="2286000" algn="l">
              <a:spcBef>
                <a:spcPts val="0"/>
              </a:spcBef>
              <a:spcAft>
                <a:spcPts val="0"/>
              </a:spcAft>
              <a:buClr>
                <a:srgbClr val="000000"/>
              </a:buClr>
              <a:buSzPts val="1400"/>
              <a:buFont typeface="Arial"/>
              <a:buChar char="■"/>
            </a:pPr>
            <a:r>
              <a:t/>
            </a:r>
            <a:endParaRPr/>
          </a:p>
          <a:p>
            <a:pPr indent="-88900" lvl="6" marL="2743200" algn="l">
              <a:spcBef>
                <a:spcPts val="0"/>
              </a:spcBef>
              <a:spcAft>
                <a:spcPts val="0"/>
              </a:spcAft>
              <a:buClr>
                <a:srgbClr val="000000"/>
              </a:buClr>
              <a:buSzPts val="1400"/>
              <a:buFont typeface="Arial"/>
              <a:buChar char="●"/>
            </a:pPr>
            <a:r>
              <a:t/>
            </a:r>
            <a:endParaRPr/>
          </a:p>
          <a:p>
            <a:pPr indent="-88900" lvl="7" marL="3200400" algn="l">
              <a:spcBef>
                <a:spcPts val="0"/>
              </a:spcBef>
              <a:spcAft>
                <a:spcPts val="0"/>
              </a:spcAft>
              <a:buClr>
                <a:srgbClr val="000000"/>
              </a:buClr>
              <a:buSzPts val="1400"/>
              <a:buFont typeface="Arial"/>
              <a:buChar char="○"/>
            </a:pPr>
            <a:r>
              <a:t/>
            </a:r>
            <a:endParaRPr/>
          </a:p>
          <a:p>
            <a:pPr indent="-88900" lvl="8" marL="3657600" algn="l">
              <a:spcBef>
                <a:spcPts val="0"/>
              </a:spcBef>
              <a:spcAft>
                <a:spcPts val="0"/>
              </a:spcAft>
              <a:buClr>
                <a:srgbClr val="000000"/>
              </a:buClr>
              <a:buSzPts val="1400"/>
              <a:buFont typeface="Arial"/>
              <a:buChar char="■"/>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63" name="Shape 163"/>
        <p:cNvGrpSpPr/>
        <p:nvPr/>
      </p:nvGrpSpPr>
      <p:grpSpPr>
        <a:xfrm>
          <a:off x="0" y="0"/>
          <a:ext cx="0" cy="0"/>
          <a:chOff x="0" y="0"/>
          <a:chExt cx="0" cy="0"/>
        </a:xfrm>
      </p:grpSpPr>
      <p:sp>
        <p:nvSpPr>
          <p:cNvPr id="164" name="Google Shape;164;p24"/>
          <p:cNvSpPr txBox="1"/>
          <p:nvPr>
            <p:ph type="title"/>
          </p:nvPr>
        </p:nvSpPr>
        <p:spPr>
          <a:xfrm rot="5400000">
            <a:off x="7285037" y="1828802"/>
            <a:ext cx="5851525" cy="27432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5" name="Google Shape;165;p24"/>
          <p:cNvSpPr txBox="1"/>
          <p:nvPr>
            <p:ph idx="1" type="body"/>
          </p:nvPr>
        </p:nvSpPr>
        <p:spPr>
          <a:xfrm rot="5400000">
            <a:off x="1697037" y="-812799"/>
            <a:ext cx="5851525" cy="80264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6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8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166" name="Google Shape;166;p24"/>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7" name="Google Shape;167;p24"/>
          <p:cNvSpPr txBox="1"/>
          <p:nvPr>
            <p:ph idx="11" type="ftr"/>
          </p:nvPr>
        </p:nvSpPr>
        <p:spPr>
          <a:xfrm>
            <a:off x="4165600" y="6356351"/>
            <a:ext cx="3860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8" name="Google Shape;168;p24"/>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Clr>
                <a:srgbClr val="000000"/>
              </a:buClr>
              <a:buSzPts val="1400"/>
              <a:buFont typeface="Arial"/>
              <a:buChar char="●"/>
            </a:pPr>
            <a:r>
              <a:t/>
            </a:r>
            <a:endParaRPr/>
          </a:p>
          <a:p>
            <a:pPr indent="-88900" lvl="1" marL="457200" algn="l">
              <a:spcBef>
                <a:spcPts val="0"/>
              </a:spcBef>
              <a:spcAft>
                <a:spcPts val="0"/>
              </a:spcAft>
              <a:buClr>
                <a:srgbClr val="000000"/>
              </a:buClr>
              <a:buSzPts val="1400"/>
              <a:buFont typeface="Arial"/>
              <a:buChar char="○"/>
            </a:pPr>
            <a:r>
              <a:t/>
            </a:r>
            <a:endParaRPr/>
          </a:p>
          <a:p>
            <a:pPr indent="-88900" lvl="2" marL="914400" algn="l">
              <a:spcBef>
                <a:spcPts val="0"/>
              </a:spcBef>
              <a:spcAft>
                <a:spcPts val="0"/>
              </a:spcAft>
              <a:buClr>
                <a:srgbClr val="000000"/>
              </a:buClr>
              <a:buSzPts val="1400"/>
              <a:buFont typeface="Arial"/>
              <a:buChar char="■"/>
            </a:pPr>
            <a:r>
              <a:t/>
            </a:r>
            <a:endParaRPr/>
          </a:p>
          <a:p>
            <a:pPr indent="-88900" lvl="3" marL="1371600" algn="l">
              <a:spcBef>
                <a:spcPts val="0"/>
              </a:spcBef>
              <a:spcAft>
                <a:spcPts val="0"/>
              </a:spcAft>
              <a:buClr>
                <a:srgbClr val="000000"/>
              </a:buClr>
              <a:buSzPts val="1400"/>
              <a:buFont typeface="Arial"/>
              <a:buChar char="●"/>
            </a:pPr>
            <a:r>
              <a:t/>
            </a:r>
            <a:endParaRPr/>
          </a:p>
          <a:p>
            <a:pPr indent="-88900" lvl="4" marL="1828800" algn="l">
              <a:spcBef>
                <a:spcPts val="0"/>
              </a:spcBef>
              <a:spcAft>
                <a:spcPts val="0"/>
              </a:spcAft>
              <a:buClr>
                <a:srgbClr val="000000"/>
              </a:buClr>
              <a:buSzPts val="1400"/>
              <a:buFont typeface="Arial"/>
              <a:buChar char="○"/>
            </a:pPr>
            <a:r>
              <a:t/>
            </a:r>
            <a:endParaRPr/>
          </a:p>
          <a:p>
            <a:pPr indent="-88900" lvl="5" marL="2286000" algn="l">
              <a:spcBef>
                <a:spcPts val="0"/>
              </a:spcBef>
              <a:spcAft>
                <a:spcPts val="0"/>
              </a:spcAft>
              <a:buClr>
                <a:srgbClr val="000000"/>
              </a:buClr>
              <a:buSzPts val="1400"/>
              <a:buFont typeface="Arial"/>
              <a:buChar char="■"/>
            </a:pPr>
            <a:r>
              <a:t/>
            </a:r>
            <a:endParaRPr/>
          </a:p>
          <a:p>
            <a:pPr indent="-88900" lvl="6" marL="2743200" algn="l">
              <a:spcBef>
                <a:spcPts val="0"/>
              </a:spcBef>
              <a:spcAft>
                <a:spcPts val="0"/>
              </a:spcAft>
              <a:buClr>
                <a:srgbClr val="000000"/>
              </a:buClr>
              <a:buSzPts val="1400"/>
              <a:buFont typeface="Arial"/>
              <a:buChar char="●"/>
            </a:pPr>
            <a:r>
              <a:t/>
            </a:r>
            <a:endParaRPr/>
          </a:p>
          <a:p>
            <a:pPr indent="-88900" lvl="7" marL="3200400" algn="l">
              <a:spcBef>
                <a:spcPts val="0"/>
              </a:spcBef>
              <a:spcAft>
                <a:spcPts val="0"/>
              </a:spcAft>
              <a:buClr>
                <a:srgbClr val="000000"/>
              </a:buClr>
              <a:buSzPts val="1400"/>
              <a:buFont typeface="Arial"/>
              <a:buChar char="○"/>
            </a:pPr>
            <a:r>
              <a:t/>
            </a:r>
            <a:endParaRPr/>
          </a:p>
          <a:p>
            <a:pPr indent="-88900" lvl="8" marL="3657600" algn="l">
              <a:spcBef>
                <a:spcPts val="0"/>
              </a:spcBef>
              <a:spcAft>
                <a:spcPts val="0"/>
              </a:spcAft>
              <a:buClr>
                <a:srgbClr val="000000"/>
              </a:buClr>
              <a:buSzPts val="1400"/>
              <a:buFont typeface="Arial"/>
              <a:buChar char="■"/>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p:cSld name="Título y objetos">
    <p:spTree>
      <p:nvGrpSpPr>
        <p:cNvPr id="175" name="Shape 175"/>
        <p:cNvGrpSpPr/>
        <p:nvPr/>
      </p:nvGrpSpPr>
      <p:grpSpPr>
        <a:xfrm>
          <a:off x="0" y="0"/>
          <a:ext cx="0" cy="0"/>
          <a:chOff x="0" y="0"/>
          <a:chExt cx="0" cy="0"/>
        </a:xfrm>
      </p:grpSpPr>
      <p:pic>
        <p:nvPicPr>
          <p:cNvPr id="176" name="Google Shape;176;p26"/>
          <p:cNvPicPr preferRelativeResize="0"/>
          <p:nvPr/>
        </p:nvPicPr>
        <p:blipFill rotWithShape="1">
          <a:blip r:embed="rId2">
            <a:alphaModFix/>
          </a:blip>
          <a:srcRect b="0" l="0" r="0" t="0"/>
          <a:stretch/>
        </p:blipFill>
        <p:spPr>
          <a:xfrm>
            <a:off x="-6349" y="-4761"/>
            <a:ext cx="12204600" cy="6867600"/>
          </a:xfrm>
          <a:prstGeom prst="rect">
            <a:avLst/>
          </a:prstGeom>
          <a:noFill/>
          <a:ln>
            <a:noFill/>
          </a:ln>
        </p:spPr>
      </p:pic>
      <p:sp>
        <p:nvSpPr>
          <p:cNvPr id="177" name="Google Shape;177;p26"/>
          <p:cNvSpPr txBox="1"/>
          <p:nvPr>
            <p:ph idx="1" type="body"/>
          </p:nvPr>
        </p:nvSpPr>
        <p:spPr>
          <a:xfrm>
            <a:off x="609600" y="1600200"/>
            <a:ext cx="10972800" cy="45261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6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8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178" name="Google Shape;178;p26"/>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9" name="Google Shape;179;p26"/>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0" name="Google Shape;180;p26"/>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
        <p:nvSpPr>
          <p:cNvPr id="181" name="Google Shape;181;p26"/>
          <p:cNvSpPr txBox="1"/>
          <p:nvPr>
            <p:ph type="title"/>
          </p:nvPr>
        </p:nvSpPr>
        <p:spPr>
          <a:xfrm>
            <a:off x="609600" y="274637"/>
            <a:ext cx="10972800" cy="7062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cxnSp>
        <p:nvCxnSpPr>
          <p:cNvPr id="182" name="Google Shape;182;p26"/>
          <p:cNvCxnSpPr/>
          <p:nvPr/>
        </p:nvCxnSpPr>
        <p:spPr>
          <a:xfrm>
            <a:off x="623391" y="980728"/>
            <a:ext cx="109452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83" name="Shape 183"/>
        <p:cNvGrpSpPr/>
        <p:nvPr/>
      </p:nvGrpSpPr>
      <p:grpSpPr>
        <a:xfrm>
          <a:off x="0" y="0"/>
          <a:ext cx="0" cy="0"/>
          <a:chOff x="0" y="0"/>
          <a:chExt cx="0" cy="0"/>
        </a:xfrm>
      </p:grpSpPr>
      <p:sp>
        <p:nvSpPr>
          <p:cNvPr id="184" name="Google Shape;184;p27"/>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5" name="Google Shape;185;p27"/>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6" name="Google Shape;186;p27"/>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pic>
        <p:nvPicPr>
          <p:cNvPr id="187" name="Google Shape;187;p27"/>
          <p:cNvPicPr preferRelativeResize="0"/>
          <p:nvPr/>
        </p:nvPicPr>
        <p:blipFill rotWithShape="1">
          <a:blip r:embed="rId2">
            <a:alphaModFix/>
          </a:blip>
          <a:srcRect b="0" l="0" r="0" t="0"/>
          <a:stretch/>
        </p:blipFill>
        <p:spPr>
          <a:xfrm>
            <a:off x="-6349" y="-4761"/>
            <a:ext cx="12204600" cy="68676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188" name="Shape 188"/>
        <p:cNvGrpSpPr/>
        <p:nvPr/>
      </p:nvGrpSpPr>
      <p:grpSpPr>
        <a:xfrm>
          <a:off x="0" y="0"/>
          <a:ext cx="0" cy="0"/>
          <a:chOff x="0" y="0"/>
          <a:chExt cx="0" cy="0"/>
        </a:xfrm>
      </p:grpSpPr>
      <p:pic>
        <p:nvPicPr>
          <p:cNvPr id="189" name="Google Shape;189;p28"/>
          <p:cNvPicPr preferRelativeResize="0"/>
          <p:nvPr/>
        </p:nvPicPr>
        <p:blipFill rotWithShape="1">
          <a:blip r:embed="rId2">
            <a:alphaModFix/>
          </a:blip>
          <a:srcRect b="0" l="0" r="0" t="0"/>
          <a:stretch/>
        </p:blipFill>
        <p:spPr>
          <a:xfrm>
            <a:off x="-6349" y="-4761"/>
            <a:ext cx="12204600" cy="6867600"/>
          </a:xfrm>
          <a:prstGeom prst="rect">
            <a:avLst/>
          </a:prstGeom>
          <a:noFill/>
          <a:ln>
            <a:noFill/>
          </a:ln>
        </p:spPr>
      </p:pic>
      <p:sp>
        <p:nvSpPr>
          <p:cNvPr id="190" name="Google Shape;190;p28"/>
          <p:cNvSpPr txBox="1"/>
          <p:nvPr>
            <p:ph type="title"/>
          </p:nvPr>
        </p:nvSpPr>
        <p:spPr>
          <a:xfrm>
            <a:off x="609600" y="274637"/>
            <a:ext cx="10972800" cy="7062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1" name="Google Shape;191;p28"/>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2" name="Google Shape;192;p28"/>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3" name="Google Shape;193;p28"/>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cxnSp>
        <p:nvCxnSpPr>
          <p:cNvPr id="194" name="Google Shape;194;p28"/>
          <p:cNvCxnSpPr/>
          <p:nvPr/>
        </p:nvCxnSpPr>
        <p:spPr>
          <a:xfrm>
            <a:off x="623391" y="836712"/>
            <a:ext cx="109452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95" name="Shape 195"/>
        <p:cNvGrpSpPr/>
        <p:nvPr/>
      </p:nvGrpSpPr>
      <p:grpSpPr>
        <a:xfrm>
          <a:off x="0" y="0"/>
          <a:ext cx="0" cy="0"/>
          <a:chOff x="0" y="0"/>
          <a:chExt cx="0" cy="0"/>
        </a:xfrm>
      </p:grpSpPr>
      <p:sp>
        <p:nvSpPr>
          <p:cNvPr id="196" name="Google Shape;196;p29"/>
          <p:cNvSpPr txBox="1"/>
          <p:nvPr>
            <p:ph type="ctrTitle"/>
          </p:nvPr>
        </p:nvSpPr>
        <p:spPr>
          <a:xfrm>
            <a:off x="914400" y="2130425"/>
            <a:ext cx="10363200" cy="1470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7" name="Google Shape;197;p29"/>
          <p:cNvSpPr txBox="1"/>
          <p:nvPr>
            <p:ph idx="1" type="subTitle"/>
          </p:nvPr>
        </p:nvSpPr>
        <p:spPr>
          <a:xfrm>
            <a:off x="1828800" y="3886200"/>
            <a:ext cx="8534400" cy="1752600"/>
          </a:xfrm>
          <a:prstGeom prst="rect">
            <a:avLst/>
          </a:prstGeom>
          <a:noFill/>
          <a:ln>
            <a:noFill/>
          </a:ln>
        </p:spPr>
        <p:txBody>
          <a:bodyPr anchorCtr="0" anchor="t" bIns="91425" lIns="91425" spcFirstLastPara="1" rIns="91425" wrap="square" tIns="91425"/>
          <a:lstStyle>
            <a:lvl1pPr lvl="0" marR="0" rtl="0" algn="ctr">
              <a:lnSpc>
                <a:spcPct val="100000"/>
              </a:lnSpc>
              <a:spcBef>
                <a:spcPts val="64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1pPr>
            <a:lvl2pPr lvl="1" marR="0" rtl="0" algn="ctr">
              <a:lnSpc>
                <a:spcPct val="100000"/>
              </a:lnSpc>
              <a:spcBef>
                <a:spcPts val="56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2pPr>
            <a:lvl3pPr lvl="2" marR="0" rtl="0" algn="ctr">
              <a:lnSpc>
                <a:spcPct val="100000"/>
              </a:lnSpc>
              <a:spcBef>
                <a:spcPts val="48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3pPr>
            <a:lvl4pPr lvl="3" marR="0" rtl="0" algn="ctr">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4pPr>
            <a:lvl5pPr lvl="4" marR="0" rtl="0" algn="ctr">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5pPr>
            <a:lvl6pPr lvl="5" marR="0" rtl="0" algn="ctr">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6pPr>
            <a:lvl7pPr lvl="6" marR="0" rtl="0" algn="ctr">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7pPr>
            <a:lvl8pPr lvl="7" marR="0" rtl="0" algn="ctr">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8pPr>
            <a:lvl9pPr lvl="8" marR="0" rtl="0" algn="ctr">
              <a:lnSpc>
                <a:spcPct val="100000"/>
              </a:lnSpc>
              <a:spcBef>
                <a:spcPts val="40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198" name="Google Shape;198;p29"/>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9" name="Google Shape;199;p29"/>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0" name="Google Shape;200;p29"/>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01" name="Shape 201"/>
        <p:cNvGrpSpPr/>
        <p:nvPr/>
      </p:nvGrpSpPr>
      <p:grpSpPr>
        <a:xfrm>
          <a:off x="0" y="0"/>
          <a:ext cx="0" cy="0"/>
          <a:chOff x="0" y="0"/>
          <a:chExt cx="0" cy="0"/>
        </a:xfrm>
      </p:grpSpPr>
      <p:sp>
        <p:nvSpPr>
          <p:cNvPr id="202" name="Google Shape;202;p30"/>
          <p:cNvSpPr txBox="1"/>
          <p:nvPr>
            <p:ph type="title"/>
          </p:nvPr>
        </p:nvSpPr>
        <p:spPr>
          <a:xfrm>
            <a:off x="963083" y="4406901"/>
            <a:ext cx="10363200" cy="1362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03" name="Google Shape;203;p30"/>
          <p:cNvSpPr txBox="1"/>
          <p:nvPr>
            <p:ph idx="1" type="body"/>
          </p:nvPr>
        </p:nvSpPr>
        <p:spPr>
          <a:xfrm>
            <a:off x="963083" y="2906713"/>
            <a:ext cx="10363200" cy="15003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204" name="Google Shape;204;p30"/>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5" name="Google Shape;205;p30"/>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6" name="Google Shape;206;p30"/>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207" name="Shape 207"/>
        <p:cNvGrpSpPr/>
        <p:nvPr/>
      </p:nvGrpSpPr>
      <p:grpSpPr>
        <a:xfrm>
          <a:off x="0" y="0"/>
          <a:ext cx="0" cy="0"/>
          <a:chOff x="0" y="0"/>
          <a:chExt cx="0" cy="0"/>
        </a:xfrm>
      </p:grpSpPr>
      <p:sp>
        <p:nvSpPr>
          <p:cNvPr id="208" name="Google Shape;208;p31"/>
          <p:cNvSpPr txBox="1"/>
          <p:nvPr>
            <p:ph type="title"/>
          </p:nvPr>
        </p:nvSpPr>
        <p:spPr>
          <a:xfrm>
            <a:off x="609600" y="274637"/>
            <a:ext cx="109728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09" name="Google Shape;209;p31"/>
          <p:cNvSpPr txBox="1"/>
          <p:nvPr>
            <p:ph idx="1" type="body"/>
          </p:nvPr>
        </p:nvSpPr>
        <p:spPr>
          <a:xfrm>
            <a:off x="609600" y="1600200"/>
            <a:ext cx="5384700" cy="45261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210" name="Google Shape;210;p31"/>
          <p:cNvSpPr txBox="1"/>
          <p:nvPr>
            <p:ph idx="2" type="body"/>
          </p:nvPr>
        </p:nvSpPr>
        <p:spPr>
          <a:xfrm>
            <a:off x="6197600" y="1600200"/>
            <a:ext cx="5384700" cy="45261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211" name="Google Shape;211;p31"/>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2" name="Google Shape;212;p31"/>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3" name="Google Shape;213;p31"/>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214" name="Shape 214"/>
        <p:cNvGrpSpPr/>
        <p:nvPr/>
      </p:nvGrpSpPr>
      <p:grpSpPr>
        <a:xfrm>
          <a:off x="0" y="0"/>
          <a:ext cx="0" cy="0"/>
          <a:chOff x="0" y="0"/>
          <a:chExt cx="0" cy="0"/>
        </a:xfrm>
      </p:grpSpPr>
      <p:sp>
        <p:nvSpPr>
          <p:cNvPr id="215" name="Google Shape;215;p32"/>
          <p:cNvSpPr txBox="1"/>
          <p:nvPr>
            <p:ph type="title"/>
          </p:nvPr>
        </p:nvSpPr>
        <p:spPr>
          <a:xfrm>
            <a:off x="609600" y="274637"/>
            <a:ext cx="109728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16" name="Google Shape;216;p32"/>
          <p:cNvSpPr txBox="1"/>
          <p:nvPr>
            <p:ph idx="1" type="body"/>
          </p:nvPr>
        </p:nvSpPr>
        <p:spPr>
          <a:xfrm>
            <a:off x="609600" y="1535112"/>
            <a:ext cx="5386800" cy="6399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217" name="Google Shape;217;p32"/>
          <p:cNvSpPr txBox="1"/>
          <p:nvPr>
            <p:ph idx="2" type="body"/>
          </p:nvPr>
        </p:nvSpPr>
        <p:spPr>
          <a:xfrm>
            <a:off x="609600" y="2174875"/>
            <a:ext cx="5386800" cy="39513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218" name="Google Shape;218;p32"/>
          <p:cNvSpPr txBox="1"/>
          <p:nvPr>
            <p:ph idx="3" type="body"/>
          </p:nvPr>
        </p:nvSpPr>
        <p:spPr>
          <a:xfrm>
            <a:off x="6193367" y="1535112"/>
            <a:ext cx="5388900" cy="6399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219" name="Google Shape;219;p32"/>
          <p:cNvSpPr txBox="1"/>
          <p:nvPr>
            <p:ph idx="4" type="body"/>
          </p:nvPr>
        </p:nvSpPr>
        <p:spPr>
          <a:xfrm>
            <a:off x="6193367" y="2174875"/>
            <a:ext cx="5388900" cy="39513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220" name="Google Shape;220;p32"/>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1" name="Google Shape;221;p32"/>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2" name="Google Shape;222;p32"/>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p:cSld name="Título y objetos">
    <p:spTree>
      <p:nvGrpSpPr>
        <p:cNvPr id="27"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b="0" l="0" r="0" t="0"/>
          <a:stretch/>
        </p:blipFill>
        <p:spPr>
          <a:xfrm>
            <a:off x="-6349" y="-4761"/>
            <a:ext cx="12204300" cy="6867600"/>
          </a:xfrm>
          <a:prstGeom prst="rect">
            <a:avLst/>
          </a:prstGeom>
          <a:noFill/>
          <a:ln>
            <a:noFill/>
          </a:ln>
        </p:spPr>
      </p:pic>
      <p:sp>
        <p:nvSpPr>
          <p:cNvPr id="29" name="Google Shape;29;p4"/>
          <p:cNvSpPr txBox="1"/>
          <p:nvPr>
            <p:ph idx="1" type="body"/>
          </p:nvPr>
        </p:nvSpPr>
        <p:spPr>
          <a:xfrm>
            <a:off x="609600" y="1600200"/>
            <a:ext cx="10972800" cy="4526100"/>
          </a:xfrm>
          <a:prstGeom prst="rect">
            <a:avLst/>
          </a:prstGeom>
          <a:noFill/>
          <a:ln>
            <a:noFill/>
          </a:ln>
        </p:spPr>
        <p:txBody>
          <a:bodyPr anchorCtr="0" anchor="t" bIns="91425" lIns="91425" spcFirstLastPara="1" rIns="91425" wrap="square" tIns="91425"/>
          <a:lstStyle>
            <a:lvl1pPr indent="-323850" lvl="0" marL="457200" marR="0" rtl="0" algn="l">
              <a:lnSpc>
                <a:spcPct val="100000"/>
              </a:lnSpc>
              <a:spcBef>
                <a:spcPts val="7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1pPr>
            <a:lvl2pPr indent="-323850" lvl="1" marL="914400" marR="0" rtl="0" algn="l">
              <a:lnSpc>
                <a:spcPct val="100000"/>
              </a:lnSpc>
              <a:spcBef>
                <a:spcPts val="5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2pPr>
            <a:lvl3pPr indent="-323850" lvl="2" marL="1371600" marR="0" rtl="0" algn="l">
              <a:lnSpc>
                <a:spcPct val="100000"/>
              </a:lnSpc>
              <a:spcBef>
                <a:spcPts val="5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3pPr>
            <a:lvl4pPr indent="-323850" lvl="3" marL="18288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4pPr>
            <a:lvl5pPr indent="-323850" lvl="4" marL="22860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5pPr>
            <a:lvl6pPr indent="-323850" lvl="5" marL="27432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6pPr>
            <a:lvl7pPr indent="-323850" lvl="6" marL="32004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7pPr>
            <a:lvl8pPr indent="-323850" lvl="7" marL="36576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8pPr>
            <a:lvl9pPr indent="-323850" lvl="8" marL="41148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9pPr>
          </a:lstStyle>
          <a:p/>
        </p:txBody>
      </p:sp>
      <p:sp>
        <p:nvSpPr>
          <p:cNvPr id="30" name="Google Shape;30;p4"/>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31" name="Google Shape;31;p4"/>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32" name="Google Shape;32;p4"/>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
        <p:nvSpPr>
          <p:cNvPr id="33" name="Google Shape;33;p4"/>
          <p:cNvSpPr txBox="1"/>
          <p:nvPr>
            <p:ph type="title"/>
          </p:nvPr>
        </p:nvSpPr>
        <p:spPr>
          <a:xfrm>
            <a:off x="609600" y="274637"/>
            <a:ext cx="10972800" cy="7059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9pPr>
          </a:lstStyle>
          <a:p/>
        </p:txBody>
      </p:sp>
      <p:cxnSp>
        <p:nvCxnSpPr>
          <p:cNvPr id="34" name="Google Shape;34;p4"/>
          <p:cNvCxnSpPr/>
          <p:nvPr/>
        </p:nvCxnSpPr>
        <p:spPr>
          <a:xfrm>
            <a:off x="623391" y="980728"/>
            <a:ext cx="109452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223" name="Shape 223"/>
        <p:cNvGrpSpPr/>
        <p:nvPr/>
      </p:nvGrpSpPr>
      <p:grpSpPr>
        <a:xfrm>
          <a:off x="0" y="0"/>
          <a:ext cx="0" cy="0"/>
          <a:chOff x="0" y="0"/>
          <a:chExt cx="0" cy="0"/>
        </a:xfrm>
      </p:grpSpPr>
      <p:sp>
        <p:nvSpPr>
          <p:cNvPr id="224" name="Google Shape;224;p33"/>
          <p:cNvSpPr txBox="1"/>
          <p:nvPr>
            <p:ph type="title"/>
          </p:nvPr>
        </p:nvSpPr>
        <p:spPr>
          <a:xfrm>
            <a:off x="609600" y="273050"/>
            <a:ext cx="4011000" cy="11619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25" name="Google Shape;225;p33"/>
          <p:cNvSpPr txBox="1"/>
          <p:nvPr>
            <p:ph idx="1" type="body"/>
          </p:nvPr>
        </p:nvSpPr>
        <p:spPr>
          <a:xfrm>
            <a:off x="4766732" y="273051"/>
            <a:ext cx="6815700" cy="58530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226" name="Google Shape;226;p33"/>
          <p:cNvSpPr txBox="1"/>
          <p:nvPr>
            <p:ph idx="2" type="body"/>
          </p:nvPr>
        </p:nvSpPr>
        <p:spPr>
          <a:xfrm>
            <a:off x="609600" y="1435100"/>
            <a:ext cx="4011000" cy="46911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227" name="Google Shape;227;p33"/>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8" name="Google Shape;228;p33"/>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9" name="Google Shape;229;p33"/>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230" name="Shape 230"/>
        <p:cNvGrpSpPr/>
        <p:nvPr/>
      </p:nvGrpSpPr>
      <p:grpSpPr>
        <a:xfrm>
          <a:off x="0" y="0"/>
          <a:ext cx="0" cy="0"/>
          <a:chOff x="0" y="0"/>
          <a:chExt cx="0" cy="0"/>
        </a:xfrm>
      </p:grpSpPr>
      <p:sp>
        <p:nvSpPr>
          <p:cNvPr id="231" name="Google Shape;231;p34"/>
          <p:cNvSpPr txBox="1"/>
          <p:nvPr>
            <p:ph type="title"/>
          </p:nvPr>
        </p:nvSpPr>
        <p:spPr>
          <a:xfrm>
            <a:off x="2389716" y="4800600"/>
            <a:ext cx="7315200" cy="566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32" name="Google Shape;232;p34"/>
          <p:cNvSpPr/>
          <p:nvPr>
            <p:ph idx="2" type="pic"/>
          </p:nvPr>
        </p:nvSpPr>
        <p:spPr>
          <a:xfrm>
            <a:off x="2389716" y="612775"/>
            <a:ext cx="7315200" cy="4114800"/>
          </a:xfrm>
          <a:prstGeom prst="rect">
            <a:avLst/>
          </a:prstGeom>
          <a:noFill/>
          <a:ln>
            <a:noFill/>
          </a:ln>
        </p:spPr>
        <p:txBody>
          <a:bodyPr anchorCtr="0" anchor="ctr" bIns="91425" lIns="91425" spcFirstLastPara="1" rIns="91425" wrap="square" tIns="91425"/>
          <a:lstStyle>
            <a:lvl1pPr lvl="0">
              <a:spcBef>
                <a:spcPts val="0"/>
              </a:spcBef>
              <a:spcAft>
                <a:spcPts val="0"/>
              </a:spcAft>
              <a:buNone/>
              <a:defRPr/>
            </a:lvl1pPr>
          </a:lstStyle>
          <a:p/>
        </p:txBody>
      </p:sp>
      <p:sp>
        <p:nvSpPr>
          <p:cNvPr id="233" name="Google Shape;233;p34"/>
          <p:cNvSpPr txBox="1"/>
          <p:nvPr>
            <p:ph idx="1" type="body"/>
          </p:nvPr>
        </p:nvSpPr>
        <p:spPr>
          <a:xfrm>
            <a:off x="2389716" y="5367337"/>
            <a:ext cx="7315200" cy="804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9pPr>
          </a:lstStyle>
          <a:p/>
        </p:txBody>
      </p:sp>
      <p:sp>
        <p:nvSpPr>
          <p:cNvPr id="234" name="Google Shape;234;p34"/>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5" name="Google Shape;235;p34"/>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6" name="Google Shape;236;p34"/>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237" name="Shape 237"/>
        <p:cNvGrpSpPr/>
        <p:nvPr/>
      </p:nvGrpSpPr>
      <p:grpSpPr>
        <a:xfrm>
          <a:off x="0" y="0"/>
          <a:ext cx="0" cy="0"/>
          <a:chOff x="0" y="0"/>
          <a:chExt cx="0" cy="0"/>
        </a:xfrm>
      </p:grpSpPr>
      <p:sp>
        <p:nvSpPr>
          <p:cNvPr id="238" name="Google Shape;238;p35"/>
          <p:cNvSpPr txBox="1"/>
          <p:nvPr>
            <p:ph type="title"/>
          </p:nvPr>
        </p:nvSpPr>
        <p:spPr>
          <a:xfrm>
            <a:off x="609600" y="274637"/>
            <a:ext cx="109728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39" name="Google Shape;239;p35"/>
          <p:cNvSpPr txBox="1"/>
          <p:nvPr>
            <p:ph idx="1" type="body"/>
          </p:nvPr>
        </p:nvSpPr>
        <p:spPr>
          <a:xfrm rot="5400000">
            <a:off x="3832949" y="-1623149"/>
            <a:ext cx="4526100" cy="10972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6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8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240" name="Google Shape;240;p35"/>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1" name="Google Shape;241;p35"/>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2" name="Google Shape;242;p35"/>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243" name="Shape 243"/>
        <p:cNvGrpSpPr/>
        <p:nvPr/>
      </p:nvGrpSpPr>
      <p:grpSpPr>
        <a:xfrm>
          <a:off x="0" y="0"/>
          <a:ext cx="0" cy="0"/>
          <a:chOff x="0" y="0"/>
          <a:chExt cx="0" cy="0"/>
        </a:xfrm>
      </p:grpSpPr>
      <p:sp>
        <p:nvSpPr>
          <p:cNvPr id="244" name="Google Shape;244;p36"/>
          <p:cNvSpPr txBox="1"/>
          <p:nvPr>
            <p:ph type="title"/>
          </p:nvPr>
        </p:nvSpPr>
        <p:spPr>
          <a:xfrm rot="5400000">
            <a:off x="7285049" y="1828788"/>
            <a:ext cx="5851500" cy="27432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45" name="Google Shape;245;p36"/>
          <p:cNvSpPr txBox="1"/>
          <p:nvPr>
            <p:ph idx="1" type="body"/>
          </p:nvPr>
        </p:nvSpPr>
        <p:spPr>
          <a:xfrm rot="5400000">
            <a:off x="1696999" y="-812860"/>
            <a:ext cx="5851500" cy="80265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6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8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246" name="Google Shape;246;p36"/>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7" name="Google Shape;247;p36"/>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8" name="Google Shape;248;p36"/>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35" name="Shape 35"/>
        <p:cNvGrpSpPr/>
        <p:nvPr/>
      </p:nvGrpSpPr>
      <p:grpSpPr>
        <a:xfrm>
          <a:off x="0" y="0"/>
          <a:ext cx="0" cy="0"/>
          <a:chOff x="0" y="0"/>
          <a:chExt cx="0" cy="0"/>
        </a:xfrm>
      </p:grpSpPr>
      <p:sp>
        <p:nvSpPr>
          <p:cNvPr id="36" name="Google Shape;36;p5"/>
          <p:cNvSpPr txBox="1"/>
          <p:nvPr>
            <p:ph type="ctrTitle"/>
          </p:nvPr>
        </p:nvSpPr>
        <p:spPr>
          <a:xfrm>
            <a:off x="914400" y="2130425"/>
            <a:ext cx="10363200" cy="1470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9pPr>
          </a:lstStyle>
          <a:p/>
        </p:txBody>
      </p:sp>
      <p:sp>
        <p:nvSpPr>
          <p:cNvPr id="37" name="Google Shape;37;p5"/>
          <p:cNvSpPr txBox="1"/>
          <p:nvPr>
            <p:ph idx="1" type="subTitle"/>
          </p:nvPr>
        </p:nvSpPr>
        <p:spPr>
          <a:xfrm>
            <a:off x="1828800" y="3886200"/>
            <a:ext cx="8534400" cy="1752900"/>
          </a:xfrm>
          <a:prstGeom prst="rect">
            <a:avLst/>
          </a:prstGeom>
          <a:noFill/>
          <a:ln>
            <a:noFill/>
          </a:ln>
        </p:spPr>
        <p:txBody>
          <a:bodyPr anchorCtr="0" anchor="t" bIns="91425" lIns="91425" spcFirstLastPara="1" rIns="91425" wrap="square" tIns="91425"/>
          <a:lstStyle>
            <a:lvl1pPr lvl="0" marR="0" rtl="0" algn="ctr">
              <a:lnSpc>
                <a:spcPct val="100000"/>
              </a:lnSpc>
              <a:spcBef>
                <a:spcPts val="700"/>
              </a:spcBef>
              <a:spcAft>
                <a:spcPts val="0"/>
              </a:spcAft>
              <a:buClr>
                <a:srgbClr val="888888"/>
              </a:buClr>
              <a:buSzPts val="1500"/>
              <a:buFont typeface="Calibri"/>
              <a:buNone/>
              <a:defRPr b="0" i="0" sz="1500" u="none" cap="none" strike="noStrike">
                <a:solidFill>
                  <a:srgbClr val="000000"/>
                </a:solidFill>
                <a:latin typeface="Arial"/>
                <a:ea typeface="Arial"/>
                <a:cs typeface="Arial"/>
                <a:sym typeface="Arial"/>
              </a:defRPr>
            </a:lvl1pPr>
            <a:lvl2pPr lvl="1" marR="0" rtl="0" algn="ctr">
              <a:lnSpc>
                <a:spcPct val="100000"/>
              </a:lnSpc>
              <a:spcBef>
                <a:spcPts val="500"/>
              </a:spcBef>
              <a:spcAft>
                <a:spcPts val="0"/>
              </a:spcAft>
              <a:buClr>
                <a:srgbClr val="888888"/>
              </a:buClr>
              <a:buSzPts val="1500"/>
              <a:buFont typeface="Calibri"/>
              <a:buNone/>
              <a:defRPr b="0" i="0" sz="1500" u="none" cap="none" strike="noStrike">
                <a:solidFill>
                  <a:srgbClr val="000000"/>
                </a:solidFill>
                <a:latin typeface="Arial"/>
                <a:ea typeface="Arial"/>
                <a:cs typeface="Arial"/>
                <a:sym typeface="Arial"/>
              </a:defRPr>
            </a:lvl2pPr>
            <a:lvl3pPr lvl="2" marR="0" rtl="0" algn="ctr">
              <a:lnSpc>
                <a:spcPct val="100000"/>
              </a:lnSpc>
              <a:spcBef>
                <a:spcPts val="500"/>
              </a:spcBef>
              <a:spcAft>
                <a:spcPts val="0"/>
              </a:spcAft>
              <a:buClr>
                <a:srgbClr val="888888"/>
              </a:buClr>
              <a:buSzPts val="1500"/>
              <a:buFont typeface="Calibri"/>
              <a:buNone/>
              <a:defRPr b="0" i="0" sz="1500" u="none" cap="none" strike="noStrike">
                <a:solidFill>
                  <a:srgbClr val="000000"/>
                </a:solidFill>
                <a:latin typeface="Arial"/>
                <a:ea typeface="Arial"/>
                <a:cs typeface="Arial"/>
                <a:sym typeface="Arial"/>
              </a:defRPr>
            </a:lvl3pPr>
            <a:lvl4pPr lvl="3" marR="0" rtl="0" algn="ctr">
              <a:lnSpc>
                <a:spcPct val="100000"/>
              </a:lnSpc>
              <a:spcBef>
                <a:spcPts val="400"/>
              </a:spcBef>
              <a:spcAft>
                <a:spcPts val="0"/>
              </a:spcAft>
              <a:buClr>
                <a:srgbClr val="888888"/>
              </a:buClr>
              <a:buSzPts val="1500"/>
              <a:buFont typeface="Calibri"/>
              <a:buNone/>
              <a:defRPr b="0" i="0" sz="1500" u="none" cap="none" strike="noStrike">
                <a:solidFill>
                  <a:srgbClr val="000000"/>
                </a:solidFill>
                <a:latin typeface="Arial"/>
                <a:ea typeface="Arial"/>
                <a:cs typeface="Arial"/>
                <a:sym typeface="Arial"/>
              </a:defRPr>
            </a:lvl4pPr>
            <a:lvl5pPr lvl="4" marR="0" rtl="0" algn="ctr">
              <a:lnSpc>
                <a:spcPct val="100000"/>
              </a:lnSpc>
              <a:spcBef>
                <a:spcPts val="400"/>
              </a:spcBef>
              <a:spcAft>
                <a:spcPts val="0"/>
              </a:spcAft>
              <a:buClr>
                <a:srgbClr val="888888"/>
              </a:buClr>
              <a:buSzPts val="1500"/>
              <a:buFont typeface="Calibri"/>
              <a:buNone/>
              <a:defRPr b="0" i="0" sz="1500" u="none" cap="none" strike="noStrike">
                <a:solidFill>
                  <a:srgbClr val="000000"/>
                </a:solidFill>
                <a:latin typeface="Arial"/>
                <a:ea typeface="Arial"/>
                <a:cs typeface="Arial"/>
                <a:sym typeface="Arial"/>
              </a:defRPr>
            </a:lvl5pPr>
            <a:lvl6pPr lvl="5" marR="0" rtl="0" algn="ctr">
              <a:lnSpc>
                <a:spcPct val="100000"/>
              </a:lnSpc>
              <a:spcBef>
                <a:spcPts val="400"/>
              </a:spcBef>
              <a:spcAft>
                <a:spcPts val="0"/>
              </a:spcAft>
              <a:buClr>
                <a:srgbClr val="888888"/>
              </a:buClr>
              <a:buSzPts val="1500"/>
              <a:buFont typeface="Calibri"/>
              <a:buNone/>
              <a:defRPr b="0" i="0" sz="1500" u="none" cap="none" strike="noStrike">
                <a:solidFill>
                  <a:srgbClr val="000000"/>
                </a:solidFill>
                <a:latin typeface="Arial"/>
                <a:ea typeface="Arial"/>
                <a:cs typeface="Arial"/>
                <a:sym typeface="Arial"/>
              </a:defRPr>
            </a:lvl6pPr>
            <a:lvl7pPr lvl="6" marR="0" rtl="0" algn="ctr">
              <a:lnSpc>
                <a:spcPct val="100000"/>
              </a:lnSpc>
              <a:spcBef>
                <a:spcPts val="400"/>
              </a:spcBef>
              <a:spcAft>
                <a:spcPts val="0"/>
              </a:spcAft>
              <a:buClr>
                <a:srgbClr val="888888"/>
              </a:buClr>
              <a:buSzPts val="1500"/>
              <a:buFont typeface="Calibri"/>
              <a:buNone/>
              <a:defRPr b="0" i="0" sz="1500" u="none" cap="none" strike="noStrike">
                <a:solidFill>
                  <a:srgbClr val="000000"/>
                </a:solidFill>
                <a:latin typeface="Arial"/>
                <a:ea typeface="Arial"/>
                <a:cs typeface="Arial"/>
                <a:sym typeface="Arial"/>
              </a:defRPr>
            </a:lvl7pPr>
            <a:lvl8pPr lvl="7" marR="0" rtl="0" algn="ctr">
              <a:lnSpc>
                <a:spcPct val="100000"/>
              </a:lnSpc>
              <a:spcBef>
                <a:spcPts val="400"/>
              </a:spcBef>
              <a:spcAft>
                <a:spcPts val="0"/>
              </a:spcAft>
              <a:buClr>
                <a:srgbClr val="888888"/>
              </a:buClr>
              <a:buSzPts val="1500"/>
              <a:buFont typeface="Calibri"/>
              <a:buNone/>
              <a:defRPr b="0" i="0" sz="1500" u="none" cap="none" strike="noStrike">
                <a:solidFill>
                  <a:srgbClr val="000000"/>
                </a:solidFill>
                <a:latin typeface="Arial"/>
                <a:ea typeface="Arial"/>
                <a:cs typeface="Arial"/>
                <a:sym typeface="Arial"/>
              </a:defRPr>
            </a:lvl8pPr>
            <a:lvl9pPr lvl="8" marR="0" rtl="0" algn="ctr">
              <a:lnSpc>
                <a:spcPct val="100000"/>
              </a:lnSpc>
              <a:spcBef>
                <a:spcPts val="400"/>
              </a:spcBef>
              <a:spcAft>
                <a:spcPts val="0"/>
              </a:spcAft>
              <a:buClr>
                <a:srgbClr val="888888"/>
              </a:buClr>
              <a:buSzPts val="1500"/>
              <a:buFont typeface="Calibri"/>
              <a:buNone/>
              <a:defRPr b="0" i="0" sz="1500" u="none" cap="none" strike="noStrike">
                <a:solidFill>
                  <a:srgbClr val="000000"/>
                </a:solidFill>
                <a:latin typeface="Arial"/>
                <a:ea typeface="Arial"/>
                <a:cs typeface="Arial"/>
                <a:sym typeface="Arial"/>
              </a:defRPr>
            </a:lvl9pPr>
          </a:lstStyle>
          <a:p/>
        </p:txBody>
      </p:sp>
      <p:sp>
        <p:nvSpPr>
          <p:cNvPr id="38" name="Google Shape;38;p5"/>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39" name="Google Shape;39;p5"/>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40" name="Google Shape;40;p5"/>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41" name="Shape 41"/>
        <p:cNvGrpSpPr/>
        <p:nvPr/>
      </p:nvGrpSpPr>
      <p:grpSpPr>
        <a:xfrm>
          <a:off x="0" y="0"/>
          <a:ext cx="0" cy="0"/>
          <a:chOff x="0" y="0"/>
          <a:chExt cx="0" cy="0"/>
        </a:xfrm>
      </p:grpSpPr>
      <p:sp>
        <p:nvSpPr>
          <p:cNvPr id="42" name="Google Shape;42;p6"/>
          <p:cNvSpPr txBox="1"/>
          <p:nvPr>
            <p:ph type="title"/>
          </p:nvPr>
        </p:nvSpPr>
        <p:spPr>
          <a:xfrm>
            <a:off x="963083" y="4406901"/>
            <a:ext cx="10363200" cy="13620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9pPr>
          </a:lstStyle>
          <a:p/>
        </p:txBody>
      </p:sp>
      <p:sp>
        <p:nvSpPr>
          <p:cNvPr id="43" name="Google Shape;43;p6"/>
          <p:cNvSpPr txBox="1"/>
          <p:nvPr>
            <p:ph idx="1" type="body"/>
          </p:nvPr>
        </p:nvSpPr>
        <p:spPr>
          <a:xfrm>
            <a:off x="963083" y="2906713"/>
            <a:ext cx="10363200" cy="15003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0"/>
              </a:spcBef>
              <a:spcAft>
                <a:spcPts val="0"/>
              </a:spcAft>
              <a:buClr>
                <a:srgbClr val="888888"/>
              </a:buClr>
              <a:buSzPts val="1500"/>
              <a:buFont typeface="Calibri"/>
              <a:buNone/>
              <a:defRPr b="0" i="0" sz="15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888888"/>
              </a:buClr>
              <a:buSzPts val="1500"/>
              <a:buFont typeface="Calibri"/>
              <a:buNone/>
              <a:defRPr b="0" i="0" sz="15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500"/>
              <a:buFont typeface="Calibri"/>
              <a:buNone/>
              <a:defRPr b="0" i="0" sz="15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500"/>
              <a:buFont typeface="Calibri"/>
              <a:buNone/>
              <a:defRPr b="0" i="0" sz="15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500"/>
              <a:buFont typeface="Calibri"/>
              <a:buNone/>
              <a:defRPr b="0" i="0" sz="15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500"/>
              <a:buFont typeface="Calibri"/>
              <a:buNone/>
              <a:defRPr b="0" i="0" sz="15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500"/>
              <a:buFont typeface="Calibri"/>
              <a:buNone/>
              <a:defRPr b="0" i="0" sz="15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500"/>
              <a:buFont typeface="Calibri"/>
              <a:buNone/>
              <a:defRPr b="0" i="0" sz="15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500"/>
              <a:buFont typeface="Calibri"/>
              <a:buNone/>
              <a:defRPr b="0" i="0" sz="1500" u="none" cap="none" strike="noStrike">
                <a:solidFill>
                  <a:srgbClr val="000000"/>
                </a:solidFill>
                <a:latin typeface="Arial"/>
                <a:ea typeface="Arial"/>
                <a:cs typeface="Arial"/>
                <a:sym typeface="Arial"/>
              </a:defRPr>
            </a:lvl9pPr>
          </a:lstStyle>
          <a:p/>
        </p:txBody>
      </p:sp>
      <p:sp>
        <p:nvSpPr>
          <p:cNvPr id="44" name="Google Shape;44;p6"/>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45" name="Google Shape;45;p6"/>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46" name="Google Shape;46;p6"/>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47" name="Shape 47"/>
        <p:cNvGrpSpPr/>
        <p:nvPr/>
      </p:nvGrpSpPr>
      <p:grpSpPr>
        <a:xfrm>
          <a:off x="0" y="0"/>
          <a:ext cx="0" cy="0"/>
          <a:chOff x="0" y="0"/>
          <a:chExt cx="0" cy="0"/>
        </a:xfrm>
      </p:grpSpPr>
      <p:sp>
        <p:nvSpPr>
          <p:cNvPr id="48" name="Google Shape;48;p7"/>
          <p:cNvSpPr txBox="1"/>
          <p:nvPr>
            <p:ph type="title"/>
          </p:nvPr>
        </p:nvSpPr>
        <p:spPr>
          <a:xfrm>
            <a:off x="609600" y="274637"/>
            <a:ext cx="10972800" cy="11433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9pPr>
          </a:lstStyle>
          <a:p/>
        </p:txBody>
      </p:sp>
      <p:sp>
        <p:nvSpPr>
          <p:cNvPr id="49" name="Google Shape;49;p7"/>
          <p:cNvSpPr txBox="1"/>
          <p:nvPr>
            <p:ph idx="1" type="body"/>
          </p:nvPr>
        </p:nvSpPr>
        <p:spPr>
          <a:xfrm>
            <a:off x="609600" y="1600200"/>
            <a:ext cx="5384700" cy="4526100"/>
          </a:xfrm>
          <a:prstGeom prst="rect">
            <a:avLst/>
          </a:prstGeom>
          <a:noFill/>
          <a:ln>
            <a:noFill/>
          </a:ln>
        </p:spPr>
        <p:txBody>
          <a:bodyPr anchorCtr="0" anchor="t" bIns="91425" lIns="91425" spcFirstLastPara="1" rIns="91425" wrap="square" tIns="91425"/>
          <a:lstStyle>
            <a:lvl1pPr indent="-323850" lvl="0" marL="4572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1pPr>
            <a:lvl2pPr indent="-323850" lvl="1" marL="9144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2pPr>
            <a:lvl3pPr indent="-323850" lvl="2" marL="13716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3pPr>
            <a:lvl4pPr indent="-323850" lvl="3" marL="18288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4pPr>
            <a:lvl5pPr indent="-323850" lvl="4" marL="22860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5pPr>
            <a:lvl6pPr indent="-323850" lvl="5" marL="27432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6pPr>
            <a:lvl7pPr indent="-323850" lvl="6" marL="32004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7pPr>
            <a:lvl8pPr indent="-323850" lvl="7" marL="36576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8pPr>
            <a:lvl9pPr indent="-323850" lvl="8" marL="41148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9pPr>
          </a:lstStyle>
          <a:p/>
        </p:txBody>
      </p:sp>
      <p:sp>
        <p:nvSpPr>
          <p:cNvPr id="50" name="Google Shape;50;p7"/>
          <p:cNvSpPr txBox="1"/>
          <p:nvPr>
            <p:ph idx="2" type="body"/>
          </p:nvPr>
        </p:nvSpPr>
        <p:spPr>
          <a:xfrm>
            <a:off x="6197600" y="1600200"/>
            <a:ext cx="5384700" cy="4526100"/>
          </a:xfrm>
          <a:prstGeom prst="rect">
            <a:avLst/>
          </a:prstGeom>
          <a:noFill/>
          <a:ln>
            <a:noFill/>
          </a:ln>
        </p:spPr>
        <p:txBody>
          <a:bodyPr anchorCtr="0" anchor="t" bIns="91425" lIns="91425" spcFirstLastPara="1" rIns="91425" wrap="square" tIns="91425"/>
          <a:lstStyle>
            <a:lvl1pPr indent="-323850" lvl="0" marL="4572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1pPr>
            <a:lvl2pPr indent="-323850" lvl="1" marL="9144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2pPr>
            <a:lvl3pPr indent="-323850" lvl="2" marL="13716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3pPr>
            <a:lvl4pPr indent="-323850" lvl="3" marL="18288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4pPr>
            <a:lvl5pPr indent="-323850" lvl="4" marL="22860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5pPr>
            <a:lvl6pPr indent="-323850" lvl="5" marL="27432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6pPr>
            <a:lvl7pPr indent="-323850" lvl="6" marL="32004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7pPr>
            <a:lvl8pPr indent="-323850" lvl="7" marL="36576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8pPr>
            <a:lvl9pPr indent="-323850" lvl="8" marL="41148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9pPr>
          </a:lstStyle>
          <a:p/>
        </p:txBody>
      </p:sp>
      <p:sp>
        <p:nvSpPr>
          <p:cNvPr id="51" name="Google Shape;51;p7"/>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52" name="Google Shape;52;p7"/>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53" name="Google Shape;53;p7"/>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54" name="Shape 54"/>
        <p:cNvGrpSpPr/>
        <p:nvPr/>
      </p:nvGrpSpPr>
      <p:grpSpPr>
        <a:xfrm>
          <a:off x="0" y="0"/>
          <a:ext cx="0" cy="0"/>
          <a:chOff x="0" y="0"/>
          <a:chExt cx="0" cy="0"/>
        </a:xfrm>
      </p:grpSpPr>
      <p:sp>
        <p:nvSpPr>
          <p:cNvPr id="55" name="Google Shape;55;p8"/>
          <p:cNvSpPr txBox="1"/>
          <p:nvPr>
            <p:ph type="title"/>
          </p:nvPr>
        </p:nvSpPr>
        <p:spPr>
          <a:xfrm>
            <a:off x="609600" y="274637"/>
            <a:ext cx="10972800" cy="11433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9pPr>
          </a:lstStyle>
          <a:p/>
        </p:txBody>
      </p:sp>
      <p:sp>
        <p:nvSpPr>
          <p:cNvPr id="56" name="Google Shape;56;p8"/>
          <p:cNvSpPr txBox="1"/>
          <p:nvPr>
            <p:ph idx="1" type="body"/>
          </p:nvPr>
        </p:nvSpPr>
        <p:spPr>
          <a:xfrm>
            <a:off x="609600" y="1535112"/>
            <a:ext cx="5386800" cy="6399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9pPr>
          </a:lstStyle>
          <a:p/>
        </p:txBody>
      </p:sp>
      <p:sp>
        <p:nvSpPr>
          <p:cNvPr id="57" name="Google Shape;57;p8"/>
          <p:cNvSpPr txBox="1"/>
          <p:nvPr>
            <p:ph idx="2" type="body"/>
          </p:nvPr>
        </p:nvSpPr>
        <p:spPr>
          <a:xfrm>
            <a:off x="609600" y="2174875"/>
            <a:ext cx="5386800" cy="3951300"/>
          </a:xfrm>
          <a:prstGeom prst="rect">
            <a:avLst/>
          </a:prstGeom>
          <a:noFill/>
          <a:ln>
            <a:noFill/>
          </a:ln>
        </p:spPr>
        <p:txBody>
          <a:bodyPr anchorCtr="0" anchor="t" bIns="91425" lIns="91425" spcFirstLastPara="1" rIns="91425" wrap="square" tIns="91425"/>
          <a:lstStyle>
            <a:lvl1pPr indent="-323850" lvl="0" marL="4572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1pPr>
            <a:lvl2pPr indent="-323850" lvl="1" marL="9144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2pPr>
            <a:lvl3pPr indent="-323850" lvl="2" marL="13716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3pPr>
            <a:lvl4pPr indent="-323850" lvl="3" marL="18288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4pPr>
            <a:lvl5pPr indent="-323850" lvl="4" marL="22860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5pPr>
            <a:lvl6pPr indent="-323850" lvl="5" marL="27432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6pPr>
            <a:lvl7pPr indent="-323850" lvl="6" marL="32004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7pPr>
            <a:lvl8pPr indent="-323850" lvl="7" marL="36576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8pPr>
            <a:lvl9pPr indent="-323850" lvl="8" marL="41148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9pPr>
          </a:lstStyle>
          <a:p/>
        </p:txBody>
      </p:sp>
      <p:sp>
        <p:nvSpPr>
          <p:cNvPr id="58" name="Google Shape;58;p8"/>
          <p:cNvSpPr txBox="1"/>
          <p:nvPr>
            <p:ph idx="3" type="body"/>
          </p:nvPr>
        </p:nvSpPr>
        <p:spPr>
          <a:xfrm>
            <a:off x="6193367" y="1535112"/>
            <a:ext cx="5388900" cy="639900"/>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9pPr>
          </a:lstStyle>
          <a:p/>
        </p:txBody>
      </p:sp>
      <p:sp>
        <p:nvSpPr>
          <p:cNvPr id="59" name="Google Shape;59;p8"/>
          <p:cNvSpPr txBox="1"/>
          <p:nvPr>
            <p:ph idx="4" type="body"/>
          </p:nvPr>
        </p:nvSpPr>
        <p:spPr>
          <a:xfrm>
            <a:off x="6193367" y="2174875"/>
            <a:ext cx="5388900" cy="3951300"/>
          </a:xfrm>
          <a:prstGeom prst="rect">
            <a:avLst/>
          </a:prstGeom>
          <a:noFill/>
          <a:ln>
            <a:noFill/>
          </a:ln>
        </p:spPr>
        <p:txBody>
          <a:bodyPr anchorCtr="0" anchor="t" bIns="91425" lIns="91425" spcFirstLastPara="1" rIns="91425" wrap="square" tIns="91425"/>
          <a:lstStyle>
            <a:lvl1pPr indent="-323850" lvl="0" marL="4572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1pPr>
            <a:lvl2pPr indent="-323850" lvl="1" marL="9144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2pPr>
            <a:lvl3pPr indent="-323850" lvl="2" marL="13716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3pPr>
            <a:lvl4pPr indent="-323850" lvl="3" marL="18288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4pPr>
            <a:lvl5pPr indent="-323850" lvl="4" marL="22860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5pPr>
            <a:lvl6pPr indent="-323850" lvl="5" marL="27432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6pPr>
            <a:lvl7pPr indent="-323850" lvl="6" marL="32004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7pPr>
            <a:lvl8pPr indent="-323850" lvl="7" marL="36576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8pPr>
            <a:lvl9pPr indent="-323850" lvl="8" marL="41148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9pPr>
          </a:lstStyle>
          <a:p/>
        </p:txBody>
      </p:sp>
      <p:sp>
        <p:nvSpPr>
          <p:cNvPr id="60" name="Google Shape;60;p8"/>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61" name="Google Shape;61;p8"/>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62" name="Google Shape;62;p8"/>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609600" y="273050"/>
            <a:ext cx="4011300" cy="11619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9pPr>
          </a:lstStyle>
          <a:p/>
        </p:txBody>
      </p:sp>
      <p:sp>
        <p:nvSpPr>
          <p:cNvPr id="65" name="Google Shape;65;p9"/>
          <p:cNvSpPr txBox="1"/>
          <p:nvPr>
            <p:ph idx="1" type="body"/>
          </p:nvPr>
        </p:nvSpPr>
        <p:spPr>
          <a:xfrm>
            <a:off x="4766732" y="273051"/>
            <a:ext cx="6815700" cy="5852700"/>
          </a:xfrm>
          <a:prstGeom prst="rect">
            <a:avLst/>
          </a:prstGeom>
          <a:noFill/>
          <a:ln>
            <a:noFill/>
          </a:ln>
        </p:spPr>
        <p:txBody>
          <a:bodyPr anchorCtr="0" anchor="t" bIns="91425" lIns="91425" spcFirstLastPara="1" rIns="91425" wrap="square" tIns="91425"/>
          <a:lstStyle>
            <a:lvl1pPr indent="-323850" lvl="0" marL="4572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1pPr>
            <a:lvl2pPr indent="-323850" lvl="1" marL="9144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2pPr>
            <a:lvl3pPr indent="-323850" lvl="2" marL="13716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3pPr>
            <a:lvl4pPr indent="-323850" lvl="3" marL="18288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4pPr>
            <a:lvl5pPr indent="-323850" lvl="4" marL="22860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5pPr>
            <a:lvl6pPr indent="-323850" lvl="5" marL="27432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6pPr>
            <a:lvl7pPr indent="-323850" lvl="6" marL="32004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7pPr>
            <a:lvl8pPr indent="-323850" lvl="7" marL="36576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8pPr>
            <a:lvl9pPr indent="-323850" lvl="8" marL="4114800" marR="0" rtl="0" algn="l">
              <a:lnSpc>
                <a:spcPct val="100000"/>
              </a:lnSpc>
              <a:spcBef>
                <a:spcPts val="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9pPr>
          </a:lstStyle>
          <a:p/>
        </p:txBody>
      </p:sp>
      <p:sp>
        <p:nvSpPr>
          <p:cNvPr id="66" name="Google Shape;66;p9"/>
          <p:cNvSpPr txBox="1"/>
          <p:nvPr>
            <p:ph idx="2" type="body"/>
          </p:nvPr>
        </p:nvSpPr>
        <p:spPr>
          <a:xfrm>
            <a:off x="609600" y="1435100"/>
            <a:ext cx="4011300" cy="46911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9pPr>
          </a:lstStyle>
          <a:p/>
        </p:txBody>
      </p:sp>
      <p:sp>
        <p:nvSpPr>
          <p:cNvPr id="67" name="Google Shape;67;p9"/>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68" name="Google Shape;68;p9"/>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69" name="Google Shape;69;p9"/>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2389716" y="4800600"/>
            <a:ext cx="7315200" cy="566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9pPr>
          </a:lstStyle>
          <a:p/>
        </p:txBody>
      </p:sp>
      <p:sp>
        <p:nvSpPr>
          <p:cNvPr id="72" name="Google Shape;72;p10"/>
          <p:cNvSpPr/>
          <p:nvPr>
            <p:ph idx="2" type="pic"/>
          </p:nvPr>
        </p:nvSpPr>
        <p:spPr>
          <a:xfrm>
            <a:off x="2389716" y="612775"/>
            <a:ext cx="7315200" cy="4114800"/>
          </a:xfrm>
          <a:prstGeom prst="rect">
            <a:avLst/>
          </a:prstGeom>
          <a:noFill/>
          <a:ln>
            <a:noFill/>
          </a:ln>
        </p:spPr>
        <p:txBody>
          <a:bodyPr anchorCtr="0" anchor="ctr" bIns="91425" lIns="91425" spcFirstLastPara="1" rIns="91425" wrap="square" tIns="91425"/>
          <a:lstStyle>
            <a:lvl1pPr lvl="0">
              <a:spcBef>
                <a:spcPts val="0"/>
              </a:spcBef>
              <a:spcAft>
                <a:spcPts val="0"/>
              </a:spcAft>
              <a:buNone/>
              <a:defRPr/>
            </a:lvl1pPr>
          </a:lstStyle>
          <a:p/>
        </p:txBody>
      </p:sp>
      <p:sp>
        <p:nvSpPr>
          <p:cNvPr id="73" name="Google Shape;73;p10"/>
          <p:cNvSpPr txBox="1"/>
          <p:nvPr>
            <p:ph idx="1" type="body"/>
          </p:nvPr>
        </p:nvSpPr>
        <p:spPr>
          <a:xfrm>
            <a:off x="2389716" y="5367337"/>
            <a:ext cx="7315200" cy="804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9pPr>
          </a:lstStyle>
          <a:p/>
        </p:txBody>
      </p:sp>
      <p:sp>
        <p:nvSpPr>
          <p:cNvPr id="74" name="Google Shape;74;p10"/>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75" name="Google Shape;75;p10"/>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76" name="Google Shape;76;p10"/>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74637"/>
            <a:ext cx="10972800" cy="11433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500"/>
              <a:buFont typeface="Calibri"/>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Char char="■"/>
              <a:defRPr b="0" i="0" sz="15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09600" y="1600200"/>
            <a:ext cx="10972800" cy="4526100"/>
          </a:xfrm>
          <a:prstGeom prst="rect">
            <a:avLst/>
          </a:prstGeom>
          <a:noFill/>
          <a:ln>
            <a:noFill/>
          </a:ln>
        </p:spPr>
        <p:txBody>
          <a:bodyPr anchorCtr="0" anchor="t" bIns="91425" lIns="91425" spcFirstLastPara="1" rIns="91425" wrap="square" tIns="91425"/>
          <a:lstStyle>
            <a:lvl1pPr indent="-323850" lvl="0" marL="457200" marR="0" rtl="0" algn="l">
              <a:lnSpc>
                <a:spcPct val="100000"/>
              </a:lnSpc>
              <a:spcBef>
                <a:spcPts val="7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1pPr>
            <a:lvl2pPr indent="-323850" lvl="1" marL="914400" marR="0" rtl="0" algn="l">
              <a:lnSpc>
                <a:spcPct val="100000"/>
              </a:lnSpc>
              <a:spcBef>
                <a:spcPts val="5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2pPr>
            <a:lvl3pPr indent="-323850" lvl="2" marL="1371600" marR="0" rtl="0" algn="l">
              <a:lnSpc>
                <a:spcPct val="100000"/>
              </a:lnSpc>
              <a:spcBef>
                <a:spcPts val="5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3pPr>
            <a:lvl4pPr indent="-323850" lvl="3" marL="18288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4pPr>
            <a:lvl5pPr indent="-323850" lvl="4" marL="22860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5pPr>
            <a:lvl6pPr indent="-323850" lvl="5" marL="27432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6pPr>
            <a:lvl7pPr indent="-323850" lvl="6" marL="32004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7pPr>
            <a:lvl8pPr indent="-323850" lvl="7" marL="36576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8pPr>
            <a:lvl9pPr indent="-323850" lvl="8" marL="4114800" marR="0" rtl="0" algn="l">
              <a:lnSpc>
                <a:spcPct val="100000"/>
              </a:lnSpc>
              <a:spcBef>
                <a:spcPts val="400"/>
              </a:spcBef>
              <a:spcAft>
                <a:spcPts val="0"/>
              </a:spcAft>
              <a:buClr>
                <a:schemeClr val="dk1"/>
              </a:buClr>
              <a:buSzPts val="1500"/>
              <a:buFont typeface="Calibri"/>
              <a:buChar char="•"/>
              <a:defRPr b="0" i="0" sz="1500" u="none" cap="none" strike="noStrike">
                <a:solidFill>
                  <a:srgbClr val="000000"/>
                </a:solidFill>
                <a:latin typeface="Arial"/>
                <a:ea typeface="Arial"/>
                <a:cs typeface="Arial"/>
                <a:sym typeface="Arial"/>
              </a:defRPr>
            </a:lvl9pPr>
          </a:lstStyle>
          <a:p/>
        </p:txBody>
      </p:sp>
      <p:sp>
        <p:nvSpPr>
          <p:cNvPr id="12" name="Google Shape;12;p1"/>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13" name="Google Shape;13;p1"/>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p:txBody>
      </p:sp>
      <p:sp>
        <p:nvSpPr>
          <p:cNvPr id="14" name="Google Shape;14;p1"/>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500"/>
              <a:buFont typeface="Arial"/>
              <a:buNone/>
              <a:defRPr b="0" i="0" sz="15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9" name="Shape 89"/>
        <p:cNvGrpSpPr/>
        <p:nvPr/>
      </p:nvGrpSpPr>
      <p:grpSpPr>
        <a:xfrm>
          <a:off x="0" y="0"/>
          <a:ext cx="0" cy="0"/>
          <a:chOff x="0" y="0"/>
          <a:chExt cx="0" cy="0"/>
        </a:xfrm>
      </p:grpSpPr>
      <p:sp>
        <p:nvSpPr>
          <p:cNvPr id="90" name="Google Shape;90;p13"/>
          <p:cNvSpPr txBox="1"/>
          <p:nvPr>
            <p:ph type="title"/>
          </p:nvPr>
        </p:nvSpPr>
        <p:spPr>
          <a:xfrm>
            <a:off x="609600" y="274638"/>
            <a:ext cx="109728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1" name="Google Shape;91;p13"/>
          <p:cNvSpPr txBox="1"/>
          <p:nvPr>
            <p:ph idx="1" type="body"/>
          </p:nvPr>
        </p:nvSpPr>
        <p:spPr>
          <a:xfrm>
            <a:off x="609600" y="1600201"/>
            <a:ext cx="10972800" cy="4525963"/>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6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8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92" name="Google Shape;92;p13"/>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3" name="Google Shape;93;p13"/>
          <p:cNvSpPr txBox="1"/>
          <p:nvPr>
            <p:ph idx="11" type="ftr"/>
          </p:nvPr>
        </p:nvSpPr>
        <p:spPr>
          <a:xfrm>
            <a:off x="4165600" y="6356351"/>
            <a:ext cx="3860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4" name="Google Shape;94;p13"/>
          <p:cNvSpPr txBox="1"/>
          <p:nvPr>
            <p:ph idx="12" type="sldNum"/>
          </p:nvPr>
        </p:nvSpPr>
        <p:spPr>
          <a:xfrm>
            <a:off x="8737600" y="6356351"/>
            <a:ext cx="2844800" cy="365125"/>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Clr>
                <a:srgbClr val="000000"/>
              </a:buClr>
              <a:buSzPts val="1400"/>
              <a:buFont typeface="Arial"/>
              <a:buChar char="●"/>
            </a:pPr>
            <a:r>
              <a:t/>
            </a:r>
            <a:endParaRPr/>
          </a:p>
          <a:p>
            <a:pPr indent="-88900" lvl="1" marL="457200" algn="l">
              <a:spcBef>
                <a:spcPts val="0"/>
              </a:spcBef>
              <a:spcAft>
                <a:spcPts val="0"/>
              </a:spcAft>
              <a:buClr>
                <a:srgbClr val="000000"/>
              </a:buClr>
              <a:buSzPts val="1400"/>
              <a:buFont typeface="Arial"/>
              <a:buChar char="○"/>
            </a:pPr>
            <a:r>
              <a:t/>
            </a:r>
            <a:endParaRPr/>
          </a:p>
          <a:p>
            <a:pPr indent="-88900" lvl="2" marL="914400" algn="l">
              <a:spcBef>
                <a:spcPts val="0"/>
              </a:spcBef>
              <a:spcAft>
                <a:spcPts val="0"/>
              </a:spcAft>
              <a:buClr>
                <a:srgbClr val="000000"/>
              </a:buClr>
              <a:buSzPts val="1400"/>
              <a:buFont typeface="Arial"/>
              <a:buChar char="■"/>
            </a:pPr>
            <a:r>
              <a:t/>
            </a:r>
            <a:endParaRPr/>
          </a:p>
          <a:p>
            <a:pPr indent="-88900" lvl="3" marL="1371600" algn="l">
              <a:spcBef>
                <a:spcPts val="0"/>
              </a:spcBef>
              <a:spcAft>
                <a:spcPts val="0"/>
              </a:spcAft>
              <a:buClr>
                <a:srgbClr val="000000"/>
              </a:buClr>
              <a:buSzPts val="1400"/>
              <a:buFont typeface="Arial"/>
              <a:buChar char="●"/>
            </a:pPr>
            <a:r>
              <a:t/>
            </a:r>
            <a:endParaRPr/>
          </a:p>
          <a:p>
            <a:pPr indent="-88900" lvl="4" marL="1828800" algn="l">
              <a:spcBef>
                <a:spcPts val="0"/>
              </a:spcBef>
              <a:spcAft>
                <a:spcPts val="0"/>
              </a:spcAft>
              <a:buClr>
                <a:srgbClr val="000000"/>
              </a:buClr>
              <a:buSzPts val="1400"/>
              <a:buFont typeface="Arial"/>
              <a:buChar char="○"/>
            </a:pPr>
            <a:r>
              <a:t/>
            </a:r>
            <a:endParaRPr/>
          </a:p>
          <a:p>
            <a:pPr indent="-88900" lvl="5" marL="2286000" algn="l">
              <a:spcBef>
                <a:spcPts val="0"/>
              </a:spcBef>
              <a:spcAft>
                <a:spcPts val="0"/>
              </a:spcAft>
              <a:buClr>
                <a:srgbClr val="000000"/>
              </a:buClr>
              <a:buSzPts val="1400"/>
              <a:buFont typeface="Arial"/>
              <a:buChar char="■"/>
            </a:pPr>
            <a:r>
              <a:t/>
            </a:r>
            <a:endParaRPr/>
          </a:p>
          <a:p>
            <a:pPr indent="-88900" lvl="6" marL="2743200" algn="l">
              <a:spcBef>
                <a:spcPts val="0"/>
              </a:spcBef>
              <a:spcAft>
                <a:spcPts val="0"/>
              </a:spcAft>
              <a:buClr>
                <a:srgbClr val="000000"/>
              </a:buClr>
              <a:buSzPts val="1400"/>
              <a:buFont typeface="Arial"/>
              <a:buChar char="●"/>
            </a:pPr>
            <a:r>
              <a:t/>
            </a:r>
            <a:endParaRPr/>
          </a:p>
          <a:p>
            <a:pPr indent="-88900" lvl="7" marL="3200400" algn="l">
              <a:spcBef>
                <a:spcPts val="0"/>
              </a:spcBef>
              <a:spcAft>
                <a:spcPts val="0"/>
              </a:spcAft>
              <a:buClr>
                <a:srgbClr val="000000"/>
              </a:buClr>
              <a:buSzPts val="1400"/>
              <a:buFont typeface="Arial"/>
              <a:buChar char="○"/>
            </a:pPr>
            <a:r>
              <a:t/>
            </a:r>
            <a:endParaRPr/>
          </a:p>
          <a:p>
            <a:pPr indent="-88900" lvl="8" marL="3657600" algn="l">
              <a:spcBef>
                <a:spcPts val="0"/>
              </a:spcBef>
              <a:spcAft>
                <a:spcPts val="0"/>
              </a:spcAft>
              <a:buClr>
                <a:srgbClr val="000000"/>
              </a:buClr>
              <a:buSzPts val="1400"/>
              <a:buFont typeface="Arial"/>
              <a:buChar char="■"/>
            </a:pPr>
            <a:r>
              <a:t/>
            </a:r>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9" name="Shape 169"/>
        <p:cNvGrpSpPr/>
        <p:nvPr/>
      </p:nvGrpSpPr>
      <p:grpSpPr>
        <a:xfrm>
          <a:off x="0" y="0"/>
          <a:ext cx="0" cy="0"/>
          <a:chOff x="0" y="0"/>
          <a:chExt cx="0" cy="0"/>
        </a:xfrm>
      </p:grpSpPr>
      <p:sp>
        <p:nvSpPr>
          <p:cNvPr id="170" name="Google Shape;170;p25"/>
          <p:cNvSpPr txBox="1"/>
          <p:nvPr>
            <p:ph type="title"/>
          </p:nvPr>
        </p:nvSpPr>
        <p:spPr>
          <a:xfrm>
            <a:off x="609600" y="274637"/>
            <a:ext cx="10972800" cy="1143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71" name="Google Shape;171;p25"/>
          <p:cNvSpPr txBox="1"/>
          <p:nvPr>
            <p:ph idx="1" type="body"/>
          </p:nvPr>
        </p:nvSpPr>
        <p:spPr>
          <a:xfrm>
            <a:off x="609600" y="1600200"/>
            <a:ext cx="10972800" cy="45261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64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6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8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400"/>
              </a:spcBef>
              <a:spcAft>
                <a:spcPts val="0"/>
              </a:spcAft>
              <a:buClr>
                <a:schemeClr val="dk1"/>
              </a:buClr>
              <a:buSzPts val="1400"/>
              <a:buFont typeface="Calibri"/>
              <a:buChar char="•"/>
              <a:defRPr b="0" i="0" sz="1400" u="none" cap="none" strike="noStrike">
                <a:solidFill>
                  <a:srgbClr val="000000"/>
                </a:solidFill>
                <a:latin typeface="Arial"/>
                <a:ea typeface="Arial"/>
                <a:cs typeface="Arial"/>
                <a:sym typeface="Arial"/>
              </a:defRPr>
            </a:lvl9pPr>
          </a:lstStyle>
          <a:p/>
        </p:txBody>
      </p:sp>
      <p:sp>
        <p:nvSpPr>
          <p:cNvPr id="172" name="Google Shape;172;p25"/>
          <p:cNvSpPr txBox="1"/>
          <p:nvPr>
            <p:ph idx="10" type="dt"/>
          </p:nvPr>
        </p:nvSpPr>
        <p:spPr>
          <a:xfrm>
            <a:off x="609600" y="6356351"/>
            <a:ext cx="2844900" cy="365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3" name="Google Shape;173;p25"/>
          <p:cNvSpPr txBox="1"/>
          <p:nvPr>
            <p:ph idx="11" type="ftr"/>
          </p:nvPr>
        </p:nvSpPr>
        <p:spPr>
          <a:xfrm>
            <a:off x="4165600" y="6356351"/>
            <a:ext cx="3860700" cy="3651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4" name="Google Shape;174;p25"/>
          <p:cNvSpPr txBox="1"/>
          <p:nvPr>
            <p:ph idx="12" type="sldNum"/>
          </p:nvPr>
        </p:nvSpPr>
        <p:spPr>
          <a:xfrm>
            <a:off x="8737600" y="6356351"/>
            <a:ext cx="2844900" cy="3651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88900" lvl="0" marL="0">
              <a:spcBef>
                <a:spcPts val="0"/>
              </a:spcBef>
              <a:spcAft>
                <a:spcPts val="0"/>
              </a:spcAft>
              <a:buNone/>
            </a:pPr>
            <a:r>
              <a:t/>
            </a:r>
            <a:endParaRPr/>
          </a:p>
          <a:p>
            <a:pPr indent="0" lvl="1" marL="457200">
              <a:spcBef>
                <a:spcPts val="0"/>
              </a:spcBef>
              <a:spcAft>
                <a:spcPts val="0"/>
              </a:spcAft>
              <a:buFont typeface="Courier New"/>
              <a:buNone/>
            </a:pPr>
            <a:r>
              <a:t/>
            </a:r>
            <a:endParaRPr/>
          </a:p>
          <a:p>
            <a:pPr indent="0" lvl="2" marL="914400">
              <a:spcBef>
                <a:spcPts val="0"/>
              </a:spcBef>
              <a:spcAft>
                <a:spcPts val="0"/>
              </a:spcAft>
              <a:buFont typeface="Noto Sans Symbols"/>
              <a:buNone/>
            </a:pPr>
            <a:r>
              <a:t/>
            </a:r>
            <a:endParaRPr/>
          </a:p>
          <a:p>
            <a:pPr indent="0" lvl="3" marL="1371600">
              <a:spcBef>
                <a:spcPts val="0"/>
              </a:spcBef>
              <a:spcAft>
                <a:spcPts val="0"/>
              </a:spcAft>
              <a:buNone/>
            </a:pPr>
            <a:r>
              <a:t/>
            </a:r>
            <a:endParaRPr/>
          </a:p>
          <a:p>
            <a:pPr indent="0" lvl="4" marL="1828800">
              <a:spcBef>
                <a:spcPts val="0"/>
              </a:spcBef>
              <a:spcAft>
                <a:spcPts val="0"/>
              </a:spcAft>
              <a:buFont typeface="Courier New"/>
              <a:buNone/>
            </a:pPr>
            <a:r>
              <a:t/>
            </a:r>
            <a:endParaRPr/>
          </a:p>
          <a:p>
            <a:pPr indent="0" lvl="5" marL="2286000">
              <a:spcBef>
                <a:spcPts val="0"/>
              </a:spcBef>
              <a:spcAft>
                <a:spcPts val="0"/>
              </a:spcAft>
              <a:buFont typeface="Noto Sans Symbols"/>
              <a:buNone/>
            </a:pPr>
            <a:r>
              <a:t/>
            </a:r>
            <a:endParaRPr/>
          </a:p>
          <a:p>
            <a:pPr indent="0" lvl="6" marL="2743200">
              <a:spcBef>
                <a:spcPts val="0"/>
              </a:spcBef>
              <a:spcAft>
                <a:spcPts val="0"/>
              </a:spcAft>
              <a:buNone/>
            </a:pPr>
            <a:r>
              <a:t/>
            </a:r>
            <a:endParaRPr/>
          </a:p>
          <a:p>
            <a:pPr indent="0" lvl="7" marL="3200400">
              <a:spcBef>
                <a:spcPts val="0"/>
              </a:spcBef>
              <a:spcAft>
                <a:spcPts val="0"/>
              </a:spcAft>
              <a:buFont typeface="Courier New"/>
              <a:buNone/>
            </a:pPr>
            <a:r>
              <a:t/>
            </a:r>
            <a:endParaRPr/>
          </a:p>
          <a:p>
            <a:pPr indent="0" lvl="8" marL="3657600">
              <a:spcBef>
                <a:spcPts val="0"/>
              </a:spcBef>
              <a:spcAft>
                <a:spcPts val="0"/>
              </a:spcAft>
              <a:buFont typeface="Noto Sans Symbols"/>
              <a:buNone/>
            </a:pPr>
            <a:r>
              <a:t/>
            </a:r>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grpSp>
        <p:nvGrpSpPr>
          <p:cNvPr id="253" name="Google Shape;253;p37"/>
          <p:cNvGrpSpPr/>
          <p:nvPr/>
        </p:nvGrpSpPr>
        <p:grpSpPr>
          <a:xfrm>
            <a:off x="1524000" y="3703"/>
            <a:ext cx="9144000" cy="6854400"/>
            <a:chOff x="0" y="3702"/>
            <a:chExt cx="9144000" cy="6854400"/>
          </a:xfrm>
        </p:grpSpPr>
        <p:pic>
          <p:nvPicPr>
            <p:cNvPr id="254" name="Google Shape;254;p37"/>
            <p:cNvPicPr preferRelativeResize="0"/>
            <p:nvPr/>
          </p:nvPicPr>
          <p:blipFill rotWithShape="1">
            <a:blip r:embed="rId3">
              <a:alphaModFix/>
            </a:blip>
            <a:srcRect b="0" l="0" r="0" t="0"/>
            <a:stretch/>
          </p:blipFill>
          <p:spPr>
            <a:xfrm>
              <a:off x="0" y="3702"/>
              <a:ext cx="9144000" cy="6854400"/>
            </a:xfrm>
            <a:prstGeom prst="rect">
              <a:avLst/>
            </a:prstGeom>
            <a:noFill/>
            <a:ln>
              <a:noFill/>
            </a:ln>
          </p:spPr>
        </p:pic>
        <p:sp>
          <p:nvSpPr>
            <p:cNvPr id="255" name="Google Shape;255;p37"/>
            <p:cNvSpPr txBox="1"/>
            <p:nvPr/>
          </p:nvSpPr>
          <p:spPr>
            <a:xfrm>
              <a:off x="0" y="3771900"/>
              <a:ext cx="9067800" cy="147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7F7F7F"/>
                </a:buClr>
                <a:buSzPts val="2800"/>
                <a:buFont typeface="Calibri"/>
                <a:buNone/>
              </a:pPr>
              <a:r>
                <a:rPr b="1" i="0" lang="en-US" sz="2800" u="none" cap="none" strike="noStrike">
                  <a:solidFill>
                    <a:srgbClr val="7F7F7F"/>
                  </a:solidFill>
                  <a:latin typeface="Calibri"/>
                  <a:ea typeface="Calibri"/>
                  <a:cs typeface="Calibri"/>
                  <a:sym typeface="Calibri"/>
                </a:rPr>
                <a:t>C++ Course</a:t>
              </a:r>
              <a:endParaRPr b="0" i="0" sz="1500" u="none" cap="none" strike="noStrike">
                <a:solidFill>
                  <a:srgbClr val="000000"/>
                </a:solidFill>
                <a:latin typeface="Arial"/>
                <a:ea typeface="Arial"/>
                <a:cs typeface="Arial"/>
                <a:sym typeface="Arial"/>
              </a:endParaRPr>
            </a:p>
          </p:txBody>
        </p:sp>
        <p:sp>
          <p:nvSpPr>
            <p:cNvPr id="256" name="Google Shape;256;p37"/>
            <p:cNvSpPr/>
            <p:nvPr/>
          </p:nvSpPr>
          <p:spPr>
            <a:xfrm>
              <a:off x="1941233" y="5473698"/>
              <a:ext cx="468300" cy="4683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57" name="Google Shape;257;p37"/>
            <p:cNvSpPr/>
            <p:nvPr/>
          </p:nvSpPr>
          <p:spPr>
            <a:xfrm>
              <a:off x="5753100" y="5292923"/>
              <a:ext cx="31623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4BD97"/>
                </a:buClr>
                <a:buSzPts val="1500"/>
                <a:buFont typeface="Arial"/>
                <a:buNone/>
              </a:pPr>
              <a:r>
                <a:rPr b="0" i="0" lang="en-US" sz="1500" u="none" cap="none" strike="noStrike">
                  <a:solidFill>
                    <a:srgbClr val="C4BD97"/>
                  </a:solidFill>
                  <a:latin typeface="Arial"/>
                  <a:ea typeface="Arial"/>
                  <a:cs typeface="Arial"/>
                  <a:sym typeface="Arial"/>
                </a:rPr>
                <a:t>Reviewed and Updated by: </a:t>
              </a:r>
              <a:endParaRPr b="0" i="0" sz="1500" u="none" cap="none" strike="noStrike">
                <a:solidFill>
                  <a:srgbClr val="000000"/>
                </a:solidFill>
                <a:latin typeface="Arial"/>
                <a:ea typeface="Arial"/>
                <a:cs typeface="Arial"/>
                <a:sym typeface="Arial"/>
              </a:endParaRPr>
            </a:p>
            <a:p>
              <a:pPr indent="-95250" lvl="1" marL="0" marR="0" rtl="0" algn="l">
                <a:lnSpc>
                  <a:spcPct val="100000"/>
                </a:lnSpc>
                <a:spcBef>
                  <a:spcPts val="0"/>
                </a:spcBef>
                <a:spcAft>
                  <a:spcPts val="0"/>
                </a:spcAft>
                <a:buClr>
                  <a:srgbClr val="C4BD97"/>
                </a:buClr>
                <a:buSzPts val="1500"/>
                <a:buFont typeface="Arial"/>
                <a:buChar char="•"/>
              </a:pPr>
              <a:r>
                <a:rPr b="0" i="0" lang="en-US" sz="1500" u="none" cap="none" strike="noStrike">
                  <a:solidFill>
                    <a:srgbClr val="C4BD97"/>
                  </a:solidFill>
                  <a:latin typeface="Arial"/>
                  <a:ea typeface="Arial"/>
                  <a:cs typeface="Arial"/>
                  <a:sym typeface="Arial"/>
                </a:rPr>
                <a:t>Bertoa Nicolas, 2013 / 2015</a:t>
              </a:r>
              <a:endParaRPr b="0" i="0" sz="1500" u="none" cap="none" strike="noStrike">
                <a:solidFill>
                  <a:srgbClr val="000000"/>
                </a:solidFill>
                <a:latin typeface="Arial"/>
                <a:ea typeface="Arial"/>
                <a:cs typeface="Arial"/>
                <a:sym typeface="Arial"/>
              </a:endParaRPr>
            </a:p>
            <a:p>
              <a:pPr indent="-95250" lvl="1" marL="0" marR="0" rtl="0" algn="l">
                <a:lnSpc>
                  <a:spcPct val="100000"/>
                </a:lnSpc>
                <a:spcBef>
                  <a:spcPts val="0"/>
                </a:spcBef>
                <a:spcAft>
                  <a:spcPts val="0"/>
                </a:spcAft>
                <a:buClr>
                  <a:srgbClr val="C4BD97"/>
                </a:buClr>
                <a:buSzPts val="1500"/>
                <a:buFont typeface="Arial"/>
                <a:buChar char="•"/>
              </a:pPr>
              <a:r>
                <a:rPr b="0" i="0" lang="en-US" sz="1500" u="none" cap="none" strike="noStrike">
                  <a:solidFill>
                    <a:srgbClr val="C4BD97"/>
                  </a:solidFill>
                  <a:latin typeface="Arial"/>
                  <a:ea typeface="Arial"/>
                  <a:cs typeface="Arial"/>
                  <a:sym typeface="Arial"/>
                </a:rPr>
                <a:t>Rodriguez Matias, 2013 / 2014</a:t>
              </a:r>
              <a:endParaRPr b="0" i="0" sz="1500" u="none" cap="none" strike="noStrike">
                <a:solidFill>
                  <a:srgbClr val="000000"/>
                </a:solidFill>
                <a:latin typeface="Arial"/>
                <a:ea typeface="Arial"/>
                <a:cs typeface="Arial"/>
                <a:sym typeface="Arial"/>
              </a:endParaRPr>
            </a:p>
            <a:p>
              <a:pPr indent="-95250" lvl="1" marL="0" marR="0" rtl="0" algn="l">
                <a:lnSpc>
                  <a:spcPct val="100000"/>
                </a:lnSpc>
                <a:spcBef>
                  <a:spcPts val="0"/>
                </a:spcBef>
                <a:spcAft>
                  <a:spcPts val="0"/>
                </a:spcAft>
                <a:buClr>
                  <a:srgbClr val="C4BD97"/>
                </a:buClr>
                <a:buSzPts val="1500"/>
                <a:buFont typeface="Arial"/>
                <a:buChar char="•"/>
              </a:pPr>
              <a:r>
                <a:rPr b="0" i="0" lang="en-US" sz="1500" u="none" cap="none" strike="noStrike">
                  <a:solidFill>
                    <a:srgbClr val="C4BD97"/>
                  </a:solidFill>
                  <a:latin typeface="Arial"/>
                  <a:ea typeface="Arial"/>
                  <a:cs typeface="Arial"/>
                  <a:sym typeface="Arial"/>
                </a:rPr>
                <a:t>Quesada Manuela, 2013 / 2014</a:t>
              </a:r>
              <a:endParaRPr b="0" i="0" sz="15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6"/>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Some classes represent abstract concepts for which objects cannot exist.</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This can be seen from the fact that is not possible to provide sensible definitions for its virtual functions.</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A better alternative is to declare the virtual functions of class to be </a:t>
            </a:r>
            <a:r>
              <a:rPr b="0" i="0" lang="en-US" sz="2400" u="none" cap="none" strike="noStrike">
                <a:solidFill>
                  <a:schemeClr val="accent1"/>
                </a:solidFill>
                <a:latin typeface="Roboto Condensed"/>
                <a:ea typeface="Roboto Condensed"/>
                <a:cs typeface="Roboto Condensed"/>
                <a:sym typeface="Roboto Condensed"/>
              </a:rPr>
              <a:t>pure virtual functions</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Shape </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virtual float</a:t>
            </a:r>
            <a:r>
              <a:rPr b="0" i="0" lang="en-US" sz="2400" u="none" cap="none" strike="noStrike">
                <a:solidFill>
                  <a:schemeClr val="dk1"/>
                </a:solidFill>
                <a:latin typeface="Roboto Condensed"/>
                <a:ea typeface="Roboto Condensed"/>
                <a:cs typeface="Roboto Condensed"/>
                <a:sym typeface="Roboto Condensed"/>
              </a:rPr>
              <a:t> area() </a:t>
            </a:r>
            <a:r>
              <a:rPr b="0" i="0" lang="en-US" sz="2400" u="none" cap="none" strike="noStrike">
                <a:solidFill>
                  <a:schemeClr val="accent1"/>
                </a:solidFill>
                <a:latin typeface="Roboto Condensed"/>
                <a:ea typeface="Roboto Condensed"/>
                <a:cs typeface="Roboto Condensed"/>
                <a:sym typeface="Roboto Condensed"/>
              </a:rPr>
              <a:t>const </a:t>
            </a:r>
            <a:r>
              <a:rPr b="0" i="0" lang="en-US" sz="2400" u="none" cap="none" strike="noStrike">
                <a:solidFill>
                  <a:schemeClr val="dk1"/>
                </a:solidFill>
                <a:latin typeface="Roboto Condensed"/>
                <a:ea typeface="Roboto Condensed"/>
                <a:cs typeface="Roboto Condensed"/>
                <a:sym typeface="Roboto Condensed"/>
              </a:rPr>
              <a:t>= 0;</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316" name="Google Shape;316;p46"/>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Abstract Classes</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7"/>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Base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fun1();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Base </a:t>
            </a:r>
            <a:r>
              <a:rPr b="0" i="0" lang="en-US" sz="2400" u="none" cap="none" strike="noStrike">
                <a:solidFill>
                  <a:schemeClr val="dk1"/>
                </a:solidFill>
                <a:latin typeface="Roboto Condensed"/>
                <a:ea typeface="Roboto Condensed"/>
                <a:cs typeface="Roboto Condensed"/>
                <a:sym typeface="Roboto Condensed"/>
              </a:rPr>
              <a:t>base;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322" name="Google Shape;322;p47"/>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mechanism</a:t>
            </a:r>
            <a:endParaRPr b="1" i="0" sz="2400" u="none" cap="none" strike="noStrike">
              <a:solidFill>
                <a:srgbClr val="666666"/>
              </a:solidFill>
              <a:latin typeface="Roboto Condensed"/>
              <a:ea typeface="Roboto Condensed"/>
              <a:cs typeface="Roboto Condensed"/>
              <a:sym typeface="Roboto Condensed"/>
            </a:endParaRPr>
          </a:p>
        </p:txBody>
      </p:sp>
      <p:sp>
        <p:nvSpPr>
          <p:cNvPr id="323" name="Google Shape;323;p47"/>
          <p:cNvSpPr/>
          <p:nvPr/>
        </p:nvSpPr>
        <p:spPr>
          <a:xfrm>
            <a:off x="7239000" y="1600200"/>
            <a:ext cx="2286000" cy="6858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base</a:t>
            </a:r>
            <a:endParaRPr b="0" i="0" sz="3200" u="none" cap="none" strike="noStrike">
              <a:solidFill>
                <a:schemeClr val="dk1"/>
              </a:solidFill>
              <a:latin typeface="Roboto Condensed"/>
              <a:ea typeface="Roboto Condensed"/>
              <a:cs typeface="Roboto Condensed"/>
              <a:sym typeface="Roboto Condensed"/>
            </a:endParaRPr>
          </a:p>
        </p:txBody>
      </p:sp>
      <p:sp>
        <p:nvSpPr>
          <p:cNvPr id="324" name="Google Shape;324;p47"/>
          <p:cNvSpPr/>
          <p:nvPr/>
        </p:nvSpPr>
        <p:spPr>
          <a:xfrm>
            <a:off x="7239000" y="2309019"/>
            <a:ext cx="2286000" cy="6858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int a</a:t>
            </a:r>
            <a:endParaRPr b="0" i="0" sz="3200" u="none" cap="none" strike="noStrike">
              <a:solidFill>
                <a:schemeClr val="dk1"/>
              </a:solidFill>
              <a:latin typeface="Roboto Condensed"/>
              <a:ea typeface="Roboto Condensed"/>
              <a:cs typeface="Roboto Condensed"/>
              <a:sym typeface="Roboto Condensed"/>
            </a:endParaRPr>
          </a:p>
        </p:txBody>
      </p:sp>
      <p:sp>
        <p:nvSpPr>
          <p:cNvPr id="325" name="Google Shape;325;p47"/>
          <p:cNvSpPr/>
          <p:nvPr/>
        </p:nvSpPr>
        <p:spPr>
          <a:xfrm>
            <a:off x="7239000" y="4724400"/>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fun1</a:t>
            </a:r>
            <a:endParaRPr b="0" i="0" sz="32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8"/>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Base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fun1();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Base </a:t>
            </a:r>
            <a:r>
              <a:rPr b="0" i="0" lang="en-US" sz="2400" u="none" cap="none" strike="noStrike">
                <a:solidFill>
                  <a:schemeClr val="dk1"/>
                </a:solidFill>
                <a:latin typeface="Roboto Condensed"/>
                <a:ea typeface="Roboto Condensed"/>
                <a:cs typeface="Roboto Condensed"/>
                <a:sym typeface="Roboto Condensed"/>
              </a:rPr>
              <a:t>base;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331" name="Google Shape;331;p48"/>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mechanism</a:t>
            </a:r>
            <a:endParaRPr b="1" i="0" sz="2400" u="none" cap="none" strike="noStrike">
              <a:solidFill>
                <a:srgbClr val="666666"/>
              </a:solidFill>
              <a:latin typeface="Roboto Condensed"/>
              <a:ea typeface="Roboto Condensed"/>
              <a:cs typeface="Roboto Condensed"/>
              <a:sym typeface="Roboto Condensed"/>
            </a:endParaRPr>
          </a:p>
        </p:txBody>
      </p:sp>
      <p:sp>
        <p:nvSpPr>
          <p:cNvPr id="332" name="Google Shape;332;p48"/>
          <p:cNvSpPr/>
          <p:nvPr/>
        </p:nvSpPr>
        <p:spPr>
          <a:xfrm>
            <a:off x="7239000" y="1600200"/>
            <a:ext cx="2286000" cy="6858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base</a:t>
            </a:r>
            <a:endParaRPr b="0" i="0" sz="3200" u="none" cap="none" strike="noStrike">
              <a:solidFill>
                <a:schemeClr val="dk1"/>
              </a:solidFill>
              <a:latin typeface="Roboto Condensed"/>
              <a:ea typeface="Roboto Condensed"/>
              <a:cs typeface="Roboto Condensed"/>
              <a:sym typeface="Roboto Condensed"/>
            </a:endParaRPr>
          </a:p>
        </p:txBody>
      </p:sp>
      <p:sp>
        <p:nvSpPr>
          <p:cNvPr id="333" name="Google Shape;333;p48"/>
          <p:cNvSpPr/>
          <p:nvPr/>
        </p:nvSpPr>
        <p:spPr>
          <a:xfrm>
            <a:off x="7239000" y="2309019"/>
            <a:ext cx="2286000" cy="6858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int a</a:t>
            </a:r>
            <a:endParaRPr b="0" i="0" sz="3200" u="none" cap="none" strike="noStrike">
              <a:solidFill>
                <a:schemeClr val="dk1"/>
              </a:solidFill>
              <a:latin typeface="Roboto Condensed"/>
              <a:ea typeface="Roboto Condensed"/>
              <a:cs typeface="Roboto Condensed"/>
              <a:sym typeface="Roboto Condensed"/>
            </a:endParaRPr>
          </a:p>
        </p:txBody>
      </p:sp>
      <p:sp>
        <p:nvSpPr>
          <p:cNvPr id="334" name="Google Shape;334;p48"/>
          <p:cNvSpPr/>
          <p:nvPr/>
        </p:nvSpPr>
        <p:spPr>
          <a:xfrm>
            <a:off x="7239000" y="4724400"/>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fun1</a:t>
            </a:r>
            <a:endParaRPr b="0" i="0" sz="3200" u="none" cap="none" strike="noStrike">
              <a:solidFill>
                <a:schemeClr val="dk1"/>
              </a:solidFill>
              <a:latin typeface="Roboto Condensed"/>
              <a:ea typeface="Roboto Condensed"/>
              <a:cs typeface="Roboto Condensed"/>
              <a:sym typeface="Roboto Condensed"/>
            </a:endParaRPr>
          </a:p>
        </p:txBody>
      </p:sp>
      <p:sp>
        <p:nvSpPr>
          <p:cNvPr id="335" name="Google Shape;335;p48"/>
          <p:cNvSpPr/>
          <p:nvPr/>
        </p:nvSpPr>
        <p:spPr>
          <a:xfrm>
            <a:off x="6477000" y="4381500"/>
            <a:ext cx="3810000" cy="1371600"/>
          </a:xfrm>
          <a:prstGeom prst="mathMultiply">
            <a:avLst>
              <a:gd fmla="val 23520" name="adj1"/>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9"/>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Base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fun1();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Base </a:t>
            </a:r>
            <a:r>
              <a:rPr b="0" i="0" lang="en-US" sz="2400" u="none" cap="none" strike="noStrike">
                <a:solidFill>
                  <a:schemeClr val="dk1"/>
                </a:solidFill>
                <a:latin typeface="Roboto Condensed"/>
                <a:ea typeface="Roboto Condensed"/>
                <a:cs typeface="Roboto Condensed"/>
                <a:sym typeface="Roboto Condensed"/>
              </a:rPr>
              <a:t>base;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341" name="Google Shape;341;p49"/>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mechanism</a:t>
            </a:r>
            <a:endParaRPr b="1" i="0" sz="2400" u="none" cap="none" strike="noStrike">
              <a:solidFill>
                <a:srgbClr val="666666"/>
              </a:solidFill>
              <a:latin typeface="Roboto Condensed"/>
              <a:ea typeface="Roboto Condensed"/>
              <a:cs typeface="Roboto Condensed"/>
              <a:sym typeface="Roboto Condensed"/>
            </a:endParaRPr>
          </a:p>
        </p:txBody>
      </p:sp>
      <p:sp>
        <p:nvSpPr>
          <p:cNvPr id="342" name="Google Shape;342;p49"/>
          <p:cNvSpPr/>
          <p:nvPr/>
        </p:nvSpPr>
        <p:spPr>
          <a:xfrm>
            <a:off x="7239000" y="1600200"/>
            <a:ext cx="2286000" cy="6858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base</a:t>
            </a:r>
            <a:endParaRPr b="0" i="0" sz="3200" u="none" cap="none" strike="noStrike">
              <a:solidFill>
                <a:schemeClr val="dk1"/>
              </a:solidFill>
              <a:latin typeface="Roboto Condensed"/>
              <a:ea typeface="Roboto Condensed"/>
              <a:cs typeface="Roboto Condensed"/>
              <a:sym typeface="Roboto Condensed"/>
            </a:endParaRPr>
          </a:p>
        </p:txBody>
      </p:sp>
      <p:sp>
        <p:nvSpPr>
          <p:cNvPr id="343" name="Google Shape;343;p49"/>
          <p:cNvSpPr/>
          <p:nvPr/>
        </p:nvSpPr>
        <p:spPr>
          <a:xfrm>
            <a:off x="7239000" y="2309019"/>
            <a:ext cx="2286000" cy="6858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int a</a:t>
            </a:r>
            <a:endParaRPr b="0" i="0" sz="3200" u="none" cap="none" strike="noStrike">
              <a:solidFill>
                <a:schemeClr val="dk1"/>
              </a:solidFill>
              <a:latin typeface="Roboto Condensed"/>
              <a:ea typeface="Roboto Condensed"/>
              <a:cs typeface="Roboto Condensed"/>
              <a:sym typeface="Roboto Condensed"/>
            </a:endParaRPr>
          </a:p>
        </p:txBody>
      </p:sp>
      <p:sp>
        <p:nvSpPr>
          <p:cNvPr id="344" name="Google Shape;344;p49"/>
          <p:cNvSpPr/>
          <p:nvPr/>
        </p:nvSpPr>
        <p:spPr>
          <a:xfrm>
            <a:off x="7239000" y="4724400"/>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fun1</a:t>
            </a:r>
            <a:endParaRPr b="0" i="0" sz="3200" u="none" cap="none" strike="noStrike">
              <a:solidFill>
                <a:schemeClr val="dk1"/>
              </a:solidFill>
              <a:latin typeface="Roboto Condensed"/>
              <a:ea typeface="Roboto Condensed"/>
              <a:cs typeface="Roboto Condensed"/>
              <a:sym typeface="Roboto Condensed"/>
            </a:endParaRPr>
          </a:p>
        </p:txBody>
      </p:sp>
      <p:sp>
        <p:nvSpPr>
          <p:cNvPr id="345" name="Google Shape;345;p49"/>
          <p:cNvSpPr/>
          <p:nvPr/>
        </p:nvSpPr>
        <p:spPr>
          <a:xfrm>
            <a:off x="7239000" y="4008437"/>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V-Table</a:t>
            </a:r>
            <a:endParaRPr b="0" i="0" sz="32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0"/>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Base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fun1();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Base </a:t>
            </a:r>
            <a:r>
              <a:rPr b="0" i="0" lang="en-US" sz="2400" u="none" cap="none" strike="noStrike">
                <a:solidFill>
                  <a:schemeClr val="dk1"/>
                </a:solidFill>
                <a:latin typeface="Roboto Condensed"/>
                <a:ea typeface="Roboto Condensed"/>
                <a:cs typeface="Roboto Condensed"/>
                <a:sym typeface="Roboto Condensed"/>
              </a:rPr>
              <a:t>base;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351" name="Google Shape;351;p50"/>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mechanism</a:t>
            </a:r>
            <a:endParaRPr b="1" i="0" sz="2400" u="none" cap="none" strike="noStrike">
              <a:solidFill>
                <a:srgbClr val="666666"/>
              </a:solidFill>
              <a:latin typeface="Roboto Condensed"/>
              <a:ea typeface="Roboto Condensed"/>
              <a:cs typeface="Roboto Condensed"/>
              <a:sym typeface="Roboto Condensed"/>
            </a:endParaRPr>
          </a:p>
        </p:txBody>
      </p:sp>
      <p:sp>
        <p:nvSpPr>
          <p:cNvPr id="352" name="Google Shape;352;p50"/>
          <p:cNvSpPr/>
          <p:nvPr/>
        </p:nvSpPr>
        <p:spPr>
          <a:xfrm>
            <a:off x="7239000" y="1600200"/>
            <a:ext cx="2286000" cy="6858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base</a:t>
            </a:r>
            <a:endParaRPr b="0" i="0" sz="3200" u="none" cap="none" strike="noStrike">
              <a:solidFill>
                <a:schemeClr val="dk1"/>
              </a:solidFill>
              <a:latin typeface="Roboto Condensed"/>
              <a:ea typeface="Roboto Condensed"/>
              <a:cs typeface="Roboto Condensed"/>
              <a:sym typeface="Roboto Condensed"/>
            </a:endParaRPr>
          </a:p>
        </p:txBody>
      </p:sp>
      <p:sp>
        <p:nvSpPr>
          <p:cNvPr id="353" name="Google Shape;353;p50"/>
          <p:cNvSpPr/>
          <p:nvPr/>
        </p:nvSpPr>
        <p:spPr>
          <a:xfrm>
            <a:off x="7239000" y="3086100"/>
            <a:ext cx="2286000" cy="6858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int a</a:t>
            </a:r>
            <a:endParaRPr b="0" i="0" sz="3200" u="none" cap="none" strike="noStrike">
              <a:solidFill>
                <a:schemeClr val="dk1"/>
              </a:solidFill>
              <a:latin typeface="Roboto Condensed"/>
              <a:ea typeface="Roboto Condensed"/>
              <a:cs typeface="Roboto Condensed"/>
              <a:sym typeface="Roboto Condensed"/>
            </a:endParaRPr>
          </a:p>
        </p:txBody>
      </p:sp>
      <p:sp>
        <p:nvSpPr>
          <p:cNvPr id="354" name="Google Shape;354;p50"/>
          <p:cNvSpPr/>
          <p:nvPr/>
        </p:nvSpPr>
        <p:spPr>
          <a:xfrm>
            <a:off x="7239000" y="4724400"/>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fun1</a:t>
            </a:r>
            <a:endParaRPr b="0" i="0" sz="3200" u="none" cap="none" strike="noStrike">
              <a:solidFill>
                <a:schemeClr val="dk1"/>
              </a:solidFill>
              <a:latin typeface="Roboto Condensed"/>
              <a:ea typeface="Roboto Condensed"/>
              <a:cs typeface="Roboto Condensed"/>
              <a:sym typeface="Roboto Condensed"/>
            </a:endParaRPr>
          </a:p>
        </p:txBody>
      </p:sp>
      <p:sp>
        <p:nvSpPr>
          <p:cNvPr id="355" name="Google Shape;355;p50"/>
          <p:cNvSpPr/>
          <p:nvPr/>
        </p:nvSpPr>
        <p:spPr>
          <a:xfrm>
            <a:off x="7239000" y="4008437"/>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V-Table</a:t>
            </a:r>
            <a:endParaRPr b="0" i="0" sz="3200" u="none" cap="none" strike="noStrike">
              <a:solidFill>
                <a:schemeClr val="dk1"/>
              </a:solidFill>
              <a:latin typeface="Roboto Condensed"/>
              <a:ea typeface="Roboto Condensed"/>
              <a:cs typeface="Roboto Condensed"/>
              <a:sym typeface="Roboto Condensed"/>
            </a:endParaRPr>
          </a:p>
        </p:txBody>
      </p:sp>
      <p:sp>
        <p:nvSpPr>
          <p:cNvPr id="356" name="Google Shape;356;p50"/>
          <p:cNvSpPr/>
          <p:nvPr/>
        </p:nvSpPr>
        <p:spPr>
          <a:xfrm>
            <a:off x="2438400" y="3520281"/>
            <a:ext cx="2286000" cy="685800"/>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vpointer</a:t>
            </a:r>
            <a:endParaRPr b="0" i="0" sz="3200" u="none" cap="none" strike="noStrike">
              <a:solidFill>
                <a:schemeClr val="dk1"/>
              </a:solidFill>
              <a:latin typeface="Roboto Condensed"/>
              <a:ea typeface="Roboto Condensed"/>
              <a:cs typeface="Roboto Condensed"/>
              <a:sym typeface="Roboto Condensed"/>
            </a:endParaRPr>
          </a:p>
        </p:txBody>
      </p:sp>
      <p:cxnSp>
        <p:nvCxnSpPr>
          <p:cNvPr id="357" name="Google Shape;357;p50"/>
          <p:cNvCxnSpPr>
            <a:endCxn id="355" idx="1"/>
          </p:cNvCxnSpPr>
          <p:nvPr/>
        </p:nvCxnSpPr>
        <p:spPr>
          <a:xfrm>
            <a:off x="4724400" y="4206137"/>
            <a:ext cx="2514600" cy="145200"/>
          </a:xfrm>
          <a:prstGeom prst="straightConnector1">
            <a:avLst/>
          </a:prstGeom>
          <a:noFill/>
          <a:ln cap="flat" cmpd="sng" w="57150">
            <a:solidFill>
              <a:srgbClr val="4A7DBB"/>
            </a:solidFill>
            <a:prstDash val="solid"/>
            <a:round/>
            <a:headEnd len="sm" w="sm" type="none"/>
            <a:tailEnd len="sm" w="sm" type="triangle"/>
          </a:ln>
        </p:spPr>
      </p:cxnSp>
      <p:sp>
        <p:nvSpPr>
          <p:cNvPr id="358" name="Google Shape;358;p50"/>
          <p:cNvSpPr/>
          <p:nvPr/>
        </p:nvSpPr>
        <p:spPr>
          <a:xfrm>
            <a:off x="7239000" y="2343150"/>
            <a:ext cx="2286000" cy="685800"/>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vpointer</a:t>
            </a:r>
            <a:endParaRPr b="0" i="0" sz="32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Base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fun1();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Base </a:t>
            </a:r>
            <a:r>
              <a:rPr b="0" i="0" lang="en-US" sz="2400" u="none" cap="none" strike="noStrike">
                <a:solidFill>
                  <a:schemeClr val="dk1"/>
                </a:solidFill>
                <a:latin typeface="Roboto Condensed"/>
                <a:ea typeface="Roboto Condensed"/>
                <a:cs typeface="Roboto Condensed"/>
                <a:sym typeface="Roboto Condensed"/>
              </a:rPr>
              <a:t>base;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364" name="Google Shape;364;p51"/>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mechanism</a:t>
            </a:r>
            <a:endParaRPr b="1" i="0" sz="2400" u="none" cap="none" strike="noStrike">
              <a:solidFill>
                <a:srgbClr val="666666"/>
              </a:solidFill>
              <a:latin typeface="Roboto Condensed"/>
              <a:ea typeface="Roboto Condensed"/>
              <a:cs typeface="Roboto Condensed"/>
              <a:sym typeface="Roboto Condensed"/>
            </a:endParaRPr>
          </a:p>
        </p:txBody>
      </p:sp>
      <p:sp>
        <p:nvSpPr>
          <p:cNvPr id="365" name="Google Shape;365;p51"/>
          <p:cNvSpPr/>
          <p:nvPr/>
        </p:nvSpPr>
        <p:spPr>
          <a:xfrm>
            <a:off x="7239000" y="1600200"/>
            <a:ext cx="2286000" cy="6858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base</a:t>
            </a:r>
            <a:endParaRPr b="0" i="0" sz="3200" u="none" cap="none" strike="noStrike">
              <a:solidFill>
                <a:schemeClr val="dk1"/>
              </a:solidFill>
              <a:latin typeface="Roboto Condensed"/>
              <a:ea typeface="Roboto Condensed"/>
              <a:cs typeface="Roboto Condensed"/>
              <a:sym typeface="Roboto Condensed"/>
            </a:endParaRPr>
          </a:p>
        </p:txBody>
      </p:sp>
      <p:sp>
        <p:nvSpPr>
          <p:cNvPr id="366" name="Google Shape;366;p51"/>
          <p:cNvSpPr/>
          <p:nvPr/>
        </p:nvSpPr>
        <p:spPr>
          <a:xfrm>
            <a:off x="7239000" y="3086100"/>
            <a:ext cx="2286000" cy="6858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int a</a:t>
            </a:r>
            <a:endParaRPr b="0" i="0" sz="3200" u="none" cap="none" strike="noStrike">
              <a:solidFill>
                <a:schemeClr val="dk1"/>
              </a:solidFill>
              <a:latin typeface="Roboto Condensed"/>
              <a:ea typeface="Roboto Condensed"/>
              <a:cs typeface="Roboto Condensed"/>
              <a:sym typeface="Roboto Condensed"/>
            </a:endParaRPr>
          </a:p>
        </p:txBody>
      </p:sp>
      <p:sp>
        <p:nvSpPr>
          <p:cNvPr id="367" name="Google Shape;367;p51"/>
          <p:cNvSpPr/>
          <p:nvPr/>
        </p:nvSpPr>
        <p:spPr>
          <a:xfrm>
            <a:off x="7239000" y="4724400"/>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fun1</a:t>
            </a:r>
            <a:endParaRPr b="0" i="0" sz="3200" u="none" cap="none" strike="noStrike">
              <a:solidFill>
                <a:schemeClr val="dk1"/>
              </a:solidFill>
              <a:latin typeface="Roboto Condensed"/>
              <a:ea typeface="Roboto Condensed"/>
              <a:cs typeface="Roboto Condensed"/>
              <a:sym typeface="Roboto Condensed"/>
            </a:endParaRPr>
          </a:p>
        </p:txBody>
      </p:sp>
      <p:sp>
        <p:nvSpPr>
          <p:cNvPr id="368" name="Google Shape;368;p51"/>
          <p:cNvSpPr/>
          <p:nvPr/>
        </p:nvSpPr>
        <p:spPr>
          <a:xfrm>
            <a:off x="7239000" y="4008437"/>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V-Table</a:t>
            </a:r>
            <a:endParaRPr b="0" i="0" sz="3200" u="none" cap="none" strike="noStrike">
              <a:solidFill>
                <a:schemeClr val="dk1"/>
              </a:solidFill>
              <a:latin typeface="Roboto Condensed"/>
              <a:ea typeface="Roboto Condensed"/>
              <a:cs typeface="Roboto Condensed"/>
              <a:sym typeface="Roboto Condensed"/>
            </a:endParaRPr>
          </a:p>
        </p:txBody>
      </p:sp>
      <p:sp>
        <p:nvSpPr>
          <p:cNvPr id="369" name="Google Shape;369;p51"/>
          <p:cNvSpPr/>
          <p:nvPr/>
        </p:nvSpPr>
        <p:spPr>
          <a:xfrm>
            <a:off x="2438400" y="3520281"/>
            <a:ext cx="2286000" cy="685800"/>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vpointer</a:t>
            </a:r>
            <a:endParaRPr b="0" i="0" sz="3200" u="none" cap="none" strike="noStrike">
              <a:solidFill>
                <a:schemeClr val="dk1"/>
              </a:solidFill>
              <a:latin typeface="Roboto Condensed"/>
              <a:ea typeface="Roboto Condensed"/>
              <a:cs typeface="Roboto Condensed"/>
              <a:sym typeface="Roboto Condensed"/>
            </a:endParaRPr>
          </a:p>
        </p:txBody>
      </p:sp>
      <p:cxnSp>
        <p:nvCxnSpPr>
          <p:cNvPr id="370" name="Google Shape;370;p51"/>
          <p:cNvCxnSpPr>
            <a:endCxn id="368" idx="1"/>
          </p:cNvCxnSpPr>
          <p:nvPr/>
        </p:nvCxnSpPr>
        <p:spPr>
          <a:xfrm>
            <a:off x="4724400" y="4206137"/>
            <a:ext cx="2514600" cy="145200"/>
          </a:xfrm>
          <a:prstGeom prst="straightConnector1">
            <a:avLst/>
          </a:prstGeom>
          <a:noFill/>
          <a:ln cap="flat" cmpd="sng" w="57150">
            <a:solidFill>
              <a:srgbClr val="4A7DBB"/>
            </a:solidFill>
            <a:prstDash val="solid"/>
            <a:round/>
            <a:headEnd len="sm" w="sm" type="none"/>
            <a:tailEnd len="sm" w="sm" type="triangle"/>
          </a:ln>
        </p:spPr>
      </p:cxnSp>
      <p:sp>
        <p:nvSpPr>
          <p:cNvPr id="371" name="Google Shape;371;p51"/>
          <p:cNvSpPr/>
          <p:nvPr/>
        </p:nvSpPr>
        <p:spPr>
          <a:xfrm>
            <a:off x="7239000" y="2343150"/>
            <a:ext cx="2286000" cy="685800"/>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vpointer</a:t>
            </a:r>
            <a:endParaRPr b="0" i="0" sz="3200" u="none" cap="none" strike="noStrike">
              <a:solidFill>
                <a:schemeClr val="dk1"/>
              </a:solidFill>
              <a:latin typeface="Roboto Condensed"/>
              <a:ea typeface="Roboto Condensed"/>
              <a:cs typeface="Roboto Condensed"/>
              <a:sym typeface="Roboto Condensed"/>
            </a:endParaRPr>
          </a:p>
        </p:txBody>
      </p:sp>
      <p:sp>
        <p:nvSpPr>
          <p:cNvPr id="372" name="Google Shape;372;p51"/>
          <p:cNvSpPr/>
          <p:nvPr/>
        </p:nvSpPr>
        <p:spPr>
          <a:xfrm>
            <a:off x="3791744" y="4891881"/>
            <a:ext cx="3142456" cy="1431926"/>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sizeof(</a:t>
            </a:r>
            <a:r>
              <a:rPr b="0" i="0" lang="en-US" sz="2400" u="none" cap="none" strike="noStrike">
                <a:solidFill>
                  <a:schemeClr val="accent1"/>
                </a:solidFill>
                <a:latin typeface="Roboto Condensed"/>
                <a:ea typeface="Roboto Condensed"/>
                <a:cs typeface="Roboto Condensed"/>
                <a:sym typeface="Roboto Condensed"/>
              </a:rPr>
              <a:t>Base</a:t>
            </a:r>
            <a:r>
              <a:rPr b="0" i="0" lang="en-US" sz="2400" u="none" cap="none" strike="noStrike">
                <a:solidFill>
                  <a:schemeClr val="dk1"/>
                </a:solidFill>
                <a:latin typeface="Roboto Condensed"/>
                <a:ea typeface="Roboto Condensed"/>
                <a:cs typeface="Roboto Condensed"/>
                <a:sym typeface="Roboto Condensed"/>
              </a:rPr>
              <a:t>) = sizeof(</a:t>
            </a:r>
            <a:r>
              <a:rPr b="0" i="0" lang="en-US" sz="2400" u="none" cap="none" strike="noStrike">
                <a:solidFill>
                  <a:schemeClr val="accent1"/>
                </a:solidFill>
                <a:latin typeface="Roboto Condensed"/>
                <a:ea typeface="Roboto Condensed"/>
                <a:cs typeface="Roboto Condensed"/>
                <a:sym typeface="Roboto Condensed"/>
              </a:rPr>
              <a:t>int</a:t>
            </a:r>
            <a:r>
              <a:rPr b="0" i="0" lang="en-US" sz="2400" u="none" cap="none" strike="noStrike">
                <a:solidFill>
                  <a:schemeClr val="dk1"/>
                </a:solidFill>
                <a:latin typeface="Roboto Condensed"/>
                <a:ea typeface="Roboto Condensed"/>
                <a:cs typeface="Roboto Condensed"/>
                <a:sym typeface="Roboto Condensed"/>
              </a:rPr>
              <a:t>) + sizeof(*)</a:t>
            </a:r>
            <a:endParaRPr b="0" i="0" sz="24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5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400"/>
              <a:buFont typeface="Roboto Condensed"/>
              <a:buNone/>
            </a:pPr>
            <a:r>
              <a:rPr b="0" i="0" lang="en-US" sz="2200" u="none" cap="none" strike="noStrike">
                <a:solidFill>
                  <a:schemeClr val="accent1"/>
                </a:solidFill>
                <a:latin typeface="Roboto Condensed"/>
                <a:ea typeface="Roboto Condensed"/>
                <a:cs typeface="Roboto Condensed"/>
                <a:sym typeface="Roboto Condensed"/>
              </a:rPr>
              <a:t>class</a:t>
            </a:r>
            <a:r>
              <a:rPr b="0" i="0" lang="en-US" sz="2200" u="none" cap="none" strike="noStrike">
                <a:solidFill>
                  <a:schemeClr val="dk1"/>
                </a:solidFill>
                <a:latin typeface="Roboto Condensed"/>
                <a:ea typeface="Roboto Condensed"/>
                <a:cs typeface="Roboto Condensed"/>
                <a:sym typeface="Roboto Condensed"/>
              </a:rPr>
              <a:t> Base {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40"/>
              </a:spcBef>
              <a:spcAft>
                <a:spcPts val="0"/>
              </a:spcAft>
              <a:buClr>
                <a:schemeClr val="accent1"/>
              </a:buClr>
              <a:buSzPts val="1400"/>
              <a:buFont typeface="Roboto Condensed"/>
              <a:buNone/>
            </a:pPr>
            <a:r>
              <a:rPr b="0" i="0" lang="en-US" sz="2200" u="none" cap="none" strike="noStrike">
                <a:solidFill>
                  <a:schemeClr val="accent1"/>
                </a:solidFill>
                <a:latin typeface="Roboto Condensed"/>
                <a:ea typeface="Roboto Condensed"/>
                <a:cs typeface="Roboto Condensed"/>
                <a:sym typeface="Roboto Condensed"/>
              </a:rPr>
              <a:t>public</a:t>
            </a:r>
            <a:r>
              <a:rPr b="0" i="0" lang="en-US" sz="22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40"/>
              </a:spcBef>
              <a:spcAft>
                <a:spcPts val="0"/>
              </a:spcAft>
              <a:buClr>
                <a:schemeClr val="dk1"/>
              </a:buClr>
              <a:buSzPts val="1400"/>
              <a:buFont typeface="Roboto Condensed"/>
              <a:buNone/>
            </a:pPr>
            <a:r>
              <a:rPr b="0" i="0" lang="en-US" sz="2200" u="none" cap="none" strike="noStrike">
                <a:solidFill>
                  <a:schemeClr val="dk1"/>
                </a:solidFill>
                <a:latin typeface="Roboto Condensed"/>
                <a:ea typeface="Roboto Condensed"/>
                <a:cs typeface="Roboto Condensed"/>
                <a:sym typeface="Roboto Condensed"/>
              </a:rPr>
              <a:t>    </a:t>
            </a:r>
            <a:r>
              <a:rPr b="0" i="0" lang="en-US" sz="2200" u="none" cap="none" strike="noStrike">
                <a:solidFill>
                  <a:schemeClr val="accent1"/>
                </a:solidFill>
                <a:latin typeface="Roboto Condensed"/>
                <a:ea typeface="Roboto Condensed"/>
                <a:cs typeface="Roboto Condensed"/>
                <a:sym typeface="Roboto Condensed"/>
              </a:rPr>
              <a:t>int </a:t>
            </a:r>
            <a:r>
              <a:rPr b="0" i="0" lang="en-US" sz="2200" u="none" cap="none" strike="noStrike">
                <a:solidFill>
                  <a:schemeClr val="dk1"/>
                </a:solidFill>
                <a:latin typeface="Roboto Condensed"/>
                <a:ea typeface="Roboto Condensed"/>
                <a:cs typeface="Roboto Condensed"/>
                <a:sym typeface="Roboto Condensed"/>
              </a:rPr>
              <a:t>a;</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40"/>
              </a:spcBef>
              <a:spcAft>
                <a:spcPts val="0"/>
              </a:spcAft>
              <a:buClr>
                <a:schemeClr val="dk1"/>
              </a:buClr>
              <a:buSzPts val="1400"/>
              <a:buFont typeface="Roboto Condensed"/>
              <a:buNone/>
            </a:pPr>
            <a:r>
              <a:rPr b="0" i="0" lang="en-US" sz="2200" u="none" cap="none" strike="noStrike">
                <a:solidFill>
                  <a:schemeClr val="dk1"/>
                </a:solidFill>
                <a:latin typeface="Roboto Condensed"/>
                <a:ea typeface="Roboto Condensed"/>
                <a:cs typeface="Roboto Condensed"/>
                <a:sym typeface="Roboto Condensed"/>
              </a:rPr>
              <a:t>   </a:t>
            </a:r>
            <a:r>
              <a:rPr b="0" i="0" lang="en-US" sz="2200" u="none" cap="none" strike="noStrike">
                <a:solidFill>
                  <a:schemeClr val="accent1"/>
                </a:solidFill>
                <a:latin typeface="Roboto Condensed"/>
                <a:ea typeface="Roboto Condensed"/>
                <a:cs typeface="Roboto Condensed"/>
                <a:sym typeface="Roboto Condensed"/>
              </a:rPr>
              <a:t> virtual void</a:t>
            </a:r>
            <a:r>
              <a:rPr b="0" i="0" lang="en-US" sz="2200" u="none" cap="none" strike="noStrike">
                <a:solidFill>
                  <a:schemeClr val="dk1"/>
                </a:solidFill>
                <a:latin typeface="Roboto Condensed"/>
                <a:ea typeface="Roboto Condensed"/>
                <a:cs typeface="Roboto Condensed"/>
                <a:sym typeface="Roboto Condensed"/>
              </a:rPr>
              <a:t> fun1();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40"/>
              </a:spcBef>
              <a:spcAft>
                <a:spcPts val="0"/>
              </a:spcAft>
              <a:buClr>
                <a:schemeClr val="dk1"/>
              </a:buClr>
              <a:buSzPts val="1400"/>
              <a:buFont typeface="Roboto Condensed"/>
              <a:buNone/>
            </a:pPr>
            <a:r>
              <a:rPr b="0" i="0" lang="en-US" sz="2200" u="none" cap="none" strike="noStrike">
                <a:solidFill>
                  <a:schemeClr val="dk1"/>
                </a:solidFill>
                <a:latin typeface="Roboto Condensed"/>
                <a:ea typeface="Roboto Condensed"/>
                <a:cs typeface="Roboto Condensed"/>
                <a:sym typeface="Roboto Condensed"/>
              </a:rPr>
              <a:t>    </a:t>
            </a:r>
            <a:r>
              <a:rPr b="0" i="0" lang="en-US" sz="2200" u="none" cap="none" strike="noStrike">
                <a:solidFill>
                  <a:schemeClr val="accent1"/>
                </a:solidFill>
                <a:latin typeface="Roboto Condensed"/>
                <a:ea typeface="Roboto Condensed"/>
                <a:cs typeface="Roboto Condensed"/>
                <a:sym typeface="Roboto Condensed"/>
              </a:rPr>
              <a:t>void</a:t>
            </a:r>
            <a:r>
              <a:rPr b="0" i="0" lang="en-US" sz="2200" u="none" cap="none" strike="noStrike">
                <a:solidFill>
                  <a:schemeClr val="dk1"/>
                </a:solidFill>
                <a:latin typeface="Roboto Condensed"/>
                <a:ea typeface="Roboto Condensed"/>
                <a:cs typeface="Roboto Condensed"/>
                <a:sym typeface="Roboto Condensed"/>
              </a:rPr>
              <a:t> fun2();</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40"/>
              </a:spcBef>
              <a:spcAft>
                <a:spcPts val="0"/>
              </a:spcAft>
              <a:buClr>
                <a:schemeClr val="dk1"/>
              </a:buClr>
              <a:buSzPts val="1400"/>
              <a:buFont typeface="Roboto Condensed"/>
              <a:buNone/>
            </a:pPr>
            <a:r>
              <a:rPr b="0" i="0" lang="en-US" sz="22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44"/>
              </a:spcBef>
              <a:spcAft>
                <a:spcPts val="0"/>
              </a:spcAft>
              <a:buClr>
                <a:schemeClr val="dk1"/>
              </a:buClr>
              <a:buSzPts val="1400"/>
              <a:buFont typeface="Calibri"/>
              <a:buNone/>
            </a:pPr>
            <a:r>
              <a:t/>
            </a:r>
            <a:endParaRPr b="0" i="0" sz="2200" u="none" cap="none" strike="noStrike">
              <a:solidFill>
                <a:schemeClr val="dk1"/>
              </a:solidFill>
              <a:latin typeface="Roboto Condensed"/>
              <a:ea typeface="Roboto Condensed"/>
              <a:cs typeface="Roboto Condensed"/>
              <a:sym typeface="Roboto Condensed"/>
            </a:endParaRPr>
          </a:p>
          <a:p>
            <a:pPr indent="0" lvl="0" marL="0" marR="0" rtl="0" algn="l">
              <a:lnSpc>
                <a:spcPct val="80000"/>
              </a:lnSpc>
              <a:spcBef>
                <a:spcPts val="440"/>
              </a:spcBef>
              <a:spcAft>
                <a:spcPts val="0"/>
              </a:spcAft>
              <a:buClr>
                <a:schemeClr val="accent1"/>
              </a:buClr>
              <a:buSzPts val="1400"/>
              <a:buFont typeface="Roboto Condensed"/>
              <a:buNone/>
            </a:pPr>
            <a:r>
              <a:rPr b="0" i="0" lang="en-US" sz="2200" u="none" cap="none" strike="noStrike">
                <a:solidFill>
                  <a:schemeClr val="accent1"/>
                </a:solidFill>
                <a:latin typeface="Roboto Condensed"/>
                <a:ea typeface="Roboto Condensed"/>
                <a:cs typeface="Roboto Condensed"/>
                <a:sym typeface="Roboto Condensed"/>
              </a:rPr>
              <a:t>class</a:t>
            </a:r>
            <a:r>
              <a:rPr b="0" i="0" lang="en-US" sz="2200" u="none" cap="none" strike="noStrike">
                <a:solidFill>
                  <a:schemeClr val="dk1"/>
                </a:solidFill>
                <a:latin typeface="Roboto Condensed"/>
                <a:ea typeface="Roboto Condensed"/>
                <a:cs typeface="Roboto Condensed"/>
                <a:sym typeface="Roboto Condensed"/>
              </a:rPr>
              <a:t> Derived : </a:t>
            </a:r>
            <a:r>
              <a:rPr b="0" i="0" lang="en-US" sz="2200" u="none" cap="none" strike="noStrike">
                <a:solidFill>
                  <a:schemeClr val="accent1"/>
                </a:solidFill>
                <a:latin typeface="Roboto Condensed"/>
                <a:ea typeface="Roboto Condensed"/>
                <a:cs typeface="Roboto Condensed"/>
                <a:sym typeface="Roboto Condensed"/>
              </a:rPr>
              <a:t>public</a:t>
            </a:r>
            <a:r>
              <a:rPr b="0" i="0" lang="en-US" sz="2200" u="none" cap="none" strike="noStrike">
                <a:solidFill>
                  <a:schemeClr val="dk1"/>
                </a:solidFill>
                <a:latin typeface="Roboto Condensed"/>
                <a:ea typeface="Roboto Condensed"/>
                <a:cs typeface="Roboto Condensed"/>
                <a:sym typeface="Roboto Condensed"/>
              </a:rPr>
              <a:t> Base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40"/>
              </a:spcBef>
              <a:spcAft>
                <a:spcPts val="0"/>
              </a:spcAft>
              <a:buClr>
                <a:schemeClr val="accent1"/>
              </a:buClr>
              <a:buSzPts val="1400"/>
              <a:buFont typeface="Roboto Condensed"/>
              <a:buNone/>
            </a:pPr>
            <a:r>
              <a:rPr b="0" i="0" lang="en-US" sz="2200" u="none" cap="none" strike="noStrike">
                <a:solidFill>
                  <a:schemeClr val="accent1"/>
                </a:solidFill>
                <a:latin typeface="Roboto Condensed"/>
                <a:ea typeface="Roboto Condensed"/>
                <a:cs typeface="Roboto Condensed"/>
                <a:sym typeface="Roboto Condensed"/>
              </a:rPr>
              <a:t>public</a:t>
            </a:r>
            <a:r>
              <a:rPr b="0" i="0" lang="en-US" sz="22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40"/>
              </a:spcBef>
              <a:spcAft>
                <a:spcPts val="0"/>
              </a:spcAft>
              <a:buClr>
                <a:schemeClr val="dk1"/>
              </a:buClr>
              <a:buSzPts val="1400"/>
              <a:buFont typeface="Roboto Condensed"/>
              <a:buNone/>
            </a:pPr>
            <a:r>
              <a:rPr b="0" i="0" lang="en-US" sz="2200" u="none" cap="none" strike="noStrike">
                <a:solidFill>
                  <a:schemeClr val="dk1"/>
                </a:solidFill>
                <a:latin typeface="Roboto Condensed"/>
                <a:ea typeface="Roboto Condensed"/>
                <a:cs typeface="Roboto Condensed"/>
                <a:sym typeface="Roboto Condensed"/>
              </a:rPr>
              <a:t>    </a:t>
            </a:r>
            <a:r>
              <a:rPr b="0" i="0" lang="en-US" sz="2200" u="none" cap="none" strike="noStrike">
                <a:solidFill>
                  <a:schemeClr val="accent1"/>
                </a:solidFill>
                <a:latin typeface="Roboto Condensed"/>
                <a:ea typeface="Roboto Condensed"/>
                <a:cs typeface="Roboto Condensed"/>
                <a:sym typeface="Roboto Condensed"/>
              </a:rPr>
              <a:t>int </a:t>
            </a:r>
            <a:r>
              <a:rPr b="0" i="0" lang="en-US" sz="2200" u="none" cap="none" strike="noStrike">
                <a:solidFill>
                  <a:schemeClr val="dk1"/>
                </a:solidFill>
                <a:latin typeface="Roboto Condensed"/>
                <a:ea typeface="Roboto Condensed"/>
                <a:cs typeface="Roboto Condensed"/>
                <a:sym typeface="Roboto Condensed"/>
              </a:rPr>
              <a:t>b;</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40"/>
              </a:spcBef>
              <a:spcAft>
                <a:spcPts val="0"/>
              </a:spcAft>
              <a:buClr>
                <a:schemeClr val="dk1"/>
              </a:buClr>
              <a:buSzPts val="1400"/>
              <a:buFont typeface="Roboto Condensed"/>
              <a:buNone/>
            </a:pPr>
            <a:r>
              <a:rPr b="0" i="0" lang="en-US" sz="2200" u="none" cap="none" strike="noStrike">
                <a:solidFill>
                  <a:schemeClr val="dk1"/>
                </a:solidFill>
                <a:latin typeface="Roboto Condensed"/>
                <a:ea typeface="Roboto Condensed"/>
                <a:cs typeface="Roboto Condensed"/>
                <a:sym typeface="Roboto Condensed"/>
              </a:rPr>
              <a:t>    </a:t>
            </a:r>
            <a:r>
              <a:rPr b="0" i="0" lang="en-US" sz="2200" u="none" cap="none" strike="noStrike">
                <a:solidFill>
                  <a:schemeClr val="accent1"/>
                </a:solidFill>
                <a:latin typeface="Roboto Condensed"/>
                <a:ea typeface="Roboto Condensed"/>
                <a:cs typeface="Roboto Condensed"/>
                <a:sym typeface="Roboto Condensed"/>
              </a:rPr>
              <a:t>void</a:t>
            </a:r>
            <a:r>
              <a:rPr b="0" i="0" lang="en-US" sz="2200" u="none" cap="none" strike="noStrike">
                <a:solidFill>
                  <a:schemeClr val="dk1"/>
                </a:solidFill>
                <a:latin typeface="Roboto Condensed"/>
                <a:ea typeface="Roboto Condensed"/>
                <a:cs typeface="Roboto Condensed"/>
                <a:sym typeface="Roboto Condensed"/>
              </a:rPr>
              <a:t> fun1();</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40"/>
              </a:spcBef>
              <a:spcAft>
                <a:spcPts val="0"/>
              </a:spcAft>
              <a:buClr>
                <a:schemeClr val="dk1"/>
              </a:buClr>
              <a:buSzPts val="1400"/>
              <a:buFont typeface="Roboto Condensed"/>
              <a:buNone/>
            </a:pPr>
            <a:r>
              <a:rPr b="0" i="0" lang="en-US" sz="2200" u="none" cap="none" strike="noStrike">
                <a:solidFill>
                  <a:schemeClr val="dk1"/>
                </a:solidFill>
                <a:latin typeface="Roboto Condensed"/>
                <a:ea typeface="Roboto Condensed"/>
                <a:cs typeface="Roboto Condensed"/>
                <a:sym typeface="Roboto Condensed"/>
              </a:rPr>
              <a:t>    </a:t>
            </a:r>
            <a:r>
              <a:rPr b="0" i="0" lang="en-US" sz="2200" u="none" cap="none" strike="noStrike">
                <a:solidFill>
                  <a:schemeClr val="accent1"/>
                </a:solidFill>
                <a:latin typeface="Roboto Condensed"/>
                <a:ea typeface="Roboto Condensed"/>
                <a:cs typeface="Roboto Condensed"/>
                <a:sym typeface="Roboto Condensed"/>
              </a:rPr>
              <a:t>void</a:t>
            </a:r>
            <a:r>
              <a:rPr b="0" i="0" lang="en-US" sz="2200" u="none" cap="none" strike="noStrike">
                <a:solidFill>
                  <a:schemeClr val="dk1"/>
                </a:solidFill>
                <a:latin typeface="Roboto Condensed"/>
                <a:ea typeface="Roboto Condensed"/>
                <a:cs typeface="Roboto Condensed"/>
                <a:sym typeface="Roboto Condensed"/>
              </a:rPr>
              <a:t> fun2();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40"/>
              </a:spcBef>
              <a:spcAft>
                <a:spcPts val="0"/>
              </a:spcAft>
              <a:buClr>
                <a:schemeClr val="dk1"/>
              </a:buClr>
              <a:buSzPts val="1400"/>
              <a:buFont typeface="Roboto Condensed"/>
              <a:buNone/>
            </a:pPr>
            <a:r>
              <a:rPr b="0" i="0" lang="en-US" sz="2200" u="none" cap="none" strike="noStrike">
                <a:solidFill>
                  <a:schemeClr val="dk1"/>
                </a:solidFill>
                <a:latin typeface="Roboto Condensed"/>
                <a:ea typeface="Roboto Condensed"/>
                <a:cs typeface="Roboto Condensed"/>
                <a:sym typeface="Roboto Condensed"/>
              </a:rPr>
              <a:t>}; </a:t>
            </a:r>
            <a:endParaRPr b="0" i="0" sz="2200" u="none" cap="none" strike="noStrike">
              <a:solidFill>
                <a:schemeClr val="dk1"/>
              </a:solidFill>
              <a:latin typeface="Roboto Condensed"/>
              <a:ea typeface="Roboto Condensed"/>
              <a:cs typeface="Roboto Condensed"/>
              <a:sym typeface="Roboto Condensed"/>
            </a:endParaRPr>
          </a:p>
          <a:p>
            <a:pPr indent="0" lvl="0" marL="0" marR="0" rtl="0" algn="l">
              <a:lnSpc>
                <a:spcPct val="80000"/>
              </a:lnSpc>
              <a:spcBef>
                <a:spcPts val="440"/>
              </a:spcBef>
              <a:spcAft>
                <a:spcPts val="0"/>
              </a:spcAft>
              <a:buClr>
                <a:schemeClr val="dk1"/>
              </a:buClr>
              <a:buSzPts val="1400"/>
              <a:buFont typeface="Roboto Condensed"/>
              <a:buNone/>
            </a:pPr>
            <a:r>
              <a:t/>
            </a:r>
            <a:endParaRPr b="0" i="0" sz="2200" u="none" cap="none" strike="noStrike">
              <a:solidFill>
                <a:schemeClr val="dk1"/>
              </a:solidFill>
              <a:latin typeface="Roboto Condensed"/>
              <a:ea typeface="Roboto Condensed"/>
              <a:cs typeface="Roboto Condensed"/>
              <a:sym typeface="Roboto Condensed"/>
            </a:endParaRPr>
          </a:p>
          <a:p>
            <a:pPr indent="0" lvl="0" marL="0" marR="0" rtl="0" algn="l">
              <a:lnSpc>
                <a:spcPct val="80000"/>
              </a:lnSpc>
              <a:spcBef>
                <a:spcPts val="444"/>
              </a:spcBef>
              <a:spcAft>
                <a:spcPts val="0"/>
              </a:spcAft>
              <a:buClr>
                <a:schemeClr val="dk1"/>
              </a:buClr>
              <a:buSzPts val="1400"/>
              <a:buFont typeface="Calibri"/>
              <a:buNone/>
            </a:pPr>
            <a:r>
              <a:t/>
            </a:r>
            <a:endParaRPr b="0" i="0" sz="2200" u="none" cap="none" strike="noStrike">
              <a:solidFill>
                <a:schemeClr val="dk1"/>
              </a:solidFill>
              <a:latin typeface="Roboto Condensed"/>
              <a:ea typeface="Roboto Condensed"/>
              <a:cs typeface="Roboto Condensed"/>
              <a:sym typeface="Roboto Condensed"/>
            </a:endParaRPr>
          </a:p>
          <a:p>
            <a:pPr indent="0" lvl="0" marL="0" marR="0" rtl="0" algn="l">
              <a:lnSpc>
                <a:spcPct val="80000"/>
              </a:lnSpc>
              <a:spcBef>
                <a:spcPts val="444"/>
              </a:spcBef>
              <a:spcAft>
                <a:spcPts val="0"/>
              </a:spcAft>
              <a:buClr>
                <a:schemeClr val="dk1"/>
              </a:buClr>
              <a:buSzPts val="1400"/>
              <a:buFont typeface="Calibri"/>
              <a:buNone/>
            </a:pPr>
            <a:r>
              <a:t/>
            </a:r>
            <a:endParaRPr b="0" i="0" sz="2200" u="none" cap="none" strike="noStrike">
              <a:solidFill>
                <a:schemeClr val="dk1"/>
              </a:solidFill>
              <a:latin typeface="Roboto Condensed"/>
              <a:ea typeface="Roboto Condensed"/>
              <a:cs typeface="Roboto Condensed"/>
              <a:sym typeface="Roboto Condensed"/>
            </a:endParaRPr>
          </a:p>
          <a:p>
            <a:pPr indent="0" lvl="0" marL="0" marR="0" rtl="0" algn="l">
              <a:lnSpc>
                <a:spcPct val="80000"/>
              </a:lnSpc>
              <a:spcBef>
                <a:spcPts val="444"/>
              </a:spcBef>
              <a:spcAft>
                <a:spcPts val="0"/>
              </a:spcAft>
              <a:buClr>
                <a:schemeClr val="dk1"/>
              </a:buClr>
              <a:buSzPts val="1400"/>
              <a:buFont typeface="Calibri"/>
              <a:buNone/>
            </a:pPr>
            <a:r>
              <a:t/>
            </a:r>
            <a:endParaRPr b="0" i="0" sz="2200" u="none" cap="none" strike="noStrike">
              <a:solidFill>
                <a:schemeClr val="dk1"/>
              </a:solidFill>
              <a:latin typeface="Roboto Condensed"/>
              <a:ea typeface="Roboto Condensed"/>
              <a:cs typeface="Roboto Condensed"/>
              <a:sym typeface="Roboto Condensed"/>
            </a:endParaRPr>
          </a:p>
          <a:p>
            <a:pPr indent="-201930" lvl="0" marL="342900" marR="0" rtl="0" algn="l">
              <a:lnSpc>
                <a:spcPct val="80000"/>
              </a:lnSpc>
              <a:spcBef>
                <a:spcPts val="444"/>
              </a:spcBef>
              <a:spcAft>
                <a:spcPts val="0"/>
              </a:spcAft>
              <a:buClr>
                <a:schemeClr val="dk1"/>
              </a:buClr>
              <a:buSzPts val="2220"/>
              <a:buFont typeface="Calibri"/>
              <a:buNone/>
            </a:pPr>
            <a:r>
              <a:t/>
            </a:r>
            <a:endParaRPr b="0" i="0" sz="2200" u="none" cap="none" strike="noStrike">
              <a:solidFill>
                <a:schemeClr val="dk1"/>
              </a:solidFill>
              <a:latin typeface="Roboto Condensed"/>
              <a:ea typeface="Roboto Condensed"/>
              <a:cs typeface="Roboto Condensed"/>
              <a:sym typeface="Roboto Condensed"/>
            </a:endParaRPr>
          </a:p>
          <a:p>
            <a:pPr indent="-201930" lvl="0" marL="342900" marR="0" rtl="0" algn="l">
              <a:lnSpc>
                <a:spcPct val="80000"/>
              </a:lnSpc>
              <a:spcBef>
                <a:spcPts val="444"/>
              </a:spcBef>
              <a:spcAft>
                <a:spcPts val="0"/>
              </a:spcAft>
              <a:buClr>
                <a:schemeClr val="dk1"/>
              </a:buClr>
              <a:buSzPts val="2220"/>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378" name="Google Shape;378;p52"/>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Calling a function mechanism</a:t>
            </a:r>
            <a:endParaRPr b="1" i="0" sz="2400" u="none" cap="none" strike="noStrike">
              <a:solidFill>
                <a:srgbClr val="666666"/>
              </a:solidFill>
              <a:latin typeface="Roboto Condensed"/>
              <a:ea typeface="Roboto Condensed"/>
              <a:cs typeface="Roboto Condensed"/>
              <a:sym typeface="Roboto Condensed"/>
            </a:endParaRPr>
          </a:p>
        </p:txBody>
      </p:sp>
      <p:sp>
        <p:nvSpPr>
          <p:cNvPr id="379" name="Google Shape;379;p52"/>
          <p:cNvSpPr/>
          <p:nvPr/>
        </p:nvSpPr>
        <p:spPr>
          <a:xfrm>
            <a:off x="7239000" y="1600200"/>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Base V-Table</a:t>
            </a:r>
            <a:endParaRPr b="0" i="0" sz="2400" u="none" cap="none" strike="noStrike">
              <a:solidFill>
                <a:schemeClr val="dk1"/>
              </a:solidFill>
              <a:latin typeface="Roboto Condensed"/>
              <a:ea typeface="Roboto Condensed"/>
              <a:cs typeface="Roboto Condensed"/>
              <a:sym typeface="Roboto Condensed"/>
            </a:endParaRPr>
          </a:p>
        </p:txBody>
      </p:sp>
      <p:sp>
        <p:nvSpPr>
          <p:cNvPr id="380" name="Google Shape;380;p52"/>
          <p:cNvSpPr/>
          <p:nvPr/>
        </p:nvSpPr>
        <p:spPr>
          <a:xfrm>
            <a:off x="7239000" y="2309019"/>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fun1</a:t>
            </a:r>
            <a:endParaRPr b="0" i="0" sz="2800" u="none" cap="none" strike="noStrike">
              <a:solidFill>
                <a:schemeClr val="dk1"/>
              </a:solidFill>
              <a:latin typeface="Roboto Condensed"/>
              <a:ea typeface="Roboto Condensed"/>
              <a:cs typeface="Roboto Condensed"/>
              <a:sym typeface="Roboto Condensed"/>
            </a:endParaRPr>
          </a:p>
        </p:txBody>
      </p:sp>
      <p:sp>
        <p:nvSpPr>
          <p:cNvPr id="381" name="Google Shape;381;p52"/>
          <p:cNvSpPr/>
          <p:nvPr/>
        </p:nvSpPr>
        <p:spPr>
          <a:xfrm>
            <a:off x="7239000" y="3942111"/>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Roboto Condensed"/>
              <a:buNone/>
            </a:pPr>
            <a:r>
              <a:rPr b="0" i="0" lang="en-US" sz="2000" u="none" cap="none" strike="noStrike">
                <a:solidFill>
                  <a:schemeClr val="dk1"/>
                </a:solidFill>
                <a:latin typeface="Roboto Condensed"/>
                <a:ea typeface="Roboto Condensed"/>
                <a:cs typeface="Roboto Condensed"/>
                <a:sym typeface="Roboto Condensed"/>
              </a:rPr>
              <a:t>Derived V-Table</a:t>
            </a:r>
            <a:endParaRPr b="0" i="0" sz="2000" u="none" cap="none" strike="noStrike">
              <a:solidFill>
                <a:schemeClr val="dk1"/>
              </a:solidFill>
              <a:latin typeface="Roboto Condensed"/>
              <a:ea typeface="Roboto Condensed"/>
              <a:cs typeface="Roboto Condensed"/>
              <a:sym typeface="Roboto Condensed"/>
            </a:endParaRPr>
          </a:p>
        </p:txBody>
      </p:sp>
      <p:sp>
        <p:nvSpPr>
          <p:cNvPr id="382" name="Google Shape;382;p52"/>
          <p:cNvSpPr/>
          <p:nvPr/>
        </p:nvSpPr>
        <p:spPr>
          <a:xfrm>
            <a:off x="7239000" y="4627911"/>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fun1</a:t>
            </a:r>
            <a:endParaRPr b="0" i="0" sz="28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Base</a:t>
            </a:r>
            <a:r>
              <a:rPr b="0" i="0" lang="en-US" sz="2400" u="none" cap="none" strike="noStrike">
                <a:solidFill>
                  <a:schemeClr val="dk1"/>
                </a:solidFill>
                <a:latin typeface="Roboto Condensed"/>
                <a:ea typeface="Roboto Condensed"/>
                <a:cs typeface="Roboto Condensed"/>
                <a:sym typeface="Roboto Condensed"/>
              </a:rPr>
              <a:t>* basePtr = </a:t>
            </a:r>
            <a:r>
              <a:rPr b="0" i="0" lang="en-US" sz="2400" u="none" cap="none" strike="noStrike">
                <a:solidFill>
                  <a:schemeClr val="accent1"/>
                </a:solidFill>
                <a:latin typeface="Roboto Condensed"/>
                <a:ea typeface="Roboto Condensed"/>
                <a:cs typeface="Roboto Condensed"/>
                <a:sym typeface="Roboto Condensed"/>
              </a:rPr>
              <a:t>new</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Base</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Base</a:t>
            </a:r>
            <a:r>
              <a:rPr b="0" i="0" lang="en-US" sz="2400" u="none" cap="none" strike="noStrike">
                <a:solidFill>
                  <a:schemeClr val="dk1"/>
                </a:solidFill>
                <a:latin typeface="Roboto Condensed"/>
                <a:ea typeface="Roboto Condensed"/>
                <a:cs typeface="Roboto Condensed"/>
                <a:sym typeface="Roboto Condensed"/>
              </a:rPr>
              <a:t>* derivedPtr =  </a:t>
            </a:r>
            <a:r>
              <a:rPr b="0" i="0" lang="en-US" sz="2400" u="none" cap="none" strike="noStrike">
                <a:solidFill>
                  <a:schemeClr val="accent1"/>
                </a:solidFill>
                <a:latin typeface="Roboto Condensed"/>
                <a:ea typeface="Roboto Condensed"/>
                <a:cs typeface="Roboto Condensed"/>
                <a:sym typeface="Roboto Condensed"/>
              </a:rPr>
              <a:t>new Derived</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388" name="Google Shape;388;p53"/>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Calling a function mechanism</a:t>
            </a:r>
            <a:endParaRPr b="1" i="0" sz="2400" u="none" cap="none" strike="noStrike">
              <a:solidFill>
                <a:srgbClr val="666666"/>
              </a:solidFill>
              <a:latin typeface="Roboto Condensed"/>
              <a:ea typeface="Roboto Condensed"/>
              <a:cs typeface="Roboto Condensed"/>
              <a:sym typeface="Roboto Condensed"/>
            </a:endParaRPr>
          </a:p>
        </p:txBody>
      </p:sp>
      <p:sp>
        <p:nvSpPr>
          <p:cNvPr id="389" name="Google Shape;389;p53"/>
          <p:cNvSpPr/>
          <p:nvPr/>
        </p:nvSpPr>
        <p:spPr>
          <a:xfrm>
            <a:off x="2133600" y="3429000"/>
            <a:ext cx="2286000" cy="6858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basePtr</a:t>
            </a:r>
            <a:endParaRPr b="0" i="0" sz="3200" u="none" cap="none" strike="noStrike">
              <a:solidFill>
                <a:schemeClr val="dk1"/>
              </a:solidFill>
              <a:latin typeface="Roboto Condensed"/>
              <a:ea typeface="Roboto Condensed"/>
              <a:cs typeface="Roboto Condensed"/>
              <a:sym typeface="Roboto Condensed"/>
            </a:endParaRPr>
          </a:p>
        </p:txBody>
      </p:sp>
      <p:sp>
        <p:nvSpPr>
          <p:cNvPr id="390" name="Google Shape;390;p53"/>
          <p:cNvSpPr/>
          <p:nvPr/>
        </p:nvSpPr>
        <p:spPr>
          <a:xfrm>
            <a:off x="2157984" y="4953000"/>
            <a:ext cx="2286000" cy="6858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derivedPtr</a:t>
            </a:r>
            <a:endParaRPr b="0" i="0" sz="3200" u="none" cap="none" strike="noStrike">
              <a:solidFill>
                <a:schemeClr val="dk1"/>
              </a:solidFill>
              <a:latin typeface="Roboto Condensed"/>
              <a:ea typeface="Roboto Condensed"/>
              <a:cs typeface="Roboto Condensed"/>
              <a:sym typeface="Roboto Condensed"/>
            </a:endParaRPr>
          </a:p>
        </p:txBody>
      </p:sp>
      <p:sp>
        <p:nvSpPr>
          <p:cNvPr id="391" name="Google Shape;391;p53"/>
          <p:cNvSpPr/>
          <p:nvPr/>
        </p:nvSpPr>
        <p:spPr>
          <a:xfrm>
            <a:off x="7467600" y="3200400"/>
            <a:ext cx="2286000" cy="3810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Base</a:t>
            </a:r>
            <a:endParaRPr b="0" i="0" sz="2800" u="none" cap="none" strike="noStrike">
              <a:solidFill>
                <a:schemeClr val="dk1"/>
              </a:solidFill>
              <a:latin typeface="Roboto Condensed"/>
              <a:ea typeface="Roboto Condensed"/>
              <a:cs typeface="Roboto Condensed"/>
              <a:sym typeface="Roboto Condensed"/>
            </a:endParaRPr>
          </a:p>
        </p:txBody>
      </p:sp>
      <p:sp>
        <p:nvSpPr>
          <p:cNvPr id="392" name="Google Shape;392;p53"/>
          <p:cNvSpPr/>
          <p:nvPr/>
        </p:nvSpPr>
        <p:spPr>
          <a:xfrm>
            <a:off x="7467600" y="4884102"/>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Derived</a:t>
            </a:r>
            <a:endParaRPr b="0" i="0" sz="2800" u="none" cap="none" strike="noStrike">
              <a:solidFill>
                <a:schemeClr val="dk1"/>
              </a:solidFill>
              <a:latin typeface="Roboto Condensed"/>
              <a:ea typeface="Roboto Condensed"/>
              <a:cs typeface="Roboto Condensed"/>
              <a:sym typeface="Roboto Condensed"/>
            </a:endParaRPr>
          </a:p>
        </p:txBody>
      </p:sp>
      <p:sp>
        <p:nvSpPr>
          <p:cNvPr id="393" name="Google Shape;393;p53"/>
          <p:cNvSpPr/>
          <p:nvPr/>
        </p:nvSpPr>
        <p:spPr>
          <a:xfrm>
            <a:off x="7491984" y="6263099"/>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int b</a:t>
            </a:r>
            <a:endParaRPr b="0" i="0" sz="2800" u="none" cap="none" strike="noStrike">
              <a:solidFill>
                <a:schemeClr val="dk1"/>
              </a:solidFill>
              <a:latin typeface="Roboto Condensed"/>
              <a:ea typeface="Roboto Condensed"/>
              <a:cs typeface="Roboto Condensed"/>
              <a:sym typeface="Roboto Condensed"/>
            </a:endParaRPr>
          </a:p>
        </p:txBody>
      </p:sp>
      <p:sp>
        <p:nvSpPr>
          <p:cNvPr id="394" name="Google Shape;394;p53"/>
          <p:cNvSpPr/>
          <p:nvPr/>
        </p:nvSpPr>
        <p:spPr>
          <a:xfrm>
            <a:off x="7491984" y="3657282"/>
            <a:ext cx="2286000" cy="411798"/>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vpointer</a:t>
            </a:r>
            <a:endParaRPr b="0" i="0" sz="2800" u="none" cap="none" strike="noStrike">
              <a:solidFill>
                <a:schemeClr val="dk1"/>
              </a:solidFill>
              <a:latin typeface="Roboto Condensed"/>
              <a:ea typeface="Roboto Condensed"/>
              <a:cs typeface="Roboto Condensed"/>
              <a:sym typeface="Roboto Condensed"/>
            </a:endParaRPr>
          </a:p>
        </p:txBody>
      </p:sp>
      <p:sp>
        <p:nvSpPr>
          <p:cNvPr id="395" name="Google Shape;395;p53"/>
          <p:cNvSpPr/>
          <p:nvPr/>
        </p:nvSpPr>
        <p:spPr>
          <a:xfrm>
            <a:off x="7483746" y="5317806"/>
            <a:ext cx="2286000" cy="411798"/>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vpointer</a:t>
            </a:r>
            <a:endParaRPr b="0" i="0" sz="2800" u="none" cap="none" strike="noStrike">
              <a:solidFill>
                <a:schemeClr val="dk1"/>
              </a:solidFill>
              <a:latin typeface="Roboto Condensed"/>
              <a:ea typeface="Roboto Condensed"/>
              <a:cs typeface="Roboto Condensed"/>
              <a:sym typeface="Roboto Condensed"/>
            </a:endParaRPr>
          </a:p>
        </p:txBody>
      </p:sp>
      <p:cxnSp>
        <p:nvCxnSpPr>
          <p:cNvPr id="396" name="Google Shape;396;p53"/>
          <p:cNvCxnSpPr>
            <a:endCxn id="391" idx="1"/>
          </p:cNvCxnSpPr>
          <p:nvPr/>
        </p:nvCxnSpPr>
        <p:spPr>
          <a:xfrm flipH="1" rot="10800000">
            <a:off x="4443900" y="3390900"/>
            <a:ext cx="3023700" cy="373200"/>
          </a:xfrm>
          <a:prstGeom prst="straightConnector1">
            <a:avLst/>
          </a:prstGeom>
          <a:noFill/>
          <a:ln cap="flat" cmpd="sng" w="57150">
            <a:solidFill>
              <a:srgbClr val="4A7DBB"/>
            </a:solidFill>
            <a:prstDash val="solid"/>
            <a:round/>
            <a:headEnd len="sm" w="sm" type="none"/>
            <a:tailEnd len="sm" w="sm" type="triangle"/>
          </a:ln>
        </p:spPr>
      </p:cxnSp>
      <p:cxnSp>
        <p:nvCxnSpPr>
          <p:cNvPr id="397" name="Google Shape;397;p53"/>
          <p:cNvCxnSpPr/>
          <p:nvPr/>
        </p:nvCxnSpPr>
        <p:spPr>
          <a:xfrm flipH="1" rot="10800000">
            <a:off x="4434840" y="4968240"/>
            <a:ext cx="3023616" cy="373062"/>
          </a:xfrm>
          <a:prstGeom prst="straightConnector1">
            <a:avLst/>
          </a:prstGeom>
          <a:noFill/>
          <a:ln cap="flat" cmpd="sng" w="57150">
            <a:solidFill>
              <a:srgbClr val="4A7DBB"/>
            </a:solidFill>
            <a:prstDash val="solid"/>
            <a:round/>
            <a:headEnd len="sm" w="sm" type="none"/>
            <a:tailEnd len="sm" w="sm" type="triangle"/>
          </a:ln>
        </p:spPr>
      </p:cxnSp>
      <p:sp>
        <p:nvSpPr>
          <p:cNvPr id="398" name="Google Shape;398;p53"/>
          <p:cNvSpPr/>
          <p:nvPr/>
        </p:nvSpPr>
        <p:spPr>
          <a:xfrm>
            <a:off x="7491984" y="4143726"/>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int a</a:t>
            </a:r>
            <a:endParaRPr b="0" i="0" sz="2800" u="none" cap="none" strike="noStrike">
              <a:solidFill>
                <a:schemeClr val="dk1"/>
              </a:solidFill>
              <a:latin typeface="Roboto Condensed"/>
              <a:ea typeface="Roboto Condensed"/>
              <a:cs typeface="Roboto Condensed"/>
              <a:sym typeface="Roboto Condensed"/>
            </a:endParaRPr>
          </a:p>
        </p:txBody>
      </p:sp>
      <p:sp>
        <p:nvSpPr>
          <p:cNvPr id="399" name="Google Shape;399;p53"/>
          <p:cNvSpPr/>
          <p:nvPr/>
        </p:nvSpPr>
        <p:spPr>
          <a:xfrm>
            <a:off x="7491984" y="5789011"/>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int a</a:t>
            </a:r>
            <a:endParaRPr b="0" i="0" sz="28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derivedPtr-&gt;fun1();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405" name="Google Shape;405;p54"/>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Calling a function mechanism</a:t>
            </a:r>
            <a:endParaRPr b="1" i="0" sz="2400" u="none" cap="none" strike="noStrike">
              <a:solidFill>
                <a:srgbClr val="666666"/>
              </a:solidFill>
              <a:latin typeface="Roboto Condensed"/>
              <a:ea typeface="Roboto Condensed"/>
              <a:cs typeface="Roboto Condensed"/>
              <a:sym typeface="Roboto Condensed"/>
            </a:endParaRPr>
          </a:p>
        </p:txBody>
      </p:sp>
      <p:sp>
        <p:nvSpPr>
          <p:cNvPr id="406" name="Google Shape;406;p54"/>
          <p:cNvSpPr/>
          <p:nvPr/>
        </p:nvSpPr>
        <p:spPr>
          <a:xfrm>
            <a:off x="2133600" y="3429000"/>
            <a:ext cx="2286000" cy="6858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derivedPtr</a:t>
            </a:r>
            <a:endParaRPr b="0" i="0" sz="3200" u="none" cap="none" strike="noStrike">
              <a:solidFill>
                <a:schemeClr val="dk1"/>
              </a:solidFill>
              <a:latin typeface="Roboto Condensed"/>
              <a:ea typeface="Roboto Condensed"/>
              <a:cs typeface="Roboto Condensed"/>
              <a:sym typeface="Roboto Condensed"/>
            </a:endParaRPr>
          </a:p>
        </p:txBody>
      </p:sp>
      <p:sp>
        <p:nvSpPr>
          <p:cNvPr id="407" name="Google Shape;407;p54"/>
          <p:cNvSpPr/>
          <p:nvPr/>
        </p:nvSpPr>
        <p:spPr>
          <a:xfrm>
            <a:off x="7479627" y="3591717"/>
            <a:ext cx="2286000" cy="411798"/>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vpointer</a:t>
            </a:r>
            <a:endParaRPr b="0" i="0" sz="2800" u="none" cap="none" strike="noStrike">
              <a:solidFill>
                <a:schemeClr val="dk1"/>
              </a:solidFill>
              <a:latin typeface="Roboto Condensed"/>
              <a:ea typeface="Roboto Condensed"/>
              <a:cs typeface="Roboto Condensed"/>
              <a:sym typeface="Roboto Condensed"/>
            </a:endParaRPr>
          </a:p>
        </p:txBody>
      </p:sp>
      <p:cxnSp>
        <p:nvCxnSpPr>
          <p:cNvPr id="408" name="Google Shape;408;p54"/>
          <p:cNvCxnSpPr/>
          <p:nvPr/>
        </p:nvCxnSpPr>
        <p:spPr>
          <a:xfrm flipH="1" rot="10800000">
            <a:off x="4443984" y="3390900"/>
            <a:ext cx="3023616" cy="373062"/>
          </a:xfrm>
          <a:prstGeom prst="straightConnector1">
            <a:avLst/>
          </a:prstGeom>
          <a:noFill/>
          <a:ln cap="flat" cmpd="sng" w="57150">
            <a:solidFill>
              <a:srgbClr val="4A7DBB"/>
            </a:solidFill>
            <a:prstDash val="solid"/>
            <a:round/>
            <a:headEnd len="sm" w="sm" type="none"/>
            <a:tailEnd len="sm" w="sm" type="triangle"/>
          </a:ln>
        </p:spPr>
      </p:cxnSp>
      <p:sp>
        <p:nvSpPr>
          <p:cNvPr id="409" name="Google Shape;409;p54"/>
          <p:cNvSpPr/>
          <p:nvPr/>
        </p:nvSpPr>
        <p:spPr>
          <a:xfrm>
            <a:off x="7458456" y="3129501"/>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Derived</a:t>
            </a:r>
            <a:endParaRPr b="0" i="0" sz="2800" u="none" cap="none" strike="noStrike">
              <a:solidFill>
                <a:schemeClr val="dk1"/>
              </a:solidFill>
              <a:latin typeface="Roboto Condensed"/>
              <a:ea typeface="Roboto Condensed"/>
              <a:cs typeface="Roboto Condensed"/>
              <a:sym typeface="Roboto Condensed"/>
            </a:endParaRPr>
          </a:p>
        </p:txBody>
      </p:sp>
      <p:sp>
        <p:nvSpPr>
          <p:cNvPr id="410" name="Google Shape;410;p54"/>
          <p:cNvSpPr/>
          <p:nvPr/>
        </p:nvSpPr>
        <p:spPr>
          <a:xfrm>
            <a:off x="7458456" y="4502520"/>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int b</a:t>
            </a:r>
            <a:endParaRPr b="0" i="0" sz="2800" u="none" cap="none" strike="noStrike">
              <a:solidFill>
                <a:schemeClr val="dk1"/>
              </a:solidFill>
              <a:latin typeface="Roboto Condensed"/>
              <a:ea typeface="Roboto Condensed"/>
              <a:cs typeface="Roboto Condensed"/>
              <a:sym typeface="Roboto Condensed"/>
            </a:endParaRPr>
          </a:p>
        </p:txBody>
      </p:sp>
      <p:sp>
        <p:nvSpPr>
          <p:cNvPr id="411" name="Google Shape;411;p54"/>
          <p:cNvSpPr/>
          <p:nvPr/>
        </p:nvSpPr>
        <p:spPr>
          <a:xfrm>
            <a:off x="7458456" y="4074903"/>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int a</a:t>
            </a:r>
            <a:endParaRPr b="0" i="0" sz="28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5"/>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derivedPtr-&gt;fun1();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417" name="Google Shape;417;p55"/>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Calling a function mechanism</a:t>
            </a:r>
            <a:endParaRPr b="1" i="0" sz="2400" u="none" cap="none" strike="noStrike">
              <a:solidFill>
                <a:srgbClr val="666666"/>
              </a:solidFill>
              <a:latin typeface="Roboto Condensed"/>
              <a:ea typeface="Roboto Condensed"/>
              <a:cs typeface="Roboto Condensed"/>
              <a:sym typeface="Roboto Condensed"/>
            </a:endParaRPr>
          </a:p>
        </p:txBody>
      </p:sp>
      <p:sp>
        <p:nvSpPr>
          <p:cNvPr id="418" name="Google Shape;418;p55"/>
          <p:cNvSpPr/>
          <p:nvPr/>
        </p:nvSpPr>
        <p:spPr>
          <a:xfrm>
            <a:off x="7315200" y="3152361"/>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Roboto Condensed"/>
              <a:buNone/>
            </a:pPr>
            <a:r>
              <a:rPr b="0" i="0" lang="en-US" sz="2000" u="none" cap="none" strike="noStrike">
                <a:solidFill>
                  <a:schemeClr val="dk1"/>
                </a:solidFill>
                <a:latin typeface="Roboto Condensed"/>
                <a:ea typeface="Roboto Condensed"/>
                <a:cs typeface="Roboto Condensed"/>
                <a:sym typeface="Roboto Condensed"/>
              </a:rPr>
              <a:t>Derived V-Table</a:t>
            </a:r>
            <a:endParaRPr b="0" i="0" sz="2000" u="none" cap="none" strike="noStrike">
              <a:solidFill>
                <a:schemeClr val="dk1"/>
              </a:solidFill>
              <a:latin typeface="Roboto Condensed"/>
              <a:ea typeface="Roboto Condensed"/>
              <a:cs typeface="Roboto Condensed"/>
              <a:sym typeface="Roboto Condensed"/>
            </a:endParaRPr>
          </a:p>
        </p:txBody>
      </p:sp>
      <p:sp>
        <p:nvSpPr>
          <p:cNvPr id="419" name="Google Shape;419;p55"/>
          <p:cNvSpPr/>
          <p:nvPr/>
        </p:nvSpPr>
        <p:spPr>
          <a:xfrm>
            <a:off x="7315200" y="3841845"/>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fun1</a:t>
            </a:r>
            <a:endParaRPr b="0" i="0" sz="2800" u="none" cap="none" strike="noStrike">
              <a:solidFill>
                <a:schemeClr val="dk1"/>
              </a:solidFill>
              <a:latin typeface="Roboto Condensed"/>
              <a:ea typeface="Roboto Condensed"/>
              <a:cs typeface="Roboto Condensed"/>
              <a:sym typeface="Roboto Condensed"/>
            </a:endParaRPr>
          </a:p>
        </p:txBody>
      </p:sp>
      <p:cxnSp>
        <p:nvCxnSpPr>
          <p:cNvPr id="420" name="Google Shape;420;p55"/>
          <p:cNvCxnSpPr>
            <a:endCxn id="419" idx="1"/>
          </p:cNvCxnSpPr>
          <p:nvPr/>
        </p:nvCxnSpPr>
        <p:spPr>
          <a:xfrm flipH="1" rot="10800000">
            <a:off x="4413600" y="4184745"/>
            <a:ext cx="2901600" cy="444000"/>
          </a:xfrm>
          <a:prstGeom prst="straightConnector1">
            <a:avLst/>
          </a:prstGeom>
          <a:noFill/>
          <a:ln cap="flat" cmpd="sng" w="57150">
            <a:solidFill>
              <a:srgbClr val="4A7DBB"/>
            </a:solidFill>
            <a:prstDash val="solid"/>
            <a:round/>
            <a:headEnd len="sm" w="sm" type="none"/>
            <a:tailEnd len="sm" w="sm" type="triangle"/>
          </a:ln>
        </p:spPr>
      </p:cxnSp>
      <p:sp>
        <p:nvSpPr>
          <p:cNvPr id="421" name="Google Shape;421;p55"/>
          <p:cNvSpPr/>
          <p:nvPr/>
        </p:nvSpPr>
        <p:spPr>
          <a:xfrm>
            <a:off x="2096612" y="4354876"/>
            <a:ext cx="2286000" cy="411798"/>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vpointer</a:t>
            </a:r>
            <a:endParaRPr b="0" i="0" sz="2800" u="none" cap="none" strike="noStrike">
              <a:solidFill>
                <a:schemeClr val="dk1"/>
              </a:solidFill>
              <a:latin typeface="Roboto Condensed"/>
              <a:ea typeface="Roboto Condensed"/>
              <a:cs typeface="Roboto Condensed"/>
              <a:sym typeface="Roboto Condensed"/>
            </a:endParaRPr>
          </a:p>
        </p:txBody>
      </p:sp>
      <p:sp>
        <p:nvSpPr>
          <p:cNvPr id="422" name="Google Shape;422;p55"/>
          <p:cNvSpPr/>
          <p:nvPr/>
        </p:nvSpPr>
        <p:spPr>
          <a:xfrm>
            <a:off x="2075441" y="3892660"/>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Derived</a:t>
            </a:r>
            <a:endParaRPr b="0" i="0" sz="2800" u="none" cap="none" strike="noStrike">
              <a:solidFill>
                <a:schemeClr val="dk1"/>
              </a:solidFill>
              <a:latin typeface="Roboto Condensed"/>
              <a:ea typeface="Roboto Condensed"/>
              <a:cs typeface="Roboto Condensed"/>
              <a:sym typeface="Roboto Condensed"/>
            </a:endParaRPr>
          </a:p>
        </p:txBody>
      </p:sp>
      <p:sp>
        <p:nvSpPr>
          <p:cNvPr id="423" name="Google Shape;423;p55"/>
          <p:cNvSpPr/>
          <p:nvPr/>
        </p:nvSpPr>
        <p:spPr>
          <a:xfrm>
            <a:off x="2075441" y="5265679"/>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int b</a:t>
            </a:r>
            <a:endParaRPr b="0" i="0" sz="2800" u="none" cap="none" strike="noStrike">
              <a:solidFill>
                <a:schemeClr val="dk1"/>
              </a:solidFill>
              <a:latin typeface="Roboto Condensed"/>
              <a:ea typeface="Roboto Condensed"/>
              <a:cs typeface="Roboto Condensed"/>
              <a:sym typeface="Roboto Condensed"/>
            </a:endParaRPr>
          </a:p>
        </p:txBody>
      </p:sp>
      <p:sp>
        <p:nvSpPr>
          <p:cNvPr id="424" name="Google Shape;424;p55"/>
          <p:cNvSpPr/>
          <p:nvPr/>
        </p:nvSpPr>
        <p:spPr>
          <a:xfrm>
            <a:off x="2075441" y="4838062"/>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int a</a:t>
            </a:r>
            <a:endParaRPr b="0" i="0" sz="28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8"/>
          <p:cNvSpPr/>
          <p:nvPr/>
        </p:nvSpPr>
        <p:spPr>
          <a:xfrm>
            <a:off x="2640012" y="1255693"/>
            <a:ext cx="6611938" cy="433387"/>
          </a:xfrm>
          <a:prstGeom prst="roundRect">
            <a:avLst>
              <a:gd fmla="val 16667" name="adj"/>
            </a:avLst>
          </a:prstGeom>
          <a:noFill/>
          <a:ln cap="flat" cmpd="sng" w="9525">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25000"/>
              </a:lnSpc>
              <a:spcBef>
                <a:spcPts val="0"/>
              </a:spcBef>
              <a:spcAft>
                <a:spcPts val="0"/>
              </a:spcAft>
              <a:buClr>
                <a:srgbClr val="003366"/>
              </a:buClr>
              <a:buSzPts val="1400"/>
              <a:buFont typeface="Arial"/>
              <a:buNone/>
            </a:pPr>
            <a:r>
              <a:rPr b="0" i="0" lang="en-US" sz="1400" u="none" cap="none" strike="noStrike">
                <a:solidFill>
                  <a:srgbClr val="003366"/>
                </a:solidFill>
                <a:latin typeface="Arial"/>
                <a:ea typeface="Arial"/>
                <a:cs typeface="Arial"/>
                <a:sym typeface="Arial"/>
              </a:rPr>
              <a:t>Single and Multiple Inheritance</a:t>
            </a:r>
            <a:endParaRPr b="0" i="0" sz="1400" u="none" cap="none" strike="noStrike">
              <a:solidFill>
                <a:srgbClr val="003366"/>
              </a:solidFill>
              <a:latin typeface="Arial"/>
              <a:ea typeface="Arial"/>
              <a:cs typeface="Arial"/>
              <a:sym typeface="Arial"/>
            </a:endParaRPr>
          </a:p>
        </p:txBody>
      </p:sp>
      <p:sp>
        <p:nvSpPr>
          <p:cNvPr id="263" name="Google Shape;263;p38"/>
          <p:cNvSpPr/>
          <p:nvPr/>
        </p:nvSpPr>
        <p:spPr>
          <a:xfrm>
            <a:off x="2646364" y="2414589"/>
            <a:ext cx="6611937" cy="433387"/>
          </a:xfrm>
          <a:prstGeom prst="roundRect">
            <a:avLst>
              <a:gd fmla="val 16667" name="adj"/>
            </a:avLst>
          </a:prstGeom>
          <a:noFill/>
          <a:ln cap="flat" cmpd="sng" w="9525">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25000"/>
              </a:lnSpc>
              <a:spcBef>
                <a:spcPts val="0"/>
              </a:spcBef>
              <a:spcAft>
                <a:spcPts val="0"/>
              </a:spcAft>
              <a:buClr>
                <a:srgbClr val="003366"/>
              </a:buClr>
              <a:buSzPts val="1400"/>
              <a:buFont typeface="Arial"/>
              <a:buNone/>
            </a:pPr>
            <a:r>
              <a:rPr b="0" i="0" lang="en-US" sz="1400" u="none" cap="none" strike="noStrike">
                <a:solidFill>
                  <a:srgbClr val="003366"/>
                </a:solidFill>
                <a:latin typeface="Arial"/>
                <a:ea typeface="Arial"/>
                <a:cs typeface="Arial"/>
                <a:sym typeface="Arial"/>
              </a:rPr>
              <a:t>static_cast and dynamic_cast</a:t>
            </a:r>
            <a:endParaRPr b="0" i="0" sz="1400" u="none" cap="none" strike="noStrike">
              <a:solidFill>
                <a:srgbClr val="003366"/>
              </a:solidFill>
              <a:latin typeface="Arial"/>
              <a:ea typeface="Arial"/>
              <a:cs typeface="Arial"/>
              <a:sym typeface="Arial"/>
            </a:endParaRPr>
          </a:p>
        </p:txBody>
      </p:sp>
      <p:pic>
        <p:nvPicPr>
          <p:cNvPr id="264" name="Google Shape;264;p38"/>
          <p:cNvPicPr preferRelativeResize="0"/>
          <p:nvPr/>
        </p:nvPicPr>
        <p:blipFill rotWithShape="1">
          <a:blip r:embed="rId3">
            <a:alphaModFix/>
          </a:blip>
          <a:srcRect b="0" l="0" r="0" t="0"/>
          <a:stretch/>
        </p:blipFill>
        <p:spPr>
          <a:xfrm>
            <a:off x="9336360" y="150150"/>
            <a:ext cx="844160" cy="758570"/>
          </a:xfrm>
          <a:prstGeom prst="rect">
            <a:avLst/>
          </a:prstGeom>
          <a:noFill/>
          <a:ln>
            <a:noFill/>
          </a:ln>
        </p:spPr>
      </p:pic>
      <p:sp>
        <p:nvSpPr>
          <p:cNvPr id="265" name="Google Shape;265;p38"/>
          <p:cNvSpPr txBox="1"/>
          <p:nvPr/>
        </p:nvSpPr>
        <p:spPr>
          <a:xfrm>
            <a:off x="1991544" y="0"/>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7F7F7F"/>
              </a:buClr>
              <a:buSzPts val="2400"/>
              <a:buFont typeface="Arial"/>
              <a:buNone/>
            </a:pPr>
            <a:r>
              <a:rPr b="1" i="0" lang="en-US" sz="2400" u="none" cap="none" strike="noStrike">
                <a:solidFill>
                  <a:srgbClr val="7F7F7F"/>
                </a:solidFill>
                <a:latin typeface="Arial"/>
                <a:ea typeface="Arial"/>
                <a:cs typeface="Arial"/>
                <a:sym typeface="Arial"/>
              </a:rPr>
              <a:t>Class 8 – Inheritance and Polymorphism</a:t>
            </a:r>
            <a:endParaRPr b="1" i="0" sz="2400" u="none" cap="none" strike="noStrike">
              <a:solidFill>
                <a:srgbClr val="666666"/>
              </a:solidFill>
              <a:latin typeface="Roboto Condensed"/>
              <a:ea typeface="Roboto Condensed"/>
              <a:cs typeface="Roboto Condensed"/>
              <a:sym typeface="Roboto Condensed"/>
            </a:endParaRPr>
          </a:p>
        </p:txBody>
      </p:sp>
      <p:sp>
        <p:nvSpPr>
          <p:cNvPr id="266" name="Google Shape;266;p38"/>
          <p:cNvSpPr/>
          <p:nvPr/>
        </p:nvSpPr>
        <p:spPr>
          <a:xfrm>
            <a:off x="2644776" y="1824401"/>
            <a:ext cx="6611938" cy="433387"/>
          </a:xfrm>
          <a:prstGeom prst="roundRect">
            <a:avLst>
              <a:gd fmla="val 16667" name="adj"/>
            </a:avLst>
          </a:prstGeom>
          <a:noFill/>
          <a:ln cap="flat" cmpd="sng" w="9525">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25000"/>
              </a:lnSpc>
              <a:spcBef>
                <a:spcPts val="0"/>
              </a:spcBef>
              <a:spcAft>
                <a:spcPts val="0"/>
              </a:spcAft>
              <a:buClr>
                <a:srgbClr val="003366"/>
              </a:buClr>
              <a:buSzPts val="1400"/>
              <a:buFont typeface="Arial"/>
              <a:buNone/>
            </a:pPr>
            <a:r>
              <a:rPr b="0" i="0" lang="en-US" sz="1400" u="none" cap="none" strike="noStrike">
                <a:solidFill>
                  <a:srgbClr val="003366"/>
                </a:solidFill>
                <a:latin typeface="Arial"/>
                <a:ea typeface="Arial"/>
                <a:cs typeface="Arial"/>
                <a:sym typeface="Arial"/>
              </a:rPr>
              <a:t>Virtual Inheritance</a:t>
            </a:r>
            <a:endParaRPr b="0" i="0" sz="1400" u="none" cap="none" strike="noStrike">
              <a:solidFill>
                <a:srgbClr val="003366"/>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56"/>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derivedPtr-&gt;fun1();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430" name="Google Shape;430;p56"/>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Calling a function mechanism</a:t>
            </a:r>
            <a:endParaRPr b="1" i="0" sz="2400" u="none" cap="none" strike="noStrike">
              <a:solidFill>
                <a:srgbClr val="666666"/>
              </a:solidFill>
              <a:latin typeface="Roboto Condensed"/>
              <a:ea typeface="Roboto Condensed"/>
              <a:cs typeface="Roboto Condensed"/>
              <a:sym typeface="Roboto Condensed"/>
            </a:endParaRPr>
          </a:p>
        </p:txBody>
      </p:sp>
      <p:sp>
        <p:nvSpPr>
          <p:cNvPr id="431" name="Google Shape;431;p56"/>
          <p:cNvSpPr/>
          <p:nvPr/>
        </p:nvSpPr>
        <p:spPr>
          <a:xfrm>
            <a:off x="7315200" y="3841845"/>
            <a:ext cx="2286000" cy="730155"/>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fun1</a:t>
            </a:r>
            <a:endParaRPr b="0" i="0" sz="2800" u="none" cap="none" strike="noStrike">
              <a:solidFill>
                <a:schemeClr val="dk1"/>
              </a:solidFill>
              <a:latin typeface="Roboto Condensed"/>
              <a:ea typeface="Roboto Condensed"/>
              <a:cs typeface="Roboto Condensed"/>
              <a:sym typeface="Roboto Condensed"/>
            </a:endParaRPr>
          </a:p>
        </p:txBody>
      </p:sp>
      <p:cxnSp>
        <p:nvCxnSpPr>
          <p:cNvPr id="432" name="Google Shape;432;p56"/>
          <p:cNvCxnSpPr>
            <a:endCxn id="431" idx="1"/>
          </p:cNvCxnSpPr>
          <p:nvPr/>
        </p:nvCxnSpPr>
        <p:spPr>
          <a:xfrm flipH="1" rot="10800000">
            <a:off x="4413600" y="4206922"/>
            <a:ext cx="2901600" cy="421800"/>
          </a:xfrm>
          <a:prstGeom prst="straightConnector1">
            <a:avLst/>
          </a:prstGeom>
          <a:noFill/>
          <a:ln cap="flat" cmpd="sng" w="57150">
            <a:solidFill>
              <a:srgbClr val="4A7DBB"/>
            </a:solidFill>
            <a:prstDash val="solid"/>
            <a:round/>
            <a:headEnd len="sm" w="sm" type="none"/>
            <a:tailEnd len="sm" w="sm" type="triangle"/>
          </a:ln>
        </p:spPr>
      </p:cxnSp>
      <p:sp>
        <p:nvSpPr>
          <p:cNvPr id="433" name="Google Shape;433;p56"/>
          <p:cNvSpPr/>
          <p:nvPr/>
        </p:nvSpPr>
        <p:spPr>
          <a:xfrm>
            <a:off x="2127504" y="3596257"/>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Roboto Condensed"/>
              <a:buNone/>
            </a:pPr>
            <a:r>
              <a:rPr b="0" i="0" lang="en-US" sz="2000" u="none" cap="none" strike="noStrike">
                <a:solidFill>
                  <a:schemeClr val="dk1"/>
                </a:solidFill>
                <a:latin typeface="Roboto Condensed"/>
                <a:ea typeface="Roboto Condensed"/>
                <a:cs typeface="Roboto Condensed"/>
                <a:sym typeface="Roboto Condensed"/>
              </a:rPr>
              <a:t>Derived V-Table</a:t>
            </a:r>
            <a:endParaRPr b="0" i="0" sz="2000" u="none" cap="none" strike="noStrike">
              <a:solidFill>
                <a:schemeClr val="dk1"/>
              </a:solidFill>
              <a:latin typeface="Roboto Condensed"/>
              <a:ea typeface="Roboto Condensed"/>
              <a:cs typeface="Roboto Condensed"/>
              <a:sym typeface="Roboto Condensed"/>
            </a:endParaRPr>
          </a:p>
        </p:txBody>
      </p:sp>
      <p:sp>
        <p:nvSpPr>
          <p:cNvPr id="434" name="Google Shape;434;p56"/>
          <p:cNvSpPr/>
          <p:nvPr/>
        </p:nvSpPr>
        <p:spPr>
          <a:xfrm>
            <a:off x="2127504" y="4285741"/>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fun1</a:t>
            </a:r>
            <a:endParaRPr b="0" i="0" sz="28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57"/>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derivedPtr-&gt;fun2();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440" name="Google Shape;440;p57"/>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Calling a function mechanism</a:t>
            </a:r>
            <a:endParaRPr b="1" i="0" sz="2400" u="none" cap="none" strike="noStrike">
              <a:solidFill>
                <a:srgbClr val="666666"/>
              </a:solidFill>
              <a:latin typeface="Roboto Condensed"/>
              <a:ea typeface="Roboto Condensed"/>
              <a:cs typeface="Roboto Condensed"/>
              <a:sym typeface="Roboto Condensed"/>
            </a:endParaRPr>
          </a:p>
        </p:txBody>
      </p:sp>
      <p:sp>
        <p:nvSpPr>
          <p:cNvPr id="441" name="Google Shape;441;p57"/>
          <p:cNvSpPr/>
          <p:nvPr/>
        </p:nvSpPr>
        <p:spPr>
          <a:xfrm>
            <a:off x="2148840" y="3497579"/>
            <a:ext cx="2286000" cy="6858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Roboto Condensed"/>
              <a:buNone/>
            </a:pPr>
            <a:r>
              <a:rPr b="0" i="0" lang="en-US" sz="3200" u="none" cap="none" strike="noStrike">
                <a:solidFill>
                  <a:schemeClr val="dk1"/>
                </a:solidFill>
                <a:latin typeface="Roboto Condensed"/>
                <a:ea typeface="Roboto Condensed"/>
                <a:cs typeface="Roboto Condensed"/>
                <a:sym typeface="Roboto Condensed"/>
              </a:rPr>
              <a:t>derivedPtr</a:t>
            </a:r>
            <a:endParaRPr b="0" i="0" sz="3200" u="none" cap="none" strike="noStrike">
              <a:solidFill>
                <a:schemeClr val="dk1"/>
              </a:solidFill>
              <a:latin typeface="Roboto Condensed"/>
              <a:ea typeface="Roboto Condensed"/>
              <a:cs typeface="Roboto Condensed"/>
              <a:sym typeface="Roboto Condensed"/>
            </a:endParaRPr>
          </a:p>
        </p:txBody>
      </p:sp>
      <p:sp>
        <p:nvSpPr>
          <p:cNvPr id="442" name="Google Shape;442;p57"/>
          <p:cNvSpPr/>
          <p:nvPr/>
        </p:nvSpPr>
        <p:spPr>
          <a:xfrm>
            <a:off x="7458456" y="3252964"/>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Derived</a:t>
            </a:r>
            <a:endParaRPr b="0" i="0" sz="2800" u="none" cap="none" strike="noStrike">
              <a:solidFill>
                <a:schemeClr val="dk1"/>
              </a:solidFill>
              <a:latin typeface="Roboto Condensed"/>
              <a:ea typeface="Roboto Condensed"/>
              <a:cs typeface="Roboto Condensed"/>
              <a:sym typeface="Roboto Condensed"/>
            </a:endParaRPr>
          </a:p>
        </p:txBody>
      </p:sp>
      <p:sp>
        <p:nvSpPr>
          <p:cNvPr id="443" name="Google Shape;443;p57"/>
          <p:cNvSpPr/>
          <p:nvPr/>
        </p:nvSpPr>
        <p:spPr>
          <a:xfrm>
            <a:off x="7448159" y="4183379"/>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int a</a:t>
            </a:r>
            <a:endParaRPr b="0" i="0" sz="2800" u="none" cap="none" strike="noStrike">
              <a:solidFill>
                <a:schemeClr val="dk1"/>
              </a:solidFill>
              <a:latin typeface="Roboto Condensed"/>
              <a:ea typeface="Roboto Condensed"/>
              <a:cs typeface="Roboto Condensed"/>
              <a:sym typeface="Roboto Condensed"/>
            </a:endParaRPr>
          </a:p>
        </p:txBody>
      </p:sp>
      <p:sp>
        <p:nvSpPr>
          <p:cNvPr id="444" name="Google Shape;444;p57"/>
          <p:cNvSpPr/>
          <p:nvPr/>
        </p:nvSpPr>
        <p:spPr>
          <a:xfrm>
            <a:off x="7441980" y="4705428"/>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int b</a:t>
            </a:r>
            <a:endParaRPr b="0" i="0" sz="2800" u="none" cap="none" strike="noStrike">
              <a:solidFill>
                <a:schemeClr val="dk1"/>
              </a:solidFill>
              <a:latin typeface="Roboto Condensed"/>
              <a:ea typeface="Roboto Condensed"/>
              <a:cs typeface="Roboto Condensed"/>
              <a:sym typeface="Roboto Condensed"/>
            </a:endParaRPr>
          </a:p>
        </p:txBody>
      </p:sp>
      <p:cxnSp>
        <p:nvCxnSpPr>
          <p:cNvPr id="445" name="Google Shape;445;p57"/>
          <p:cNvCxnSpPr/>
          <p:nvPr/>
        </p:nvCxnSpPr>
        <p:spPr>
          <a:xfrm flipH="1" rot="10800000">
            <a:off x="4434840" y="3474102"/>
            <a:ext cx="3023616" cy="373062"/>
          </a:xfrm>
          <a:prstGeom prst="straightConnector1">
            <a:avLst/>
          </a:prstGeom>
          <a:noFill/>
          <a:ln cap="flat" cmpd="sng" w="57150">
            <a:solidFill>
              <a:srgbClr val="4A7DBB"/>
            </a:solidFill>
            <a:prstDash val="solid"/>
            <a:round/>
            <a:headEnd len="sm" w="sm" type="none"/>
            <a:tailEnd len="sm" w="sm" type="triangle"/>
          </a:ln>
        </p:spPr>
      </p:cxnSp>
      <p:sp>
        <p:nvSpPr>
          <p:cNvPr id="446" name="Google Shape;446;p57"/>
          <p:cNvSpPr/>
          <p:nvPr/>
        </p:nvSpPr>
        <p:spPr>
          <a:xfrm>
            <a:off x="7441980" y="3693584"/>
            <a:ext cx="2286000" cy="411798"/>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vpointer</a:t>
            </a:r>
            <a:endParaRPr b="0" i="0" sz="28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58"/>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derivedPtr-&gt;fun2();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452" name="Google Shape;452;p58"/>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Calling a function mechanism</a:t>
            </a:r>
            <a:endParaRPr b="1" i="0" sz="2400" u="none" cap="none" strike="noStrike">
              <a:solidFill>
                <a:srgbClr val="666666"/>
              </a:solidFill>
              <a:latin typeface="Roboto Condensed"/>
              <a:ea typeface="Roboto Condensed"/>
              <a:cs typeface="Roboto Condensed"/>
              <a:sym typeface="Roboto Condensed"/>
            </a:endParaRPr>
          </a:p>
        </p:txBody>
      </p:sp>
      <p:cxnSp>
        <p:nvCxnSpPr>
          <p:cNvPr id="453" name="Google Shape;453;p58"/>
          <p:cNvCxnSpPr/>
          <p:nvPr/>
        </p:nvCxnSpPr>
        <p:spPr>
          <a:xfrm flipH="1" rot="10800000">
            <a:off x="4390768" y="3314139"/>
            <a:ext cx="3023616" cy="373062"/>
          </a:xfrm>
          <a:prstGeom prst="straightConnector1">
            <a:avLst/>
          </a:prstGeom>
          <a:noFill/>
          <a:ln cap="flat" cmpd="sng" w="57150">
            <a:solidFill>
              <a:srgbClr val="4A7DBB"/>
            </a:solidFill>
            <a:prstDash val="solid"/>
            <a:round/>
            <a:headEnd len="sm" w="sm" type="none"/>
            <a:tailEnd len="sm" w="sm" type="triangle"/>
          </a:ln>
        </p:spPr>
      </p:cxnSp>
      <p:sp>
        <p:nvSpPr>
          <p:cNvPr id="454" name="Google Shape;454;p58"/>
          <p:cNvSpPr/>
          <p:nvPr/>
        </p:nvSpPr>
        <p:spPr>
          <a:xfrm>
            <a:off x="7414384" y="2839275"/>
            <a:ext cx="2286000" cy="94972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Base::fun2()</a:t>
            </a:r>
            <a:endParaRPr b="0" i="0" sz="2800" u="none" cap="none" strike="noStrike">
              <a:solidFill>
                <a:schemeClr val="dk1"/>
              </a:solidFill>
              <a:latin typeface="Roboto Condensed"/>
              <a:ea typeface="Roboto Condensed"/>
              <a:cs typeface="Roboto Condensed"/>
              <a:sym typeface="Roboto Condensed"/>
            </a:endParaRPr>
          </a:p>
        </p:txBody>
      </p:sp>
      <p:sp>
        <p:nvSpPr>
          <p:cNvPr id="455" name="Google Shape;455;p58"/>
          <p:cNvSpPr/>
          <p:nvPr/>
        </p:nvSpPr>
        <p:spPr>
          <a:xfrm>
            <a:off x="2115065" y="3489185"/>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Derived</a:t>
            </a:r>
            <a:endParaRPr b="0" i="0" sz="2800" u="none" cap="none" strike="noStrike">
              <a:solidFill>
                <a:schemeClr val="dk1"/>
              </a:solidFill>
              <a:latin typeface="Roboto Condensed"/>
              <a:ea typeface="Roboto Condensed"/>
              <a:cs typeface="Roboto Condensed"/>
              <a:sym typeface="Roboto Condensed"/>
            </a:endParaRPr>
          </a:p>
        </p:txBody>
      </p:sp>
      <p:sp>
        <p:nvSpPr>
          <p:cNvPr id="456" name="Google Shape;456;p58"/>
          <p:cNvSpPr/>
          <p:nvPr/>
        </p:nvSpPr>
        <p:spPr>
          <a:xfrm>
            <a:off x="2104768" y="4419600"/>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int a</a:t>
            </a:r>
            <a:endParaRPr b="0" i="0" sz="2800" u="none" cap="none" strike="noStrike">
              <a:solidFill>
                <a:schemeClr val="dk1"/>
              </a:solidFill>
              <a:latin typeface="Roboto Condensed"/>
              <a:ea typeface="Roboto Condensed"/>
              <a:cs typeface="Roboto Condensed"/>
              <a:sym typeface="Roboto Condensed"/>
            </a:endParaRPr>
          </a:p>
        </p:txBody>
      </p:sp>
      <p:sp>
        <p:nvSpPr>
          <p:cNvPr id="457" name="Google Shape;457;p58"/>
          <p:cNvSpPr/>
          <p:nvPr/>
        </p:nvSpPr>
        <p:spPr>
          <a:xfrm>
            <a:off x="2098589" y="4941649"/>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int b</a:t>
            </a:r>
            <a:endParaRPr b="0" i="0" sz="2800" u="none" cap="none" strike="noStrike">
              <a:solidFill>
                <a:schemeClr val="dk1"/>
              </a:solidFill>
              <a:latin typeface="Roboto Condensed"/>
              <a:ea typeface="Roboto Condensed"/>
              <a:cs typeface="Roboto Condensed"/>
              <a:sym typeface="Roboto Condensed"/>
            </a:endParaRPr>
          </a:p>
        </p:txBody>
      </p:sp>
      <p:sp>
        <p:nvSpPr>
          <p:cNvPr id="458" name="Google Shape;458;p58"/>
          <p:cNvSpPr/>
          <p:nvPr/>
        </p:nvSpPr>
        <p:spPr>
          <a:xfrm>
            <a:off x="2098589" y="3929805"/>
            <a:ext cx="2286000" cy="411798"/>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vpointer</a:t>
            </a:r>
            <a:endParaRPr b="0" i="0" sz="28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59"/>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derivedPtr-&gt;fun2();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464" name="Google Shape;464;p59"/>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Calling a function mechanism</a:t>
            </a:r>
            <a:endParaRPr b="1" i="0" sz="2400" u="none" cap="none" strike="noStrike">
              <a:solidFill>
                <a:srgbClr val="666666"/>
              </a:solidFill>
              <a:latin typeface="Roboto Condensed"/>
              <a:ea typeface="Roboto Condensed"/>
              <a:cs typeface="Roboto Condensed"/>
              <a:sym typeface="Roboto Condensed"/>
            </a:endParaRPr>
          </a:p>
        </p:txBody>
      </p:sp>
      <p:cxnSp>
        <p:nvCxnSpPr>
          <p:cNvPr id="465" name="Google Shape;465;p59"/>
          <p:cNvCxnSpPr/>
          <p:nvPr/>
        </p:nvCxnSpPr>
        <p:spPr>
          <a:xfrm flipH="1" rot="10800000">
            <a:off x="4390768" y="3314139"/>
            <a:ext cx="3023616" cy="373062"/>
          </a:xfrm>
          <a:prstGeom prst="straightConnector1">
            <a:avLst/>
          </a:prstGeom>
          <a:noFill/>
          <a:ln cap="flat" cmpd="sng" w="57150">
            <a:solidFill>
              <a:srgbClr val="4A7DBB"/>
            </a:solidFill>
            <a:prstDash val="solid"/>
            <a:round/>
            <a:headEnd len="sm" w="sm" type="none"/>
            <a:tailEnd len="sm" w="sm" type="triangle"/>
          </a:ln>
        </p:spPr>
      </p:cxnSp>
      <p:sp>
        <p:nvSpPr>
          <p:cNvPr id="466" name="Google Shape;466;p59"/>
          <p:cNvSpPr/>
          <p:nvPr/>
        </p:nvSpPr>
        <p:spPr>
          <a:xfrm>
            <a:off x="7414384" y="2839275"/>
            <a:ext cx="2286000" cy="94972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Base::fun2()</a:t>
            </a:r>
            <a:endParaRPr b="0" i="0" sz="2800" u="none" cap="none" strike="noStrike">
              <a:solidFill>
                <a:schemeClr val="dk1"/>
              </a:solidFill>
              <a:latin typeface="Roboto Condensed"/>
              <a:ea typeface="Roboto Condensed"/>
              <a:cs typeface="Roboto Condensed"/>
              <a:sym typeface="Roboto Condensed"/>
            </a:endParaRPr>
          </a:p>
        </p:txBody>
      </p:sp>
      <p:sp>
        <p:nvSpPr>
          <p:cNvPr id="467" name="Google Shape;467;p59"/>
          <p:cNvSpPr/>
          <p:nvPr/>
        </p:nvSpPr>
        <p:spPr>
          <a:xfrm>
            <a:off x="7414384" y="4572000"/>
            <a:ext cx="2286000" cy="1736725"/>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fun2 is not virtual and we have a Base*</a:t>
            </a:r>
            <a:endParaRPr b="0" i="0" sz="2400" u="none" cap="none" strike="noStrike">
              <a:solidFill>
                <a:schemeClr val="dk1"/>
              </a:solidFill>
              <a:latin typeface="Roboto Condensed"/>
              <a:ea typeface="Roboto Condensed"/>
              <a:cs typeface="Roboto Condensed"/>
              <a:sym typeface="Roboto Condensed"/>
            </a:endParaRPr>
          </a:p>
        </p:txBody>
      </p:sp>
      <p:sp>
        <p:nvSpPr>
          <p:cNvPr id="468" name="Google Shape;468;p59"/>
          <p:cNvSpPr/>
          <p:nvPr/>
        </p:nvSpPr>
        <p:spPr>
          <a:xfrm>
            <a:off x="2115065" y="3489185"/>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Derived</a:t>
            </a:r>
            <a:endParaRPr b="0" i="0" sz="2800" u="none" cap="none" strike="noStrike">
              <a:solidFill>
                <a:schemeClr val="dk1"/>
              </a:solidFill>
              <a:latin typeface="Roboto Condensed"/>
              <a:ea typeface="Roboto Condensed"/>
              <a:cs typeface="Roboto Condensed"/>
              <a:sym typeface="Roboto Condensed"/>
            </a:endParaRPr>
          </a:p>
        </p:txBody>
      </p:sp>
      <p:sp>
        <p:nvSpPr>
          <p:cNvPr id="469" name="Google Shape;469;p59"/>
          <p:cNvSpPr/>
          <p:nvPr/>
        </p:nvSpPr>
        <p:spPr>
          <a:xfrm>
            <a:off x="2104768" y="4419600"/>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int a</a:t>
            </a:r>
            <a:endParaRPr b="0" i="0" sz="2800" u="none" cap="none" strike="noStrike">
              <a:solidFill>
                <a:schemeClr val="dk1"/>
              </a:solidFill>
              <a:latin typeface="Roboto Condensed"/>
              <a:ea typeface="Roboto Condensed"/>
              <a:cs typeface="Roboto Condensed"/>
              <a:sym typeface="Roboto Condensed"/>
            </a:endParaRPr>
          </a:p>
        </p:txBody>
      </p:sp>
      <p:sp>
        <p:nvSpPr>
          <p:cNvPr id="470" name="Google Shape;470;p59"/>
          <p:cNvSpPr/>
          <p:nvPr/>
        </p:nvSpPr>
        <p:spPr>
          <a:xfrm>
            <a:off x="2098589" y="4941649"/>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int b</a:t>
            </a:r>
            <a:endParaRPr b="0" i="0" sz="2800" u="none" cap="none" strike="noStrike">
              <a:solidFill>
                <a:schemeClr val="dk1"/>
              </a:solidFill>
              <a:latin typeface="Roboto Condensed"/>
              <a:ea typeface="Roboto Condensed"/>
              <a:cs typeface="Roboto Condensed"/>
              <a:sym typeface="Roboto Condensed"/>
            </a:endParaRPr>
          </a:p>
        </p:txBody>
      </p:sp>
      <p:sp>
        <p:nvSpPr>
          <p:cNvPr id="471" name="Google Shape;471;p59"/>
          <p:cNvSpPr/>
          <p:nvPr/>
        </p:nvSpPr>
        <p:spPr>
          <a:xfrm>
            <a:off x="2098589" y="3929805"/>
            <a:ext cx="2286000" cy="411798"/>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vpointer</a:t>
            </a:r>
            <a:endParaRPr b="0" i="0" sz="28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60"/>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Derived derived;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derived.fun2();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477" name="Google Shape;477;p60"/>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Calling a function mechanism</a:t>
            </a:r>
            <a:endParaRPr b="1" i="0" sz="2400" u="none" cap="none" strike="noStrike">
              <a:solidFill>
                <a:srgbClr val="666666"/>
              </a:solidFill>
              <a:latin typeface="Roboto Condensed"/>
              <a:ea typeface="Roboto Condensed"/>
              <a:cs typeface="Roboto Condensed"/>
              <a:sym typeface="Roboto Condensed"/>
            </a:endParaRPr>
          </a:p>
        </p:txBody>
      </p:sp>
      <p:sp>
        <p:nvSpPr>
          <p:cNvPr id="478" name="Google Shape;478;p60"/>
          <p:cNvSpPr/>
          <p:nvPr/>
        </p:nvSpPr>
        <p:spPr>
          <a:xfrm>
            <a:off x="2133600" y="3439026"/>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derived</a:t>
            </a:r>
            <a:endParaRPr b="0" i="0" sz="3200" u="none" cap="none" strike="noStrike">
              <a:solidFill>
                <a:schemeClr val="dk1"/>
              </a:solidFill>
              <a:latin typeface="Arial"/>
              <a:ea typeface="Arial"/>
              <a:cs typeface="Arial"/>
              <a:sym typeface="Arial"/>
            </a:endParaRPr>
          </a:p>
        </p:txBody>
      </p:sp>
      <p:sp>
        <p:nvSpPr>
          <p:cNvPr id="479" name="Google Shape;479;p60"/>
          <p:cNvSpPr/>
          <p:nvPr/>
        </p:nvSpPr>
        <p:spPr>
          <a:xfrm>
            <a:off x="2133600" y="3895357"/>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int a</a:t>
            </a:r>
            <a:endParaRPr b="0" i="0" sz="3200" u="none" cap="none" strike="noStrike">
              <a:solidFill>
                <a:schemeClr val="dk1"/>
              </a:solidFill>
              <a:latin typeface="Arial"/>
              <a:ea typeface="Arial"/>
              <a:cs typeface="Arial"/>
              <a:sym typeface="Arial"/>
            </a:endParaRPr>
          </a:p>
        </p:txBody>
      </p:sp>
      <p:sp>
        <p:nvSpPr>
          <p:cNvPr id="480" name="Google Shape;480;p60"/>
          <p:cNvSpPr/>
          <p:nvPr/>
        </p:nvSpPr>
        <p:spPr>
          <a:xfrm>
            <a:off x="2133600" y="4362858"/>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int b</a:t>
            </a:r>
            <a:endParaRPr b="0" i="0" sz="3200" u="none" cap="none" strike="noStrike">
              <a:solidFill>
                <a:schemeClr val="dk1"/>
              </a:solidFill>
              <a:latin typeface="Arial"/>
              <a:ea typeface="Arial"/>
              <a:cs typeface="Arial"/>
              <a:sym typeface="Arial"/>
            </a:endParaRPr>
          </a:p>
        </p:txBody>
      </p:sp>
      <p:sp>
        <p:nvSpPr>
          <p:cNvPr id="481" name="Google Shape;481;p60"/>
          <p:cNvSpPr/>
          <p:nvPr/>
        </p:nvSpPr>
        <p:spPr>
          <a:xfrm>
            <a:off x="2133600" y="4854183"/>
            <a:ext cx="2286000" cy="411798"/>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vpointer</a:t>
            </a:r>
            <a:endParaRPr b="0" i="0" sz="3200" u="none" cap="none" strike="noStrike">
              <a:solidFill>
                <a:schemeClr val="dk1"/>
              </a:solidFill>
              <a:latin typeface="Arial"/>
              <a:ea typeface="Arial"/>
              <a:cs typeface="Arial"/>
              <a:sym typeface="Arial"/>
            </a:endParaRPr>
          </a:p>
        </p:txBody>
      </p:sp>
      <p:cxnSp>
        <p:nvCxnSpPr>
          <p:cNvPr id="482" name="Google Shape;482;p60"/>
          <p:cNvCxnSpPr/>
          <p:nvPr/>
        </p:nvCxnSpPr>
        <p:spPr>
          <a:xfrm flipH="1" rot="10800000">
            <a:off x="4390768" y="3314139"/>
            <a:ext cx="3023616" cy="373062"/>
          </a:xfrm>
          <a:prstGeom prst="straightConnector1">
            <a:avLst/>
          </a:prstGeom>
          <a:noFill/>
          <a:ln cap="flat" cmpd="sng" w="57150">
            <a:solidFill>
              <a:srgbClr val="4A7DBB"/>
            </a:solidFill>
            <a:prstDash val="solid"/>
            <a:round/>
            <a:headEnd len="sm" w="sm" type="none"/>
            <a:tailEnd len="sm" w="sm" type="triangle"/>
          </a:ln>
        </p:spPr>
      </p:cxnSp>
      <p:sp>
        <p:nvSpPr>
          <p:cNvPr id="483" name="Google Shape;483;p60"/>
          <p:cNvSpPr/>
          <p:nvPr/>
        </p:nvSpPr>
        <p:spPr>
          <a:xfrm>
            <a:off x="7414374" y="2839275"/>
            <a:ext cx="2730600" cy="9498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Derived::fun2()</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6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Derived derived;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derived.fun2();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489" name="Google Shape;489;p61"/>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Calling a function mechanism</a:t>
            </a:r>
            <a:endParaRPr b="1" i="0" sz="2400" u="none" cap="none" strike="noStrike">
              <a:solidFill>
                <a:srgbClr val="666666"/>
              </a:solidFill>
              <a:latin typeface="Roboto Condensed"/>
              <a:ea typeface="Roboto Condensed"/>
              <a:cs typeface="Roboto Condensed"/>
              <a:sym typeface="Roboto Condensed"/>
            </a:endParaRPr>
          </a:p>
        </p:txBody>
      </p:sp>
      <p:sp>
        <p:nvSpPr>
          <p:cNvPr id="490" name="Google Shape;490;p61"/>
          <p:cNvSpPr/>
          <p:nvPr/>
        </p:nvSpPr>
        <p:spPr>
          <a:xfrm>
            <a:off x="2133600" y="3439026"/>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derived</a:t>
            </a:r>
            <a:endParaRPr b="0" i="0" sz="3200" u="none" cap="none" strike="noStrike">
              <a:solidFill>
                <a:schemeClr val="dk1"/>
              </a:solidFill>
              <a:latin typeface="Arial"/>
              <a:ea typeface="Arial"/>
              <a:cs typeface="Arial"/>
              <a:sym typeface="Arial"/>
            </a:endParaRPr>
          </a:p>
        </p:txBody>
      </p:sp>
      <p:sp>
        <p:nvSpPr>
          <p:cNvPr id="491" name="Google Shape;491;p61"/>
          <p:cNvSpPr/>
          <p:nvPr/>
        </p:nvSpPr>
        <p:spPr>
          <a:xfrm>
            <a:off x="2133600" y="3895357"/>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int a</a:t>
            </a:r>
            <a:endParaRPr b="0" i="0" sz="3200" u="none" cap="none" strike="noStrike">
              <a:solidFill>
                <a:schemeClr val="dk1"/>
              </a:solidFill>
              <a:latin typeface="Arial"/>
              <a:ea typeface="Arial"/>
              <a:cs typeface="Arial"/>
              <a:sym typeface="Arial"/>
            </a:endParaRPr>
          </a:p>
        </p:txBody>
      </p:sp>
      <p:sp>
        <p:nvSpPr>
          <p:cNvPr id="492" name="Google Shape;492;p61"/>
          <p:cNvSpPr/>
          <p:nvPr/>
        </p:nvSpPr>
        <p:spPr>
          <a:xfrm>
            <a:off x="2133600" y="4362858"/>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int b</a:t>
            </a:r>
            <a:endParaRPr b="0" i="0" sz="3200" u="none" cap="none" strike="noStrike">
              <a:solidFill>
                <a:schemeClr val="dk1"/>
              </a:solidFill>
              <a:latin typeface="Arial"/>
              <a:ea typeface="Arial"/>
              <a:cs typeface="Arial"/>
              <a:sym typeface="Arial"/>
            </a:endParaRPr>
          </a:p>
        </p:txBody>
      </p:sp>
      <p:sp>
        <p:nvSpPr>
          <p:cNvPr id="493" name="Google Shape;493;p61"/>
          <p:cNvSpPr/>
          <p:nvPr/>
        </p:nvSpPr>
        <p:spPr>
          <a:xfrm>
            <a:off x="2133600" y="4854183"/>
            <a:ext cx="2286000" cy="411798"/>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vpointer</a:t>
            </a:r>
            <a:endParaRPr b="0" i="0" sz="3200" u="none" cap="none" strike="noStrike">
              <a:solidFill>
                <a:schemeClr val="dk1"/>
              </a:solidFill>
              <a:latin typeface="Arial"/>
              <a:ea typeface="Arial"/>
              <a:cs typeface="Arial"/>
              <a:sym typeface="Arial"/>
            </a:endParaRPr>
          </a:p>
        </p:txBody>
      </p:sp>
      <p:cxnSp>
        <p:nvCxnSpPr>
          <p:cNvPr id="494" name="Google Shape;494;p61"/>
          <p:cNvCxnSpPr/>
          <p:nvPr/>
        </p:nvCxnSpPr>
        <p:spPr>
          <a:xfrm flipH="1" rot="10800000">
            <a:off x="4390768" y="3314139"/>
            <a:ext cx="3023616" cy="373062"/>
          </a:xfrm>
          <a:prstGeom prst="straightConnector1">
            <a:avLst/>
          </a:prstGeom>
          <a:noFill/>
          <a:ln cap="flat" cmpd="sng" w="57150">
            <a:solidFill>
              <a:srgbClr val="4A7DBB"/>
            </a:solidFill>
            <a:prstDash val="solid"/>
            <a:round/>
            <a:headEnd len="sm" w="sm" type="none"/>
            <a:tailEnd len="sm" w="sm" type="triangle"/>
          </a:ln>
        </p:spPr>
      </p:cxnSp>
      <p:sp>
        <p:nvSpPr>
          <p:cNvPr id="495" name="Google Shape;495;p61"/>
          <p:cNvSpPr/>
          <p:nvPr/>
        </p:nvSpPr>
        <p:spPr>
          <a:xfrm>
            <a:off x="7414374" y="2839275"/>
            <a:ext cx="2643900" cy="9498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Derived::fun2()</a:t>
            </a:r>
            <a:endParaRPr b="0" i="0" sz="2800" u="none" cap="none" strike="noStrike">
              <a:solidFill>
                <a:schemeClr val="dk1"/>
              </a:solidFill>
              <a:latin typeface="Arial"/>
              <a:ea typeface="Arial"/>
              <a:cs typeface="Arial"/>
              <a:sym typeface="Arial"/>
            </a:endParaRPr>
          </a:p>
        </p:txBody>
      </p:sp>
      <p:sp>
        <p:nvSpPr>
          <p:cNvPr id="496" name="Google Shape;496;p61"/>
          <p:cNvSpPr/>
          <p:nvPr/>
        </p:nvSpPr>
        <p:spPr>
          <a:xfrm>
            <a:off x="7414384" y="4162066"/>
            <a:ext cx="2644016" cy="2146659"/>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We know explicitly that derived is a Derived instance</a:t>
            </a:r>
            <a:endParaRPr b="0" i="0" sz="28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6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Base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 ~Base</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Derived : </a:t>
            </a: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 Base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int</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chemeClr val="accent1"/>
                </a:solidFill>
                <a:latin typeface="Roboto Condensed"/>
                <a:ea typeface="Roboto Condensed"/>
                <a:cs typeface="Roboto Condensed"/>
                <a:sym typeface="Roboto Condensed"/>
              </a:rPr>
              <a:t> </a:t>
            </a:r>
            <a:r>
              <a:rPr b="0" i="0" lang="en-US" sz="2400" u="none" cap="none" strike="noStrike">
                <a:solidFill>
                  <a:schemeClr val="dk1"/>
                </a:solidFill>
                <a:latin typeface="Roboto Condensed"/>
                <a:ea typeface="Roboto Condensed"/>
                <a:cs typeface="Roboto Condensed"/>
                <a:sym typeface="Roboto Condensed"/>
              </a:rPr>
              <a:t>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502" name="Google Shape;502;p62"/>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Destructor</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6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Base</a:t>
            </a:r>
            <a:r>
              <a:rPr b="0" i="0" lang="en-US" sz="2400" u="none" cap="none" strike="noStrike">
                <a:solidFill>
                  <a:schemeClr val="dk1"/>
                </a:solidFill>
                <a:latin typeface="Roboto Condensed"/>
                <a:ea typeface="Roboto Condensed"/>
                <a:cs typeface="Roboto Condensed"/>
                <a:sym typeface="Roboto Condensed"/>
              </a:rPr>
              <a:t>* derivedPtr = </a:t>
            </a:r>
            <a:r>
              <a:rPr b="0" i="0" lang="en-US" sz="2400" u="none" cap="none" strike="noStrike">
                <a:solidFill>
                  <a:schemeClr val="accent1"/>
                </a:solidFill>
                <a:latin typeface="Roboto Condensed"/>
                <a:ea typeface="Roboto Condensed"/>
                <a:cs typeface="Roboto Condensed"/>
                <a:sym typeface="Roboto Condensed"/>
              </a:rPr>
              <a:t>new</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Derived</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508" name="Google Shape;508;p63"/>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Destructor</a:t>
            </a:r>
            <a:endParaRPr b="1" i="0" sz="2400" u="none" cap="none" strike="noStrike">
              <a:solidFill>
                <a:srgbClr val="666666"/>
              </a:solidFill>
              <a:latin typeface="Roboto Condensed"/>
              <a:ea typeface="Roboto Condensed"/>
              <a:cs typeface="Roboto Condensed"/>
              <a:sym typeface="Roboto Condensed"/>
            </a:endParaRPr>
          </a:p>
        </p:txBody>
      </p:sp>
      <p:sp>
        <p:nvSpPr>
          <p:cNvPr id="509" name="Google Shape;509;p63"/>
          <p:cNvSpPr/>
          <p:nvPr/>
        </p:nvSpPr>
        <p:spPr>
          <a:xfrm>
            <a:off x="2148840" y="3497579"/>
            <a:ext cx="2286000" cy="6858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derivedPtr</a:t>
            </a:r>
            <a:endParaRPr b="0" i="0" sz="3200" u="none" cap="none" strike="noStrike">
              <a:solidFill>
                <a:schemeClr val="dk1"/>
              </a:solidFill>
              <a:latin typeface="Arial"/>
              <a:ea typeface="Arial"/>
              <a:cs typeface="Arial"/>
              <a:sym typeface="Arial"/>
            </a:endParaRPr>
          </a:p>
        </p:txBody>
      </p:sp>
      <p:sp>
        <p:nvSpPr>
          <p:cNvPr id="510" name="Google Shape;510;p63"/>
          <p:cNvSpPr/>
          <p:nvPr/>
        </p:nvSpPr>
        <p:spPr>
          <a:xfrm>
            <a:off x="7458456" y="3252964"/>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Derived</a:t>
            </a:r>
            <a:endParaRPr b="0" i="0" sz="3200" u="none" cap="none" strike="noStrike">
              <a:solidFill>
                <a:schemeClr val="dk1"/>
              </a:solidFill>
              <a:latin typeface="Arial"/>
              <a:ea typeface="Arial"/>
              <a:cs typeface="Arial"/>
              <a:sym typeface="Arial"/>
            </a:endParaRPr>
          </a:p>
        </p:txBody>
      </p:sp>
      <p:sp>
        <p:nvSpPr>
          <p:cNvPr id="511" name="Google Shape;511;p63"/>
          <p:cNvSpPr/>
          <p:nvPr/>
        </p:nvSpPr>
        <p:spPr>
          <a:xfrm>
            <a:off x="7467600" y="3677110"/>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int a</a:t>
            </a:r>
            <a:endParaRPr b="0" i="0" sz="3200" u="none" cap="none" strike="noStrike">
              <a:solidFill>
                <a:schemeClr val="dk1"/>
              </a:solidFill>
              <a:latin typeface="Arial"/>
              <a:ea typeface="Arial"/>
              <a:cs typeface="Arial"/>
              <a:sym typeface="Arial"/>
            </a:endParaRPr>
          </a:p>
        </p:txBody>
      </p:sp>
      <p:sp>
        <p:nvSpPr>
          <p:cNvPr id="512" name="Google Shape;512;p63"/>
          <p:cNvSpPr/>
          <p:nvPr/>
        </p:nvSpPr>
        <p:spPr>
          <a:xfrm>
            <a:off x="7458456" y="4101256"/>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int* b</a:t>
            </a:r>
            <a:endParaRPr b="0" i="0" sz="3200" u="none" cap="none" strike="noStrike">
              <a:solidFill>
                <a:schemeClr val="dk1"/>
              </a:solidFill>
              <a:latin typeface="Arial"/>
              <a:ea typeface="Arial"/>
              <a:cs typeface="Arial"/>
              <a:sym typeface="Arial"/>
            </a:endParaRPr>
          </a:p>
        </p:txBody>
      </p:sp>
      <p:cxnSp>
        <p:nvCxnSpPr>
          <p:cNvPr id="513" name="Google Shape;513;p63"/>
          <p:cNvCxnSpPr/>
          <p:nvPr/>
        </p:nvCxnSpPr>
        <p:spPr>
          <a:xfrm flipH="1" rot="10800000">
            <a:off x="4434840" y="3474102"/>
            <a:ext cx="3023616" cy="373062"/>
          </a:xfrm>
          <a:prstGeom prst="straightConnector1">
            <a:avLst/>
          </a:prstGeom>
          <a:noFill/>
          <a:ln cap="flat" cmpd="sng" w="57150">
            <a:solidFill>
              <a:srgbClr val="4A7DBB"/>
            </a:solidFill>
            <a:prstDash val="solid"/>
            <a:round/>
            <a:headEnd len="sm" w="sm" type="none"/>
            <a:tailEnd len="sm" w="sm"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6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delete</a:t>
            </a:r>
            <a:r>
              <a:rPr b="0" i="0" lang="en-US" sz="2400" u="none" cap="none" strike="noStrike">
                <a:solidFill>
                  <a:schemeClr val="dk1"/>
                </a:solidFill>
                <a:latin typeface="Roboto Condensed"/>
                <a:ea typeface="Roboto Condensed"/>
                <a:cs typeface="Roboto Condensed"/>
                <a:sym typeface="Roboto Condensed"/>
              </a:rPr>
              <a:t> derivedPtr;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519" name="Google Shape;519;p64"/>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Destructor</a:t>
            </a:r>
            <a:endParaRPr b="1" i="0" sz="2400" u="none" cap="none" strike="noStrike">
              <a:solidFill>
                <a:srgbClr val="666666"/>
              </a:solidFill>
              <a:latin typeface="Roboto Condensed"/>
              <a:ea typeface="Roboto Condensed"/>
              <a:cs typeface="Roboto Condensed"/>
              <a:sym typeface="Roboto Condensed"/>
            </a:endParaRPr>
          </a:p>
        </p:txBody>
      </p:sp>
      <p:sp>
        <p:nvSpPr>
          <p:cNvPr id="520" name="Google Shape;520;p64"/>
          <p:cNvSpPr/>
          <p:nvPr/>
        </p:nvSpPr>
        <p:spPr>
          <a:xfrm>
            <a:off x="7458456" y="3015459"/>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~Base()</a:t>
            </a:r>
            <a:endParaRPr b="0" i="0" sz="3200" u="none" cap="none" strike="noStrike">
              <a:solidFill>
                <a:schemeClr val="dk1"/>
              </a:solidFill>
              <a:latin typeface="Arial"/>
              <a:ea typeface="Arial"/>
              <a:cs typeface="Arial"/>
              <a:sym typeface="Arial"/>
            </a:endParaRPr>
          </a:p>
        </p:txBody>
      </p:sp>
      <p:sp>
        <p:nvSpPr>
          <p:cNvPr id="521" name="Google Shape;521;p64"/>
          <p:cNvSpPr/>
          <p:nvPr/>
        </p:nvSpPr>
        <p:spPr>
          <a:xfrm>
            <a:off x="1981200" y="3342708"/>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Derived</a:t>
            </a:r>
            <a:endParaRPr b="0" i="0" sz="3200" u="none" cap="none" strike="noStrike">
              <a:solidFill>
                <a:schemeClr val="dk1"/>
              </a:solidFill>
              <a:latin typeface="Arial"/>
              <a:ea typeface="Arial"/>
              <a:cs typeface="Arial"/>
              <a:sym typeface="Arial"/>
            </a:endParaRPr>
          </a:p>
        </p:txBody>
      </p:sp>
      <p:sp>
        <p:nvSpPr>
          <p:cNvPr id="522" name="Google Shape;522;p64"/>
          <p:cNvSpPr/>
          <p:nvPr/>
        </p:nvSpPr>
        <p:spPr>
          <a:xfrm>
            <a:off x="1990344" y="3766854"/>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int a</a:t>
            </a:r>
            <a:endParaRPr b="0" i="0" sz="3200" u="none" cap="none" strike="noStrike">
              <a:solidFill>
                <a:schemeClr val="dk1"/>
              </a:solidFill>
              <a:latin typeface="Arial"/>
              <a:ea typeface="Arial"/>
              <a:cs typeface="Arial"/>
              <a:sym typeface="Arial"/>
            </a:endParaRPr>
          </a:p>
        </p:txBody>
      </p:sp>
      <p:sp>
        <p:nvSpPr>
          <p:cNvPr id="523" name="Google Shape;523;p64"/>
          <p:cNvSpPr/>
          <p:nvPr/>
        </p:nvSpPr>
        <p:spPr>
          <a:xfrm>
            <a:off x="1981200" y="4191000"/>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int* b</a:t>
            </a:r>
            <a:endParaRPr b="0" i="0" sz="3200" u="none" cap="none" strike="noStrike">
              <a:solidFill>
                <a:schemeClr val="dk1"/>
              </a:solidFill>
              <a:latin typeface="Arial"/>
              <a:ea typeface="Arial"/>
              <a:cs typeface="Arial"/>
              <a:sym typeface="Arial"/>
            </a:endParaRPr>
          </a:p>
        </p:txBody>
      </p:sp>
      <p:cxnSp>
        <p:nvCxnSpPr>
          <p:cNvPr id="524" name="Google Shape;524;p64"/>
          <p:cNvCxnSpPr>
            <a:endCxn id="520" idx="1"/>
          </p:cNvCxnSpPr>
          <p:nvPr/>
        </p:nvCxnSpPr>
        <p:spPr>
          <a:xfrm flipH="1" rot="10800000">
            <a:off x="4276356" y="3221358"/>
            <a:ext cx="3182100" cy="333900"/>
          </a:xfrm>
          <a:prstGeom prst="straightConnector1">
            <a:avLst/>
          </a:prstGeom>
          <a:noFill/>
          <a:ln cap="flat" cmpd="sng" w="57150">
            <a:solidFill>
              <a:srgbClr val="4A7DBB"/>
            </a:solidFill>
            <a:prstDash val="solid"/>
            <a:round/>
            <a:headEnd len="sm" w="sm" type="none"/>
            <a:tailEnd len="sm" w="sm"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65"/>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delete</a:t>
            </a:r>
            <a:r>
              <a:rPr b="0" i="0" lang="en-US" sz="2400" u="none" cap="none" strike="noStrike">
                <a:solidFill>
                  <a:schemeClr val="dk1"/>
                </a:solidFill>
                <a:latin typeface="Roboto Condensed"/>
                <a:ea typeface="Roboto Condensed"/>
                <a:cs typeface="Roboto Condensed"/>
                <a:sym typeface="Roboto Condensed"/>
              </a:rPr>
              <a:t> derivedPtr;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530" name="Google Shape;530;p65"/>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Destructor</a:t>
            </a:r>
            <a:endParaRPr b="1" i="0" sz="2400" u="none" cap="none" strike="noStrike">
              <a:solidFill>
                <a:srgbClr val="666666"/>
              </a:solidFill>
              <a:latin typeface="Roboto Condensed"/>
              <a:ea typeface="Roboto Condensed"/>
              <a:cs typeface="Roboto Condensed"/>
              <a:sym typeface="Roboto Condensed"/>
            </a:endParaRPr>
          </a:p>
        </p:txBody>
      </p:sp>
      <p:sp>
        <p:nvSpPr>
          <p:cNvPr id="531" name="Google Shape;531;p65"/>
          <p:cNvSpPr/>
          <p:nvPr/>
        </p:nvSpPr>
        <p:spPr>
          <a:xfrm>
            <a:off x="7458456" y="3015459"/>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~Base()</a:t>
            </a:r>
            <a:endParaRPr b="0" i="0" sz="3200" u="none" cap="none" strike="noStrike">
              <a:solidFill>
                <a:schemeClr val="dk1"/>
              </a:solidFill>
              <a:latin typeface="Arial"/>
              <a:ea typeface="Arial"/>
              <a:cs typeface="Arial"/>
              <a:sym typeface="Arial"/>
            </a:endParaRPr>
          </a:p>
        </p:txBody>
      </p:sp>
      <p:sp>
        <p:nvSpPr>
          <p:cNvPr id="532" name="Google Shape;532;p65"/>
          <p:cNvSpPr/>
          <p:nvPr/>
        </p:nvSpPr>
        <p:spPr>
          <a:xfrm>
            <a:off x="1981200" y="3342708"/>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Derived</a:t>
            </a:r>
            <a:endParaRPr b="0" i="0" sz="3200" u="none" cap="none" strike="noStrike">
              <a:solidFill>
                <a:schemeClr val="dk1"/>
              </a:solidFill>
              <a:latin typeface="Arial"/>
              <a:ea typeface="Arial"/>
              <a:cs typeface="Arial"/>
              <a:sym typeface="Arial"/>
            </a:endParaRPr>
          </a:p>
        </p:txBody>
      </p:sp>
      <p:sp>
        <p:nvSpPr>
          <p:cNvPr id="533" name="Google Shape;533;p65"/>
          <p:cNvSpPr/>
          <p:nvPr/>
        </p:nvSpPr>
        <p:spPr>
          <a:xfrm>
            <a:off x="1990344" y="3766854"/>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int a</a:t>
            </a:r>
            <a:endParaRPr b="0" i="0" sz="3200" u="none" cap="none" strike="noStrike">
              <a:solidFill>
                <a:schemeClr val="dk1"/>
              </a:solidFill>
              <a:latin typeface="Arial"/>
              <a:ea typeface="Arial"/>
              <a:cs typeface="Arial"/>
              <a:sym typeface="Arial"/>
            </a:endParaRPr>
          </a:p>
        </p:txBody>
      </p:sp>
      <p:sp>
        <p:nvSpPr>
          <p:cNvPr id="534" name="Google Shape;534;p65"/>
          <p:cNvSpPr/>
          <p:nvPr/>
        </p:nvSpPr>
        <p:spPr>
          <a:xfrm>
            <a:off x="1981200" y="4191000"/>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int* b</a:t>
            </a:r>
            <a:endParaRPr b="0" i="0" sz="3200" u="none" cap="none" strike="noStrike">
              <a:solidFill>
                <a:schemeClr val="dk1"/>
              </a:solidFill>
              <a:latin typeface="Arial"/>
              <a:ea typeface="Arial"/>
              <a:cs typeface="Arial"/>
              <a:sym typeface="Arial"/>
            </a:endParaRPr>
          </a:p>
        </p:txBody>
      </p:sp>
      <p:cxnSp>
        <p:nvCxnSpPr>
          <p:cNvPr id="535" name="Google Shape;535;p65"/>
          <p:cNvCxnSpPr>
            <a:endCxn id="531" idx="1"/>
          </p:cNvCxnSpPr>
          <p:nvPr/>
        </p:nvCxnSpPr>
        <p:spPr>
          <a:xfrm flipH="1" rot="10800000">
            <a:off x="4276356" y="3221358"/>
            <a:ext cx="3182100" cy="333900"/>
          </a:xfrm>
          <a:prstGeom prst="straightConnector1">
            <a:avLst/>
          </a:prstGeom>
          <a:noFill/>
          <a:ln cap="flat" cmpd="sng" w="57150">
            <a:solidFill>
              <a:srgbClr val="4A7DBB"/>
            </a:solidFill>
            <a:prstDash val="solid"/>
            <a:round/>
            <a:headEnd len="sm" w="sm" type="none"/>
            <a:tailEnd len="sm" w="sm" type="triangle"/>
          </a:ln>
        </p:spPr>
      </p:cxnSp>
      <p:sp>
        <p:nvSpPr>
          <p:cNvPr id="536" name="Google Shape;536;p65"/>
          <p:cNvSpPr/>
          <p:nvPr/>
        </p:nvSpPr>
        <p:spPr>
          <a:xfrm>
            <a:off x="7104112" y="4162066"/>
            <a:ext cx="2954288" cy="2146659"/>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Roboto Condensed"/>
              <a:buNone/>
            </a:pPr>
            <a:r>
              <a:rPr b="0" i="0" lang="en-US" sz="2800" u="none" cap="none" strike="noStrike">
                <a:solidFill>
                  <a:schemeClr val="dk1"/>
                </a:solidFill>
                <a:latin typeface="Roboto Condensed"/>
                <a:ea typeface="Roboto Condensed"/>
                <a:cs typeface="Roboto Condensed"/>
                <a:sym typeface="Roboto Condensed"/>
              </a:rPr>
              <a:t>Memory owned by int* b was not deleted</a:t>
            </a:r>
            <a:endParaRPr b="0" i="0" sz="2800" u="none" cap="none" strike="noStrike">
              <a:solidFill>
                <a:schemeClr val="dk1"/>
              </a:solidFill>
              <a:latin typeface="Roboto Condensed"/>
              <a:ea typeface="Roboto Condensed"/>
              <a:cs typeface="Roboto Condensed"/>
              <a:sym typeface="Roboto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9"/>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class</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Shape </a:t>
            </a:r>
            <a:r>
              <a:rPr b="0" i="0" lang="en-US" sz="2000" u="none" cap="none" strike="noStrike">
                <a:solidFill>
                  <a:schemeClr val="dk1"/>
                </a:solidFill>
                <a:latin typeface="Roboto Condensed"/>
                <a:ea typeface="Roboto Condensed"/>
                <a:cs typeface="Roboto Condensed"/>
                <a:sym typeface="Roboto Condensed"/>
              </a:rPr>
              <a:t>{</a:t>
            </a:r>
            <a:endParaRPr b="0" i="0" sz="20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480"/>
              </a:spcBef>
              <a:spcAft>
                <a:spcPts val="0"/>
              </a:spcAft>
              <a:buClr>
                <a:schemeClr val="accent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    Shape(int);</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48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float</a:t>
            </a:r>
            <a:r>
              <a:rPr b="0" i="0" lang="en-US" sz="2000" u="none" cap="none" strike="noStrike">
                <a:solidFill>
                  <a:schemeClr val="dk1"/>
                </a:solidFill>
                <a:latin typeface="Roboto Condensed"/>
                <a:ea typeface="Roboto Condensed"/>
                <a:cs typeface="Roboto Condensed"/>
                <a:sym typeface="Roboto Condensed"/>
              </a:rPr>
              <a:t> area() </a:t>
            </a:r>
            <a:r>
              <a:rPr b="0" i="0" lang="en-US" sz="2000" u="none" cap="none" strike="noStrike">
                <a:solidFill>
                  <a:schemeClr val="accent1"/>
                </a:solidFill>
                <a:latin typeface="Roboto Condensed"/>
                <a:ea typeface="Roboto Condensed"/>
                <a:cs typeface="Roboto Condensed"/>
                <a:sym typeface="Roboto Condensed"/>
              </a:rPr>
              <a:t>const</a:t>
            </a:r>
            <a:r>
              <a:rPr b="0" i="0" lang="en-US" sz="2000" u="none" cap="none" strike="noStrike">
                <a:solidFill>
                  <a:schemeClr val="dk1"/>
                </a:solidFill>
                <a:latin typeface="Roboto Condensed"/>
                <a:ea typeface="Roboto Condensed"/>
                <a:cs typeface="Roboto Condensed"/>
                <a:sym typeface="Roboto Condensed"/>
              </a:rPr>
              <a:t>;</a:t>
            </a:r>
            <a:endParaRPr b="0" i="0" sz="20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a:t>
            </a:r>
            <a:endParaRPr b="0" i="0" sz="20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Calibri"/>
              <a:buNone/>
            </a:pPr>
            <a:r>
              <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48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class</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Rectangle </a:t>
            </a:r>
            <a:r>
              <a:rPr b="0" i="0" lang="en-US" sz="2000" u="none" cap="none" strike="noStrike">
                <a:solidFill>
                  <a:schemeClr val="dk1"/>
                </a:solidFill>
                <a:latin typeface="Roboto Condensed"/>
                <a:ea typeface="Roboto Condensed"/>
                <a:cs typeface="Roboto Condensed"/>
                <a:sym typeface="Roboto Condensed"/>
              </a:rPr>
              <a:t>:</a:t>
            </a:r>
            <a:r>
              <a:rPr b="0" i="0" lang="en-US" sz="2000" u="none" cap="none" strike="noStrike">
                <a:solidFill>
                  <a:schemeClr val="accent1"/>
                </a:solidFill>
                <a:latin typeface="Roboto Condensed"/>
                <a:ea typeface="Roboto Condensed"/>
                <a:cs typeface="Roboto Condensed"/>
                <a:sym typeface="Roboto Condensed"/>
              </a:rPr>
              <a:t> access_specifier Shape </a:t>
            </a:r>
            <a:r>
              <a:rPr b="0" i="0" lang="en-US" sz="2000" u="none" cap="none" strike="noStrike">
                <a:solidFill>
                  <a:schemeClr val="dk1"/>
                </a:solidFill>
                <a:latin typeface="Roboto Condensed"/>
                <a:ea typeface="Roboto Condensed"/>
                <a:cs typeface="Roboto Condensed"/>
                <a:sym typeface="Roboto Condensed"/>
              </a:rPr>
              <a:t>{</a:t>
            </a:r>
            <a:endParaRPr b="0" i="0" sz="20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float</a:t>
            </a:r>
            <a:r>
              <a:rPr b="0" i="0" lang="en-US" sz="2000" u="none" cap="none" strike="noStrike">
                <a:solidFill>
                  <a:schemeClr val="dk1"/>
                </a:solidFill>
                <a:latin typeface="Roboto Condensed"/>
                <a:ea typeface="Roboto Condensed"/>
                <a:cs typeface="Roboto Condensed"/>
                <a:sym typeface="Roboto Condensed"/>
              </a:rPr>
              <a:t> mHeight;</a:t>
            </a:r>
            <a:endParaRPr b="0" i="0" sz="20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float</a:t>
            </a:r>
            <a:r>
              <a:rPr b="0" i="0" lang="en-US" sz="2000" u="none" cap="none" strike="noStrike">
                <a:solidFill>
                  <a:schemeClr val="dk1"/>
                </a:solidFill>
                <a:latin typeface="Roboto Condensed"/>
                <a:ea typeface="Roboto Condensed"/>
                <a:cs typeface="Roboto Condensed"/>
                <a:sym typeface="Roboto Condensed"/>
              </a:rPr>
              <a:t> mWidth;</a:t>
            </a:r>
            <a:endParaRPr b="0" i="0" sz="20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480"/>
              </a:spcBef>
              <a:spcAft>
                <a:spcPts val="0"/>
              </a:spcAft>
              <a:buClr>
                <a:schemeClr val="accent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Rectangle();</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480"/>
              </a:spcBef>
              <a:spcAft>
                <a:spcPts val="0"/>
              </a:spcAft>
              <a:buClr>
                <a:schemeClr val="accent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    Rectangle(</a:t>
            </a:r>
            <a:r>
              <a:rPr b="0" i="0" lang="en-US" sz="2000" u="none" cap="none" strike="noStrike">
                <a:solidFill>
                  <a:schemeClr val="accent1"/>
                </a:solidFill>
                <a:latin typeface="Roboto Condensed"/>
                <a:ea typeface="Roboto Condensed"/>
                <a:cs typeface="Roboto Condensed"/>
                <a:sym typeface="Roboto Condensed"/>
              </a:rPr>
              <a:t>float</a:t>
            </a:r>
            <a:r>
              <a:rPr b="0" i="0" lang="en-US" sz="2000" u="none" cap="none" strike="noStrike">
                <a:solidFill>
                  <a:schemeClr val="dk1"/>
                </a:solidFill>
                <a:latin typeface="Roboto Condensed"/>
                <a:ea typeface="Roboto Condensed"/>
                <a:cs typeface="Roboto Condensed"/>
                <a:sym typeface="Roboto Condensed"/>
              </a:rPr>
              <a:t>  height, </a:t>
            </a:r>
            <a:r>
              <a:rPr b="0" i="0" lang="en-US" sz="2000" u="none" cap="none" strike="noStrike">
                <a:solidFill>
                  <a:schemeClr val="accent1"/>
                </a:solidFill>
                <a:latin typeface="Roboto Condensed"/>
                <a:ea typeface="Roboto Condensed"/>
                <a:cs typeface="Roboto Condensed"/>
                <a:sym typeface="Roboto Condensed"/>
              </a:rPr>
              <a:t>float</a:t>
            </a:r>
            <a:r>
              <a:rPr b="0" i="0" lang="en-US" sz="2000" u="none" cap="none" strike="noStrike">
                <a:solidFill>
                  <a:schemeClr val="dk1"/>
                </a:solidFill>
                <a:latin typeface="Roboto Condensed"/>
                <a:ea typeface="Roboto Condensed"/>
                <a:cs typeface="Roboto Condensed"/>
                <a:sym typeface="Roboto Condensed"/>
              </a:rPr>
              <a:t> width);</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48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float</a:t>
            </a:r>
            <a:r>
              <a:rPr b="0" i="0" lang="en-US" sz="2000" u="none" cap="none" strike="noStrike">
                <a:solidFill>
                  <a:schemeClr val="dk1"/>
                </a:solidFill>
                <a:latin typeface="Roboto Condensed"/>
                <a:ea typeface="Roboto Condensed"/>
                <a:cs typeface="Roboto Condensed"/>
                <a:sym typeface="Roboto Condensed"/>
              </a:rPr>
              <a:t> area() </a:t>
            </a:r>
            <a:r>
              <a:rPr b="0" i="0" lang="en-US" sz="2000" u="none" cap="none" strike="noStrike">
                <a:solidFill>
                  <a:schemeClr val="accent1"/>
                </a:solidFill>
                <a:latin typeface="Roboto Condensed"/>
                <a:ea typeface="Roboto Condensed"/>
                <a:cs typeface="Roboto Condensed"/>
                <a:sym typeface="Roboto Condensed"/>
              </a:rPr>
              <a:t>const</a:t>
            </a:r>
            <a:r>
              <a:rPr b="0" i="0" lang="en-US" sz="2000" u="none" cap="none" strike="noStrike">
                <a:solidFill>
                  <a:schemeClr val="dk1"/>
                </a:solidFill>
                <a:latin typeface="Roboto Condensed"/>
                <a:ea typeface="Roboto Condensed"/>
                <a:cs typeface="Roboto Condensed"/>
                <a:sym typeface="Roboto Condensed"/>
              </a:rPr>
              <a:t>;</a:t>
            </a:r>
            <a:endParaRPr b="0" i="0" sz="20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480"/>
              </a:spcBef>
              <a:spcAft>
                <a:spcPts val="0"/>
              </a:spcAft>
              <a:buClr>
                <a:schemeClr val="accent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Rectangle v;</a:t>
            </a:r>
            <a:endParaRPr b="0" i="0" sz="2000" u="none" cap="none" strike="noStrike">
              <a:solidFill>
                <a:schemeClr val="dk1"/>
              </a:solidFill>
              <a:latin typeface="Roboto Condensed"/>
              <a:ea typeface="Roboto Condensed"/>
              <a:cs typeface="Roboto Condensed"/>
              <a:sym typeface="Roboto Condensed"/>
            </a:endParaRPr>
          </a:p>
        </p:txBody>
      </p:sp>
      <p:sp>
        <p:nvSpPr>
          <p:cNvPr id="272" name="Google Shape;272;p39"/>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Derived Class</a:t>
            </a:r>
            <a:endParaRPr b="1" i="0" sz="2400" u="none" cap="none" strike="noStrike">
              <a:solidFill>
                <a:srgbClr val="666666"/>
              </a:solidFill>
              <a:latin typeface="Roboto Condensed"/>
              <a:ea typeface="Roboto Condensed"/>
              <a:cs typeface="Roboto Condensed"/>
              <a:sym typeface="Roboto Condensed"/>
            </a:endParaRPr>
          </a:p>
        </p:txBody>
      </p:sp>
      <p:sp>
        <p:nvSpPr>
          <p:cNvPr id="273" name="Google Shape;273;p39"/>
          <p:cNvSpPr txBox="1"/>
          <p:nvPr/>
        </p:nvSpPr>
        <p:spPr>
          <a:xfrm rot="-415412">
            <a:off x="5996559" y="1794539"/>
            <a:ext cx="892686" cy="461665"/>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Base</a:t>
            </a:r>
            <a:endParaRPr b="0" i="0" sz="2400" u="none" cap="none" strike="noStrike">
              <a:solidFill>
                <a:schemeClr val="accent1"/>
              </a:solidFill>
              <a:latin typeface="Roboto Condensed"/>
              <a:ea typeface="Roboto Condensed"/>
              <a:cs typeface="Roboto Condensed"/>
              <a:sym typeface="Roboto Condensed"/>
            </a:endParaRPr>
          </a:p>
        </p:txBody>
      </p:sp>
      <p:sp>
        <p:nvSpPr>
          <p:cNvPr id="274" name="Google Shape;274;p39"/>
          <p:cNvSpPr txBox="1"/>
          <p:nvPr/>
        </p:nvSpPr>
        <p:spPr>
          <a:xfrm rot="-415412">
            <a:off x="6228742" y="4329704"/>
            <a:ext cx="1380599" cy="461665"/>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Derived</a:t>
            </a:r>
            <a:endParaRPr b="0" i="0" sz="2400" u="none" cap="none" strike="noStrike">
              <a:solidFill>
                <a:schemeClr val="accent1"/>
              </a:solidFill>
              <a:latin typeface="Roboto Condensed"/>
              <a:ea typeface="Roboto Condensed"/>
              <a:cs typeface="Roboto Condensed"/>
              <a:sym typeface="Roboto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66"/>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Base {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int </a:t>
            </a:r>
            <a:r>
              <a:rPr b="0" i="0" lang="en-US" sz="2400" u="none" cap="none" strike="noStrike">
                <a:solidFill>
                  <a:schemeClr val="dk1"/>
                </a:solidFill>
                <a:latin typeface="Roboto Condensed"/>
                <a:ea typeface="Roboto Condensed"/>
                <a:cs typeface="Roboto Condensed"/>
                <a:sym typeface="Roboto Condensed"/>
              </a:rPr>
              <a:t>a;</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 virtual </a:t>
            </a:r>
            <a:r>
              <a:rPr b="0" i="0" lang="en-US" sz="2400" u="none" cap="none" strike="noStrike">
                <a:solidFill>
                  <a:schemeClr val="dk1"/>
                </a:solidFill>
                <a:latin typeface="Roboto Condensed"/>
                <a:ea typeface="Roboto Condensed"/>
                <a:cs typeface="Roboto Condensed"/>
                <a:sym typeface="Roboto Condensed"/>
              </a:rPr>
              <a:t>~Base();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Derived : </a:t>
            </a: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 Base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int</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chemeClr val="accent1"/>
                </a:solidFill>
                <a:latin typeface="Roboto Condensed"/>
                <a:ea typeface="Roboto Condensed"/>
                <a:cs typeface="Roboto Condensed"/>
                <a:sym typeface="Roboto Condensed"/>
              </a:rPr>
              <a:t> </a:t>
            </a:r>
            <a:r>
              <a:rPr b="0" i="0" lang="en-US" sz="2400" u="none" cap="none" strike="noStrike">
                <a:solidFill>
                  <a:schemeClr val="dk1"/>
                </a:solidFill>
                <a:latin typeface="Roboto Condensed"/>
                <a:ea typeface="Roboto Condensed"/>
                <a:cs typeface="Roboto Condensed"/>
                <a:sym typeface="Roboto Condensed"/>
              </a:rPr>
              <a:t>b;</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~Derived();</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542" name="Google Shape;542;p66"/>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Destructor</a:t>
            </a:r>
            <a:endParaRPr b="1" i="0" sz="2400" u="none" cap="none" strike="noStrike">
              <a:solidFill>
                <a:srgbClr val="666666"/>
              </a:solidFill>
              <a:latin typeface="Roboto Condensed"/>
              <a:ea typeface="Roboto Condensed"/>
              <a:cs typeface="Roboto Condensed"/>
              <a:sym typeface="Roboto Condensed"/>
            </a:endParaRPr>
          </a:p>
        </p:txBody>
      </p:sp>
      <p:sp>
        <p:nvSpPr>
          <p:cNvPr id="543" name="Google Shape;543;p66"/>
          <p:cNvSpPr/>
          <p:nvPr/>
        </p:nvSpPr>
        <p:spPr>
          <a:xfrm>
            <a:off x="7391400" y="4034916"/>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Derived V-Table</a:t>
            </a:r>
            <a:endParaRPr b="0" i="0" sz="2400" u="none" cap="none" strike="noStrike">
              <a:solidFill>
                <a:schemeClr val="dk1"/>
              </a:solidFill>
              <a:latin typeface="Arial"/>
              <a:ea typeface="Arial"/>
              <a:cs typeface="Arial"/>
              <a:sym typeface="Arial"/>
            </a:endParaRPr>
          </a:p>
        </p:txBody>
      </p:sp>
      <p:sp>
        <p:nvSpPr>
          <p:cNvPr id="544" name="Google Shape;544;p66"/>
          <p:cNvSpPr/>
          <p:nvPr/>
        </p:nvSpPr>
        <p:spPr>
          <a:xfrm>
            <a:off x="7391400" y="4724400"/>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~Derived</a:t>
            </a:r>
            <a:endParaRPr b="0" i="0" sz="2800" u="none" cap="none" strike="noStrike">
              <a:solidFill>
                <a:schemeClr val="dk1"/>
              </a:solidFill>
              <a:latin typeface="Arial"/>
              <a:ea typeface="Arial"/>
              <a:cs typeface="Arial"/>
              <a:sym typeface="Arial"/>
            </a:endParaRPr>
          </a:p>
        </p:txBody>
      </p:sp>
      <p:sp>
        <p:nvSpPr>
          <p:cNvPr id="545" name="Google Shape;545;p66"/>
          <p:cNvSpPr/>
          <p:nvPr/>
        </p:nvSpPr>
        <p:spPr>
          <a:xfrm>
            <a:off x="7391400" y="1672716"/>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Base V-Table</a:t>
            </a:r>
            <a:endParaRPr b="0" i="0" sz="2400" u="none" cap="none" strike="noStrike">
              <a:solidFill>
                <a:schemeClr val="dk1"/>
              </a:solidFill>
              <a:latin typeface="Arial"/>
              <a:ea typeface="Arial"/>
              <a:cs typeface="Arial"/>
              <a:sym typeface="Arial"/>
            </a:endParaRPr>
          </a:p>
        </p:txBody>
      </p:sp>
      <p:sp>
        <p:nvSpPr>
          <p:cNvPr id="546" name="Google Shape;546;p66"/>
          <p:cNvSpPr/>
          <p:nvPr/>
        </p:nvSpPr>
        <p:spPr>
          <a:xfrm>
            <a:off x="7391400" y="2362200"/>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~Base</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67"/>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delete</a:t>
            </a:r>
            <a:r>
              <a:rPr b="0" i="0" lang="en-US" sz="2400" u="none" cap="none" strike="noStrike">
                <a:solidFill>
                  <a:schemeClr val="dk1"/>
                </a:solidFill>
                <a:latin typeface="Roboto Condensed"/>
                <a:ea typeface="Roboto Condensed"/>
                <a:cs typeface="Roboto Condensed"/>
                <a:sym typeface="Roboto Condensed"/>
              </a:rPr>
              <a:t> derivedPtr;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552" name="Google Shape;552;p67"/>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Destructor</a:t>
            </a:r>
            <a:endParaRPr b="1" i="0" sz="2400" u="none" cap="none" strike="noStrike">
              <a:solidFill>
                <a:srgbClr val="666666"/>
              </a:solidFill>
              <a:latin typeface="Roboto Condensed"/>
              <a:ea typeface="Roboto Condensed"/>
              <a:cs typeface="Roboto Condensed"/>
              <a:sym typeface="Roboto Condensed"/>
            </a:endParaRPr>
          </a:p>
        </p:txBody>
      </p:sp>
      <p:sp>
        <p:nvSpPr>
          <p:cNvPr id="553" name="Google Shape;553;p67"/>
          <p:cNvSpPr/>
          <p:nvPr/>
        </p:nvSpPr>
        <p:spPr>
          <a:xfrm>
            <a:off x="1981200" y="3342708"/>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Derived</a:t>
            </a:r>
            <a:endParaRPr b="0" i="0" sz="3200" u="none" cap="none" strike="noStrike">
              <a:solidFill>
                <a:schemeClr val="dk1"/>
              </a:solidFill>
              <a:latin typeface="Arial"/>
              <a:ea typeface="Arial"/>
              <a:cs typeface="Arial"/>
              <a:sym typeface="Arial"/>
            </a:endParaRPr>
          </a:p>
        </p:txBody>
      </p:sp>
      <p:sp>
        <p:nvSpPr>
          <p:cNvPr id="554" name="Google Shape;554;p67"/>
          <p:cNvSpPr/>
          <p:nvPr/>
        </p:nvSpPr>
        <p:spPr>
          <a:xfrm>
            <a:off x="1981200" y="4315264"/>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int a</a:t>
            </a:r>
            <a:endParaRPr b="0" i="0" sz="3200" u="none" cap="none" strike="noStrike">
              <a:solidFill>
                <a:schemeClr val="dk1"/>
              </a:solidFill>
              <a:latin typeface="Arial"/>
              <a:ea typeface="Arial"/>
              <a:cs typeface="Arial"/>
              <a:sym typeface="Arial"/>
            </a:endParaRPr>
          </a:p>
        </p:txBody>
      </p:sp>
      <p:sp>
        <p:nvSpPr>
          <p:cNvPr id="555" name="Google Shape;555;p67"/>
          <p:cNvSpPr/>
          <p:nvPr/>
        </p:nvSpPr>
        <p:spPr>
          <a:xfrm>
            <a:off x="1981200" y="4821822"/>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int* b</a:t>
            </a:r>
            <a:endParaRPr b="0" i="0" sz="3200" u="none" cap="none" strike="noStrike">
              <a:solidFill>
                <a:schemeClr val="dk1"/>
              </a:solidFill>
              <a:latin typeface="Arial"/>
              <a:ea typeface="Arial"/>
              <a:cs typeface="Arial"/>
              <a:sym typeface="Arial"/>
            </a:endParaRPr>
          </a:p>
        </p:txBody>
      </p:sp>
      <p:cxnSp>
        <p:nvCxnSpPr>
          <p:cNvPr id="556" name="Google Shape;556;p67"/>
          <p:cNvCxnSpPr/>
          <p:nvPr/>
        </p:nvCxnSpPr>
        <p:spPr>
          <a:xfrm>
            <a:off x="4267200" y="4036531"/>
            <a:ext cx="3048000" cy="148215"/>
          </a:xfrm>
          <a:prstGeom prst="straightConnector1">
            <a:avLst/>
          </a:prstGeom>
          <a:noFill/>
          <a:ln cap="flat" cmpd="sng" w="57150">
            <a:solidFill>
              <a:srgbClr val="4A7DBB"/>
            </a:solidFill>
            <a:prstDash val="solid"/>
            <a:round/>
            <a:headEnd len="sm" w="sm" type="none"/>
            <a:tailEnd len="sm" w="sm" type="triangle"/>
          </a:ln>
        </p:spPr>
      </p:cxnSp>
      <p:sp>
        <p:nvSpPr>
          <p:cNvPr id="557" name="Google Shape;557;p67"/>
          <p:cNvSpPr/>
          <p:nvPr/>
        </p:nvSpPr>
        <p:spPr>
          <a:xfrm>
            <a:off x="7315200" y="3152361"/>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Derived V-Table</a:t>
            </a:r>
            <a:endParaRPr b="0" i="0" sz="2400" u="none" cap="none" strike="noStrike">
              <a:solidFill>
                <a:schemeClr val="dk1"/>
              </a:solidFill>
              <a:latin typeface="Arial"/>
              <a:ea typeface="Arial"/>
              <a:cs typeface="Arial"/>
              <a:sym typeface="Arial"/>
            </a:endParaRPr>
          </a:p>
        </p:txBody>
      </p:sp>
      <p:sp>
        <p:nvSpPr>
          <p:cNvPr id="558" name="Google Shape;558;p67"/>
          <p:cNvSpPr/>
          <p:nvPr/>
        </p:nvSpPr>
        <p:spPr>
          <a:xfrm>
            <a:off x="7315200" y="3841845"/>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~Derived</a:t>
            </a:r>
            <a:endParaRPr b="0" i="0" sz="2800" u="none" cap="none" strike="noStrike">
              <a:solidFill>
                <a:schemeClr val="dk1"/>
              </a:solidFill>
              <a:latin typeface="Arial"/>
              <a:ea typeface="Arial"/>
              <a:cs typeface="Arial"/>
              <a:sym typeface="Arial"/>
            </a:endParaRPr>
          </a:p>
        </p:txBody>
      </p:sp>
      <p:sp>
        <p:nvSpPr>
          <p:cNvPr id="559" name="Google Shape;559;p67"/>
          <p:cNvSpPr/>
          <p:nvPr/>
        </p:nvSpPr>
        <p:spPr>
          <a:xfrm>
            <a:off x="1981200" y="3830631"/>
            <a:ext cx="2286000" cy="411798"/>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vpointer</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68"/>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Declare destructors virtual in polymorphic base classes</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If you are pretty sure you are not allocating memory in the heap in derived classes or you do not need to release resources, avoid declaring destructors as virtual because you will be increasing size of instances</a:t>
            </a:r>
            <a:endParaRPr b="0" i="0" sz="1400" u="none" cap="none" strike="noStrike">
              <a:solidFill>
                <a:srgbClr val="000000"/>
              </a:solidFill>
              <a:latin typeface="Arial"/>
              <a:ea typeface="Arial"/>
              <a:cs typeface="Arial"/>
              <a:sym typeface="Arial"/>
            </a:endParaRPr>
          </a:p>
        </p:txBody>
      </p:sp>
      <p:sp>
        <p:nvSpPr>
          <p:cNvPr id="565" name="Google Shape;565;p68"/>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Destructor</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69"/>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Base {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Base();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 virtual void </a:t>
            </a:r>
            <a:r>
              <a:rPr b="0" i="0" lang="en-US" sz="2400" u="none" cap="none" strike="noStrike">
                <a:solidFill>
                  <a:schemeClr val="dk1"/>
                </a:solidFill>
                <a:latin typeface="Roboto Condensed"/>
                <a:ea typeface="Roboto Condensed"/>
                <a:cs typeface="Roboto Condensed"/>
                <a:sym typeface="Roboto Condensed"/>
              </a:rPr>
              <a:t>fun() </a:t>
            </a:r>
            <a:r>
              <a:rPr b="0" i="0" lang="en-US" sz="2400" u="none" cap="none" strike="noStrike">
                <a:solidFill>
                  <a:schemeClr val="accent1"/>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Derived : </a:t>
            </a: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 Base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Derived();</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 </a:t>
            </a:r>
            <a:r>
              <a:rPr b="0" i="0" lang="en-US" sz="2400" u="none" cap="none" strike="noStrike">
                <a:solidFill>
                  <a:schemeClr val="dk1"/>
                </a:solidFill>
                <a:latin typeface="Roboto Condensed"/>
                <a:ea typeface="Roboto Condensed"/>
                <a:cs typeface="Roboto Condensed"/>
                <a:sym typeface="Roboto Condensed"/>
              </a:rPr>
              <a:t>fun() </a:t>
            </a:r>
            <a:r>
              <a:rPr b="0" i="0" lang="en-US" sz="2400" u="none" cap="none" strike="noStrike">
                <a:solidFill>
                  <a:schemeClr val="accent1"/>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p:txBody>
      </p:sp>
      <p:sp>
        <p:nvSpPr>
          <p:cNvPr id="571" name="Google Shape;571;p69"/>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Functions in Constructor/Destructor</a:t>
            </a:r>
            <a:endParaRPr b="1" i="0" sz="2400" u="none" cap="none" strike="noStrike">
              <a:solidFill>
                <a:srgbClr val="666666"/>
              </a:solidFill>
              <a:latin typeface="Roboto Condensed"/>
              <a:ea typeface="Roboto Condensed"/>
              <a:cs typeface="Roboto Condensed"/>
              <a:sym typeface="Roboto Condensed"/>
            </a:endParaRPr>
          </a:p>
        </p:txBody>
      </p:sp>
      <p:sp>
        <p:nvSpPr>
          <p:cNvPr id="572" name="Google Shape;572;p69"/>
          <p:cNvSpPr/>
          <p:nvPr/>
        </p:nvSpPr>
        <p:spPr>
          <a:xfrm>
            <a:off x="7391400" y="4034916"/>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Derived V-Table</a:t>
            </a:r>
            <a:endParaRPr b="0" i="0" sz="2400" u="none" cap="none" strike="noStrike">
              <a:solidFill>
                <a:schemeClr val="dk1"/>
              </a:solidFill>
              <a:latin typeface="Arial"/>
              <a:ea typeface="Arial"/>
              <a:cs typeface="Arial"/>
              <a:sym typeface="Arial"/>
            </a:endParaRPr>
          </a:p>
        </p:txBody>
      </p:sp>
      <p:sp>
        <p:nvSpPr>
          <p:cNvPr id="573" name="Google Shape;573;p69"/>
          <p:cNvSpPr/>
          <p:nvPr/>
        </p:nvSpPr>
        <p:spPr>
          <a:xfrm>
            <a:off x="7391400" y="4724400"/>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fun</a:t>
            </a:r>
            <a:endParaRPr b="0" i="0" sz="2800" u="none" cap="none" strike="noStrike">
              <a:solidFill>
                <a:schemeClr val="dk1"/>
              </a:solidFill>
              <a:latin typeface="Arial"/>
              <a:ea typeface="Arial"/>
              <a:cs typeface="Arial"/>
              <a:sym typeface="Arial"/>
            </a:endParaRPr>
          </a:p>
        </p:txBody>
      </p:sp>
      <p:sp>
        <p:nvSpPr>
          <p:cNvPr id="574" name="Google Shape;574;p69"/>
          <p:cNvSpPr/>
          <p:nvPr/>
        </p:nvSpPr>
        <p:spPr>
          <a:xfrm>
            <a:off x="7391400" y="1672716"/>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Base V-Table</a:t>
            </a:r>
            <a:endParaRPr b="0" i="0" sz="2400" u="none" cap="none" strike="noStrike">
              <a:solidFill>
                <a:schemeClr val="dk1"/>
              </a:solidFill>
              <a:latin typeface="Arial"/>
              <a:ea typeface="Arial"/>
              <a:cs typeface="Arial"/>
              <a:sym typeface="Arial"/>
            </a:endParaRPr>
          </a:p>
        </p:txBody>
      </p:sp>
      <p:sp>
        <p:nvSpPr>
          <p:cNvPr id="575" name="Google Shape;575;p69"/>
          <p:cNvSpPr/>
          <p:nvPr/>
        </p:nvSpPr>
        <p:spPr>
          <a:xfrm>
            <a:off x="7391400" y="2362200"/>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fun</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70"/>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Base</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chemeClr val="accent1"/>
                </a:solidFill>
                <a:latin typeface="Roboto Condensed"/>
                <a:ea typeface="Roboto Condensed"/>
                <a:cs typeface="Roboto Condensed"/>
                <a:sym typeface="Roboto Condensed"/>
              </a:rPr>
              <a:t>Base</a:t>
            </a:r>
            <a:r>
              <a:rPr b="0" i="0" lang="en-US" sz="24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Derived</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chemeClr val="accent1"/>
                </a:solidFill>
                <a:latin typeface="Roboto Condensed"/>
                <a:ea typeface="Roboto Condensed"/>
                <a:cs typeface="Roboto Condensed"/>
                <a:sym typeface="Roboto Condensed"/>
              </a:rPr>
              <a:t>Derived</a:t>
            </a:r>
            <a:r>
              <a:rPr b="0" i="0" lang="en-US" sz="2400" u="none" cap="none" strike="noStrike">
                <a:solidFill>
                  <a:schemeClr val="dk1"/>
                </a:solidFill>
                <a:latin typeface="Roboto Condensed"/>
                <a:ea typeface="Roboto Condensed"/>
                <a:cs typeface="Roboto Condensed"/>
                <a:sym typeface="Roboto Condensed"/>
              </a:rPr>
              <a:t>() : </a:t>
            </a:r>
            <a:r>
              <a:rPr b="0" i="0" lang="en-US" sz="2400" u="none" cap="none" strike="noStrike">
                <a:solidFill>
                  <a:schemeClr val="accent1"/>
                </a:solidFill>
                <a:latin typeface="Roboto Condensed"/>
                <a:ea typeface="Roboto Condensed"/>
                <a:cs typeface="Roboto Condensed"/>
                <a:sym typeface="Roboto Condensed"/>
              </a:rPr>
              <a:t>Base</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Derived</a:t>
            </a:r>
            <a:r>
              <a:rPr b="0" i="0" lang="en-US" sz="2400" u="none" cap="none" strike="noStrike">
                <a:solidFill>
                  <a:schemeClr val="dk1"/>
                </a:solidFill>
                <a:latin typeface="Roboto Condensed"/>
                <a:ea typeface="Roboto Condensed"/>
                <a:cs typeface="Roboto Condensed"/>
                <a:sym typeface="Roboto Condensed"/>
              </a:rPr>
              <a:t> derived;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581" name="Google Shape;581;p70"/>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Functions in Constructor/Destructor</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7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Base</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chemeClr val="accent1"/>
                </a:solidFill>
                <a:latin typeface="Roboto Condensed"/>
                <a:ea typeface="Roboto Condensed"/>
                <a:cs typeface="Roboto Condensed"/>
                <a:sym typeface="Roboto Condensed"/>
              </a:rPr>
              <a:t>Base</a:t>
            </a:r>
            <a:r>
              <a:rPr b="0" i="0" lang="en-US" sz="24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fun();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Derived</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chemeClr val="accent1"/>
                </a:solidFill>
                <a:latin typeface="Roboto Condensed"/>
                <a:ea typeface="Roboto Condensed"/>
                <a:cs typeface="Roboto Condensed"/>
                <a:sym typeface="Roboto Condensed"/>
              </a:rPr>
              <a:t>Derived</a:t>
            </a:r>
            <a:r>
              <a:rPr b="0" i="0" lang="en-US" sz="2400" u="none" cap="none" strike="noStrike">
                <a:solidFill>
                  <a:schemeClr val="dk1"/>
                </a:solidFill>
                <a:latin typeface="Roboto Condensed"/>
                <a:ea typeface="Roboto Condensed"/>
                <a:cs typeface="Roboto Condensed"/>
                <a:sym typeface="Roboto Condensed"/>
              </a:rPr>
              <a:t>() : </a:t>
            </a:r>
            <a:r>
              <a:rPr b="0" i="0" lang="en-US" sz="2400" u="none" cap="none" strike="noStrike">
                <a:solidFill>
                  <a:schemeClr val="accent1"/>
                </a:solidFill>
                <a:latin typeface="Roboto Condensed"/>
                <a:ea typeface="Roboto Condensed"/>
                <a:cs typeface="Roboto Condensed"/>
                <a:sym typeface="Roboto Condensed"/>
              </a:rPr>
              <a:t>Base</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Derived</a:t>
            </a:r>
            <a:r>
              <a:rPr b="0" i="0" lang="en-US" sz="2400" u="none" cap="none" strike="noStrike">
                <a:solidFill>
                  <a:schemeClr val="dk1"/>
                </a:solidFill>
                <a:latin typeface="Roboto Condensed"/>
                <a:ea typeface="Roboto Condensed"/>
                <a:cs typeface="Roboto Condensed"/>
                <a:sym typeface="Roboto Condensed"/>
              </a:rPr>
              <a:t> derived;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587" name="Google Shape;587;p71"/>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Functions in Constructor/Destructor</a:t>
            </a:r>
            <a:endParaRPr b="1" i="0" sz="2400" u="none" cap="none" strike="noStrike">
              <a:solidFill>
                <a:srgbClr val="666666"/>
              </a:solidFill>
              <a:latin typeface="Roboto Condensed"/>
              <a:ea typeface="Roboto Condensed"/>
              <a:cs typeface="Roboto Condensed"/>
              <a:sym typeface="Roboto Condensed"/>
            </a:endParaRPr>
          </a:p>
        </p:txBody>
      </p:sp>
      <p:sp>
        <p:nvSpPr>
          <p:cNvPr id="588" name="Google Shape;588;p71"/>
          <p:cNvSpPr/>
          <p:nvPr/>
        </p:nvSpPr>
        <p:spPr>
          <a:xfrm>
            <a:off x="7391400" y="1672716"/>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Base V-Table</a:t>
            </a:r>
            <a:endParaRPr b="0" i="0" sz="2400" u="none" cap="none" strike="noStrike">
              <a:solidFill>
                <a:schemeClr val="dk1"/>
              </a:solidFill>
              <a:latin typeface="Arial"/>
              <a:ea typeface="Arial"/>
              <a:cs typeface="Arial"/>
              <a:sym typeface="Arial"/>
            </a:endParaRPr>
          </a:p>
        </p:txBody>
      </p:sp>
      <p:sp>
        <p:nvSpPr>
          <p:cNvPr id="589" name="Google Shape;589;p71"/>
          <p:cNvSpPr/>
          <p:nvPr/>
        </p:nvSpPr>
        <p:spPr>
          <a:xfrm>
            <a:off x="7391400" y="2362200"/>
            <a:ext cx="22860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fun</a:t>
            </a:r>
            <a:endParaRPr b="0" i="0" sz="2800" u="none" cap="none" strike="noStrike">
              <a:solidFill>
                <a:schemeClr val="dk1"/>
              </a:solidFill>
              <a:latin typeface="Arial"/>
              <a:ea typeface="Arial"/>
              <a:cs typeface="Arial"/>
              <a:sym typeface="Arial"/>
            </a:endParaRPr>
          </a:p>
        </p:txBody>
      </p:sp>
      <p:cxnSp>
        <p:nvCxnSpPr>
          <p:cNvPr id="590" name="Google Shape;590;p71"/>
          <p:cNvCxnSpPr>
            <a:endCxn id="588" idx="1"/>
          </p:cNvCxnSpPr>
          <p:nvPr/>
        </p:nvCxnSpPr>
        <p:spPr>
          <a:xfrm flipH="1" rot="10800000">
            <a:off x="3810000" y="2015616"/>
            <a:ext cx="3581400" cy="422700"/>
          </a:xfrm>
          <a:prstGeom prst="straightConnector1">
            <a:avLst/>
          </a:prstGeom>
          <a:noFill/>
          <a:ln cap="flat" cmpd="sng" w="57150">
            <a:solidFill>
              <a:srgbClr val="4A7DBB"/>
            </a:solidFill>
            <a:prstDash val="solid"/>
            <a:round/>
            <a:headEnd len="sm" w="sm" type="none"/>
            <a:tailEnd len="sm" w="sm"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7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440"/>
              </a:spcBef>
              <a:spcAft>
                <a:spcPts val="0"/>
              </a:spcAft>
              <a:buClr>
                <a:schemeClr val="dk1"/>
              </a:buClr>
              <a:buSzPts val="2400"/>
              <a:buFont typeface="Roboto Condensed"/>
              <a:buChar char="•"/>
            </a:pPr>
            <a:r>
              <a:rPr b="0" i="0" lang="en-US" sz="2400" u="none" cap="none" strike="noStrike">
                <a:solidFill>
                  <a:srgbClr val="212324"/>
                </a:solidFill>
                <a:highlight>
                  <a:srgbClr val="FFFFFF"/>
                </a:highlight>
                <a:latin typeface="Roboto Condensed"/>
                <a:ea typeface="Roboto Condensed"/>
                <a:cs typeface="Roboto Condensed"/>
                <a:sym typeface="Roboto Condensed"/>
              </a:rPr>
              <a:t>During base class construction, virtual functions never go down into derived classes. Instead, the object behaves as if it were of the base type. Informally speaking, during base class construction, virtual functions aren't.</a:t>
            </a:r>
            <a:endParaRPr b="0" i="0" sz="2400" u="none" cap="none" strike="noStrike">
              <a:solidFill>
                <a:srgbClr val="212324"/>
              </a:solidFill>
              <a:highlight>
                <a:srgbClr val="FFFFFF"/>
              </a:highlight>
              <a:latin typeface="Roboto Condensed"/>
              <a:ea typeface="Roboto Condensed"/>
              <a:cs typeface="Roboto Condensed"/>
              <a:sym typeface="Roboto Condensed"/>
            </a:endParaRPr>
          </a:p>
          <a:p>
            <a:pPr indent="0" lvl="0" marL="0" marR="0" rtl="0" algn="l">
              <a:lnSpc>
                <a:spcPct val="80000"/>
              </a:lnSpc>
              <a:spcBef>
                <a:spcPts val="44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80000"/>
              </a:lnSpc>
              <a:spcBef>
                <a:spcPts val="440"/>
              </a:spcBef>
              <a:spcAft>
                <a:spcPts val="0"/>
              </a:spcAft>
              <a:buClr>
                <a:srgbClr val="212324"/>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The same applies for destructors in an analogous way</a:t>
            </a:r>
            <a:endParaRPr b="0" i="0" sz="2400" u="none" cap="none" strike="noStrike">
              <a:solidFill>
                <a:srgbClr val="212324"/>
              </a:solidFill>
              <a:highlight>
                <a:srgbClr val="FFFFFF"/>
              </a:highlight>
              <a:latin typeface="Roboto Condensed"/>
              <a:ea typeface="Roboto Condensed"/>
              <a:cs typeface="Roboto Condensed"/>
              <a:sym typeface="Roboto Condensed"/>
            </a:endParaRPr>
          </a:p>
          <a:p>
            <a:pPr indent="0" lvl="0" marL="0" marR="0" rtl="0" algn="l">
              <a:lnSpc>
                <a:spcPct val="80000"/>
              </a:lnSpc>
              <a:spcBef>
                <a:spcPts val="440"/>
              </a:spcBef>
              <a:spcAft>
                <a:spcPts val="0"/>
              </a:spcAft>
              <a:buClr>
                <a:schemeClr val="dk1"/>
              </a:buClr>
              <a:buSzPts val="1400"/>
              <a:buFont typeface="Calibri"/>
              <a:buNone/>
            </a:pPr>
            <a:r>
              <a:t/>
            </a:r>
            <a:endParaRPr b="0" i="0" sz="2200" u="none" cap="none" strike="noStrike">
              <a:solidFill>
                <a:srgbClr val="212324"/>
              </a:solidFill>
              <a:highlight>
                <a:srgbClr val="FFFFFF"/>
              </a:highlight>
              <a:latin typeface="Roboto Condensed"/>
              <a:ea typeface="Roboto Condensed"/>
              <a:cs typeface="Roboto Condensed"/>
              <a:sym typeface="Roboto Condensed"/>
            </a:endParaRPr>
          </a:p>
          <a:p>
            <a:pPr indent="-201930" lvl="0" marL="342900" marR="0" rtl="0" algn="l">
              <a:lnSpc>
                <a:spcPct val="80000"/>
              </a:lnSpc>
              <a:spcBef>
                <a:spcPts val="444"/>
              </a:spcBef>
              <a:spcAft>
                <a:spcPts val="0"/>
              </a:spcAft>
              <a:buClr>
                <a:schemeClr val="dk1"/>
              </a:buClr>
              <a:buSzPts val="2220"/>
              <a:buFont typeface="Calibri"/>
              <a:buNone/>
            </a:pPr>
            <a:r>
              <a:t/>
            </a:r>
            <a:endParaRPr b="0" i="0" sz="2200" u="none" cap="none" strike="noStrike">
              <a:solidFill>
                <a:schemeClr val="dk1"/>
              </a:solidFill>
              <a:latin typeface="Roboto Condensed"/>
              <a:ea typeface="Roboto Condensed"/>
              <a:cs typeface="Roboto Condensed"/>
              <a:sym typeface="Roboto Condensed"/>
            </a:endParaRPr>
          </a:p>
        </p:txBody>
      </p:sp>
      <p:sp>
        <p:nvSpPr>
          <p:cNvPr id="596" name="Google Shape;596;p72"/>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Functions in Constructor/Destructor</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7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Shape {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    enum Color </a:t>
            </a:r>
            <a:r>
              <a:rPr b="0" i="0" lang="en-US" sz="2400" u="none" cap="none" strike="noStrike">
                <a:solidFill>
                  <a:schemeClr val="dk1"/>
                </a:solidFill>
                <a:latin typeface="Roboto Condensed"/>
                <a:ea typeface="Roboto Condensed"/>
                <a:cs typeface="Roboto Condensed"/>
                <a:sym typeface="Roboto Condensed"/>
              </a:rPr>
              <a:t>{Red, Blue, Green};</a:t>
            </a:r>
            <a:endParaRPr b="0" i="0" sz="2400" u="none" cap="none" strike="noStrike">
              <a:solidFill>
                <a:schemeClr val="accent1"/>
              </a:solidFill>
              <a:latin typeface="Roboto Condensed"/>
              <a:ea typeface="Roboto Condensed"/>
              <a:cs typeface="Roboto Condensed"/>
              <a:sym typeface="Roboto Condensed"/>
            </a:endParaRPr>
          </a:p>
          <a:p>
            <a:pPr indent="0" lvl="0" marL="0" marR="0" rtl="0" algn="l">
              <a:lnSpc>
                <a:spcPct val="9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    virtual void </a:t>
            </a:r>
            <a:r>
              <a:rPr b="0" i="0" lang="en-US" sz="2400" u="none" cap="none" strike="noStrike">
                <a:solidFill>
                  <a:schemeClr val="dk1"/>
                </a:solidFill>
                <a:latin typeface="Roboto Condensed"/>
                <a:ea typeface="Roboto Condensed"/>
                <a:cs typeface="Roboto Condensed"/>
                <a:sym typeface="Roboto Condensed"/>
              </a:rPr>
              <a:t>setColor(</a:t>
            </a:r>
            <a:r>
              <a:rPr b="0" i="0" lang="en-US" sz="2400" u="none" cap="none" strike="noStrike">
                <a:solidFill>
                  <a:schemeClr val="accent1"/>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Color</a:t>
            </a:r>
            <a:r>
              <a:rPr b="0" i="0" lang="en-US" sz="2400" u="none" cap="none" strike="noStrike">
                <a:solidFill>
                  <a:schemeClr val="dk1"/>
                </a:solidFill>
                <a:latin typeface="Roboto Condensed"/>
                <a:ea typeface="Roboto Condensed"/>
                <a:cs typeface="Roboto Condensed"/>
                <a:sym typeface="Roboto Condensed"/>
              </a:rPr>
              <a:t>&amp; color = </a:t>
            </a:r>
            <a:r>
              <a:rPr b="0" i="0" lang="en-US" sz="2400" u="none" cap="none" strike="noStrike">
                <a:solidFill>
                  <a:schemeClr val="accent1"/>
                </a:solidFill>
                <a:latin typeface="Roboto Condensed"/>
                <a:ea typeface="Roboto Condensed"/>
                <a:cs typeface="Roboto Condensed"/>
                <a:sym typeface="Roboto Condensed"/>
              </a:rPr>
              <a:t>Red</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Rectangle : </a:t>
            </a: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 Shape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    void </a:t>
            </a:r>
            <a:r>
              <a:rPr b="0" i="0" lang="en-US" sz="2400" u="none" cap="none" strike="noStrike">
                <a:solidFill>
                  <a:schemeClr val="dk1"/>
                </a:solidFill>
                <a:latin typeface="Roboto Condensed"/>
                <a:ea typeface="Roboto Condensed"/>
                <a:cs typeface="Roboto Condensed"/>
                <a:sym typeface="Roboto Condensed"/>
              </a:rPr>
              <a:t>setColor(</a:t>
            </a:r>
            <a:r>
              <a:rPr b="0" i="0" lang="en-US" sz="2400" u="none" cap="none" strike="noStrike">
                <a:solidFill>
                  <a:schemeClr val="accent1"/>
                </a:solidFill>
                <a:latin typeface="Roboto Condensed"/>
                <a:ea typeface="Roboto Condensed"/>
                <a:cs typeface="Roboto Condensed"/>
                <a:sym typeface="Roboto Condensed"/>
              </a:rPr>
              <a:t>const</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Color</a:t>
            </a:r>
            <a:r>
              <a:rPr b="0" i="0" lang="en-US" sz="2400" u="none" cap="none" strike="noStrike">
                <a:solidFill>
                  <a:schemeClr val="dk1"/>
                </a:solidFill>
                <a:latin typeface="Roboto Condensed"/>
                <a:ea typeface="Roboto Condensed"/>
                <a:cs typeface="Roboto Condensed"/>
                <a:sym typeface="Roboto Condensed"/>
              </a:rPr>
              <a:t>&amp; color = </a:t>
            </a:r>
            <a:r>
              <a:rPr b="0" i="0" lang="en-US" sz="2400" u="none" cap="none" strike="noStrike">
                <a:solidFill>
                  <a:schemeClr val="accent1"/>
                </a:solidFill>
                <a:latin typeface="Roboto Condensed"/>
                <a:ea typeface="Roboto Condensed"/>
                <a:cs typeface="Roboto Condensed"/>
                <a:sym typeface="Roboto Condensed"/>
              </a:rPr>
              <a:t>Blue</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602" name="Google Shape;602;p73"/>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Default Parameter in Virtual Functions</a:t>
            </a:r>
            <a:endParaRPr b="1" i="0" sz="2400" u="none" cap="none" strike="noStrike">
              <a:solidFill>
                <a:srgbClr val="666666"/>
              </a:solidFill>
              <a:latin typeface="Roboto Condensed"/>
              <a:ea typeface="Roboto Condensed"/>
              <a:cs typeface="Roboto Condensed"/>
              <a:sym typeface="Roboto Condensed"/>
            </a:endParaRPr>
          </a:p>
        </p:txBody>
      </p:sp>
      <p:sp>
        <p:nvSpPr>
          <p:cNvPr id="603" name="Google Shape;603;p73"/>
          <p:cNvSpPr/>
          <p:nvPr/>
        </p:nvSpPr>
        <p:spPr>
          <a:xfrm>
            <a:off x="8458200" y="1440432"/>
            <a:ext cx="1616676"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Shape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V-Table</a:t>
            </a:r>
            <a:endParaRPr b="0" i="0" sz="2400" u="none" cap="none" strike="noStrike">
              <a:solidFill>
                <a:schemeClr val="dk1"/>
              </a:solidFill>
              <a:latin typeface="Arial"/>
              <a:ea typeface="Arial"/>
              <a:cs typeface="Arial"/>
              <a:sym typeface="Arial"/>
            </a:endParaRPr>
          </a:p>
        </p:txBody>
      </p:sp>
      <p:sp>
        <p:nvSpPr>
          <p:cNvPr id="604" name="Google Shape;604;p73"/>
          <p:cNvSpPr/>
          <p:nvPr/>
        </p:nvSpPr>
        <p:spPr>
          <a:xfrm>
            <a:off x="8458200" y="2129916"/>
            <a:ext cx="1616676"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setColor</a:t>
            </a:r>
            <a:endParaRPr b="0" i="0" sz="2800" u="none" cap="none" strike="noStrike">
              <a:solidFill>
                <a:schemeClr val="dk1"/>
              </a:solidFill>
              <a:latin typeface="Arial"/>
              <a:ea typeface="Arial"/>
              <a:cs typeface="Arial"/>
              <a:sym typeface="Arial"/>
            </a:endParaRPr>
          </a:p>
        </p:txBody>
      </p:sp>
      <p:sp>
        <p:nvSpPr>
          <p:cNvPr id="605" name="Google Shape;605;p73"/>
          <p:cNvSpPr/>
          <p:nvPr/>
        </p:nvSpPr>
        <p:spPr>
          <a:xfrm>
            <a:off x="8458200" y="3964925"/>
            <a:ext cx="1695600" cy="7557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Rectangle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V-Table</a:t>
            </a:r>
            <a:endParaRPr b="0" i="0" sz="2400" u="none" cap="none" strike="noStrike">
              <a:solidFill>
                <a:schemeClr val="dk1"/>
              </a:solidFill>
              <a:latin typeface="Arial"/>
              <a:ea typeface="Arial"/>
              <a:cs typeface="Arial"/>
              <a:sym typeface="Arial"/>
            </a:endParaRPr>
          </a:p>
        </p:txBody>
      </p:sp>
      <p:sp>
        <p:nvSpPr>
          <p:cNvPr id="606" name="Google Shape;606;p73"/>
          <p:cNvSpPr/>
          <p:nvPr/>
        </p:nvSpPr>
        <p:spPr>
          <a:xfrm>
            <a:off x="8458200" y="4724400"/>
            <a:ext cx="1616676"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setColor</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7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Shape</a:t>
            </a:r>
            <a:r>
              <a:rPr b="0" i="0" lang="en-US" sz="2400" u="none" cap="none" strike="noStrike">
                <a:solidFill>
                  <a:schemeClr val="dk1"/>
                </a:solidFill>
                <a:latin typeface="Roboto Condensed"/>
                <a:ea typeface="Roboto Condensed"/>
                <a:cs typeface="Roboto Condensed"/>
                <a:sym typeface="Roboto Condensed"/>
              </a:rPr>
              <a:t>* rectPtr = new </a:t>
            </a:r>
            <a:r>
              <a:rPr b="0" i="0" lang="en-US" sz="2400" u="none" cap="none" strike="noStrike">
                <a:solidFill>
                  <a:schemeClr val="accent1"/>
                </a:solidFill>
                <a:latin typeface="Roboto Condensed"/>
                <a:ea typeface="Roboto Condensed"/>
                <a:cs typeface="Roboto Condensed"/>
                <a:sym typeface="Roboto Condensed"/>
              </a:rPr>
              <a:t>Rectangle</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rectPtr-&gt;setColor();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612" name="Google Shape;612;p74"/>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Default Parameter in Virtual Functions</a:t>
            </a:r>
            <a:endParaRPr b="1" i="0" sz="2400" u="none" cap="none" strike="noStrike">
              <a:solidFill>
                <a:srgbClr val="666666"/>
              </a:solidFill>
              <a:latin typeface="Roboto Condensed"/>
              <a:ea typeface="Roboto Condensed"/>
              <a:cs typeface="Roboto Condensed"/>
              <a:sym typeface="Roboto Condensed"/>
            </a:endParaRPr>
          </a:p>
        </p:txBody>
      </p:sp>
      <p:sp>
        <p:nvSpPr>
          <p:cNvPr id="613" name="Google Shape;613;p74"/>
          <p:cNvSpPr/>
          <p:nvPr/>
        </p:nvSpPr>
        <p:spPr>
          <a:xfrm>
            <a:off x="2148840" y="3497579"/>
            <a:ext cx="2286000" cy="6858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rectPtr</a:t>
            </a:r>
            <a:endParaRPr b="0" i="0" sz="3200" u="none" cap="none" strike="noStrike">
              <a:solidFill>
                <a:schemeClr val="dk1"/>
              </a:solidFill>
              <a:latin typeface="Arial"/>
              <a:ea typeface="Arial"/>
              <a:cs typeface="Arial"/>
              <a:sym typeface="Arial"/>
            </a:endParaRPr>
          </a:p>
        </p:txBody>
      </p:sp>
      <p:sp>
        <p:nvSpPr>
          <p:cNvPr id="614" name="Google Shape;614;p74"/>
          <p:cNvSpPr/>
          <p:nvPr/>
        </p:nvSpPr>
        <p:spPr>
          <a:xfrm>
            <a:off x="7458456" y="3252964"/>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Rectangle</a:t>
            </a:r>
            <a:endParaRPr b="0" i="0" sz="3200" u="none" cap="none" strike="noStrike">
              <a:solidFill>
                <a:schemeClr val="dk1"/>
              </a:solidFill>
              <a:latin typeface="Arial"/>
              <a:ea typeface="Arial"/>
              <a:cs typeface="Arial"/>
              <a:sym typeface="Arial"/>
            </a:endParaRPr>
          </a:p>
        </p:txBody>
      </p:sp>
      <p:sp>
        <p:nvSpPr>
          <p:cNvPr id="615" name="Google Shape;615;p74"/>
          <p:cNvSpPr/>
          <p:nvPr/>
        </p:nvSpPr>
        <p:spPr>
          <a:xfrm>
            <a:off x="7467600" y="3677110"/>
            <a:ext cx="2286000" cy="411798"/>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vpointer</a:t>
            </a:r>
            <a:endParaRPr b="0" i="0" sz="3200" u="none" cap="none" strike="noStrike">
              <a:solidFill>
                <a:schemeClr val="dk1"/>
              </a:solidFill>
              <a:latin typeface="Arial"/>
              <a:ea typeface="Arial"/>
              <a:cs typeface="Arial"/>
              <a:sym typeface="Arial"/>
            </a:endParaRPr>
          </a:p>
        </p:txBody>
      </p:sp>
      <p:cxnSp>
        <p:nvCxnSpPr>
          <p:cNvPr id="616" name="Google Shape;616;p74"/>
          <p:cNvCxnSpPr/>
          <p:nvPr/>
        </p:nvCxnSpPr>
        <p:spPr>
          <a:xfrm flipH="1" rot="10800000">
            <a:off x="4434840" y="3474102"/>
            <a:ext cx="3023616" cy="373062"/>
          </a:xfrm>
          <a:prstGeom prst="straightConnector1">
            <a:avLst/>
          </a:prstGeom>
          <a:noFill/>
          <a:ln cap="flat" cmpd="sng" w="57150">
            <a:solidFill>
              <a:srgbClr val="4A7DBB"/>
            </a:solidFill>
            <a:prstDash val="solid"/>
            <a:round/>
            <a:headEnd len="sm" w="sm" type="none"/>
            <a:tailEnd len="sm" w="sm"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75"/>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Shape</a:t>
            </a:r>
            <a:r>
              <a:rPr b="0" i="0" lang="en-US" sz="2400" u="none" cap="none" strike="noStrike">
                <a:solidFill>
                  <a:schemeClr val="dk1"/>
                </a:solidFill>
                <a:latin typeface="Roboto Condensed"/>
                <a:ea typeface="Roboto Condensed"/>
                <a:cs typeface="Roboto Condensed"/>
                <a:sym typeface="Roboto Condensed"/>
              </a:rPr>
              <a:t>* rectPtr = new </a:t>
            </a:r>
            <a:r>
              <a:rPr b="0" i="0" lang="en-US" sz="2400" u="none" cap="none" strike="noStrike">
                <a:solidFill>
                  <a:schemeClr val="accent1"/>
                </a:solidFill>
                <a:latin typeface="Roboto Condensed"/>
                <a:ea typeface="Roboto Condensed"/>
                <a:cs typeface="Roboto Condensed"/>
                <a:sym typeface="Roboto Condensed"/>
              </a:rPr>
              <a:t>Rectangle</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rectPtr-&gt;setColor();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622" name="Google Shape;622;p75"/>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Default Parameter in Virtual Functions</a:t>
            </a:r>
            <a:endParaRPr b="1" i="0" sz="2400" u="none" cap="none" strike="noStrike">
              <a:solidFill>
                <a:srgbClr val="666666"/>
              </a:solidFill>
              <a:latin typeface="Roboto Condensed"/>
              <a:ea typeface="Roboto Condensed"/>
              <a:cs typeface="Roboto Condensed"/>
              <a:sym typeface="Roboto Condensed"/>
            </a:endParaRPr>
          </a:p>
        </p:txBody>
      </p:sp>
      <p:cxnSp>
        <p:nvCxnSpPr>
          <p:cNvPr id="623" name="Google Shape;623;p75"/>
          <p:cNvCxnSpPr/>
          <p:nvPr/>
        </p:nvCxnSpPr>
        <p:spPr>
          <a:xfrm flipH="1" rot="10800000">
            <a:off x="4429816" y="4029727"/>
            <a:ext cx="3596475" cy="205899"/>
          </a:xfrm>
          <a:prstGeom prst="straightConnector1">
            <a:avLst/>
          </a:prstGeom>
          <a:noFill/>
          <a:ln cap="flat" cmpd="sng" w="57150">
            <a:solidFill>
              <a:srgbClr val="4A7DBB"/>
            </a:solidFill>
            <a:prstDash val="solid"/>
            <a:round/>
            <a:headEnd len="sm" w="sm" type="none"/>
            <a:tailEnd len="sm" w="sm" type="triangle"/>
          </a:ln>
        </p:spPr>
      </p:cxnSp>
      <p:sp>
        <p:nvSpPr>
          <p:cNvPr id="624" name="Google Shape;624;p75"/>
          <p:cNvSpPr/>
          <p:nvPr/>
        </p:nvSpPr>
        <p:spPr>
          <a:xfrm>
            <a:off x="2143815" y="4029726"/>
            <a:ext cx="2286000" cy="411798"/>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vpointer</a:t>
            </a:r>
            <a:endParaRPr b="0" i="0" sz="3200" u="none" cap="none" strike="noStrike">
              <a:solidFill>
                <a:schemeClr val="dk1"/>
              </a:solidFill>
              <a:latin typeface="Arial"/>
              <a:ea typeface="Arial"/>
              <a:cs typeface="Arial"/>
              <a:sym typeface="Arial"/>
            </a:endParaRPr>
          </a:p>
        </p:txBody>
      </p:sp>
      <p:sp>
        <p:nvSpPr>
          <p:cNvPr id="625" name="Google Shape;625;p75"/>
          <p:cNvSpPr/>
          <p:nvPr/>
        </p:nvSpPr>
        <p:spPr>
          <a:xfrm>
            <a:off x="8026301" y="2997350"/>
            <a:ext cx="17109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Rectangle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V-Table</a:t>
            </a:r>
            <a:endParaRPr b="0" i="0" sz="2400" u="none" cap="none" strike="noStrike">
              <a:solidFill>
                <a:schemeClr val="dk1"/>
              </a:solidFill>
              <a:latin typeface="Arial"/>
              <a:ea typeface="Arial"/>
              <a:cs typeface="Arial"/>
              <a:sym typeface="Arial"/>
            </a:endParaRPr>
          </a:p>
        </p:txBody>
      </p:sp>
      <p:sp>
        <p:nvSpPr>
          <p:cNvPr id="626" name="Google Shape;626;p75"/>
          <p:cNvSpPr/>
          <p:nvPr/>
        </p:nvSpPr>
        <p:spPr>
          <a:xfrm>
            <a:off x="8026290" y="3686826"/>
            <a:ext cx="1616676"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setColor</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0"/>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Anything that is </a:t>
            </a: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 is available to all derived classes of a base class, and accessible by code outside the class.</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Variables and functions marked </a:t>
            </a:r>
            <a:r>
              <a:rPr b="0" i="0" lang="en-US" sz="2400" u="none" cap="none" strike="noStrike">
                <a:solidFill>
                  <a:schemeClr val="accent1"/>
                </a:solidFill>
                <a:latin typeface="Roboto Condensed"/>
                <a:ea typeface="Roboto Condensed"/>
                <a:cs typeface="Roboto Condensed"/>
                <a:sym typeface="Roboto Condensed"/>
              </a:rPr>
              <a:t>protected</a:t>
            </a:r>
            <a:r>
              <a:rPr b="0" i="0" lang="en-US" sz="2400" u="none" cap="none" strike="noStrike">
                <a:solidFill>
                  <a:schemeClr val="dk1"/>
                </a:solidFill>
                <a:latin typeface="Roboto Condensed"/>
                <a:ea typeface="Roboto Condensed"/>
                <a:cs typeface="Roboto Condensed"/>
                <a:sym typeface="Roboto Condensed"/>
              </a:rPr>
              <a:t> are inherited by derived classes; however, these derived classes hide the data from code outside of any instance of the object.</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Variables and functions marked </a:t>
            </a:r>
            <a:r>
              <a:rPr b="0" i="0" lang="en-US" sz="2400" u="none" cap="none" strike="noStrike">
                <a:solidFill>
                  <a:schemeClr val="accent1"/>
                </a:solidFill>
                <a:latin typeface="Roboto Condensed"/>
                <a:ea typeface="Roboto Condensed"/>
                <a:cs typeface="Roboto Condensed"/>
                <a:sym typeface="Roboto Condensed"/>
              </a:rPr>
              <a:t>private</a:t>
            </a:r>
            <a:r>
              <a:rPr b="0" i="0" lang="en-US" sz="2400" u="none" cap="none" strike="noStrike">
                <a:solidFill>
                  <a:schemeClr val="dk1"/>
                </a:solidFill>
                <a:latin typeface="Roboto Condensed"/>
                <a:ea typeface="Roboto Condensed"/>
                <a:cs typeface="Roboto Condensed"/>
                <a:sym typeface="Roboto Condensed"/>
              </a:rPr>
              <a:t> are not accessible by derived classes or from code outside of any instance of the object.</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280" name="Google Shape;280;p40"/>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Access Specifiers</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p76"/>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Shape</a:t>
            </a:r>
            <a:r>
              <a:rPr b="0" i="0" lang="en-US" sz="2400" u="none" cap="none" strike="noStrike">
                <a:solidFill>
                  <a:schemeClr val="dk1"/>
                </a:solidFill>
                <a:latin typeface="Roboto Condensed"/>
                <a:ea typeface="Roboto Condensed"/>
                <a:cs typeface="Roboto Condensed"/>
                <a:sym typeface="Roboto Condensed"/>
              </a:rPr>
              <a:t>* rectPtr = new </a:t>
            </a:r>
            <a:r>
              <a:rPr b="0" i="0" lang="en-US" sz="2400" u="none" cap="none" strike="noStrike">
                <a:solidFill>
                  <a:schemeClr val="accent1"/>
                </a:solidFill>
                <a:latin typeface="Roboto Condensed"/>
                <a:ea typeface="Roboto Condensed"/>
                <a:cs typeface="Roboto Condensed"/>
                <a:sym typeface="Roboto Condensed"/>
              </a:rPr>
              <a:t>Rectangle</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rectPtr-&gt;setColor();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632" name="Google Shape;632;p76"/>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Default Parameter in Virtual Functions</a:t>
            </a:r>
            <a:endParaRPr b="1" i="0" sz="2400" u="none" cap="none" strike="noStrike">
              <a:solidFill>
                <a:srgbClr val="666666"/>
              </a:solidFill>
              <a:latin typeface="Roboto Condensed"/>
              <a:ea typeface="Roboto Condensed"/>
              <a:cs typeface="Roboto Condensed"/>
              <a:sym typeface="Roboto Condensed"/>
            </a:endParaRPr>
          </a:p>
        </p:txBody>
      </p:sp>
      <p:cxnSp>
        <p:nvCxnSpPr>
          <p:cNvPr id="633" name="Google Shape;633;p76"/>
          <p:cNvCxnSpPr/>
          <p:nvPr/>
        </p:nvCxnSpPr>
        <p:spPr>
          <a:xfrm flipH="1" rot="10800000">
            <a:off x="4429816" y="4029727"/>
            <a:ext cx="3596475" cy="205899"/>
          </a:xfrm>
          <a:prstGeom prst="straightConnector1">
            <a:avLst/>
          </a:prstGeom>
          <a:noFill/>
          <a:ln cap="flat" cmpd="sng" w="57150">
            <a:solidFill>
              <a:srgbClr val="4A7DBB"/>
            </a:solidFill>
            <a:prstDash val="solid"/>
            <a:round/>
            <a:headEnd len="sm" w="sm" type="none"/>
            <a:tailEnd len="sm" w="sm" type="triangle"/>
          </a:ln>
        </p:spPr>
      </p:cxnSp>
      <p:sp>
        <p:nvSpPr>
          <p:cNvPr id="634" name="Google Shape;634;p76"/>
          <p:cNvSpPr/>
          <p:nvPr/>
        </p:nvSpPr>
        <p:spPr>
          <a:xfrm>
            <a:off x="8026290" y="3686826"/>
            <a:ext cx="1616676"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setColor</a:t>
            </a:r>
            <a:endParaRPr b="0" i="0" sz="2800" u="none" cap="none" strike="noStrike">
              <a:solidFill>
                <a:schemeClr val="dk1"/>
              </a:solidFill>
              <a:latin typeface="Arial"/>
              <a:ea typeface="Arial"/>
              <a:cs typeface="Arial"/>
              <a:sym typeface="Arial"/>
            </a:endParaRPr>
          </a:p>
        </p:txBody>
      </p:sp>
      <p:cxnSp>
        <p:nvCxnSpPr>
          <p:cNvPr id="635" name="Google Shape;635;p76"/>
          <p:cNvCxnSpPr>
            <a:endCxn id="634" idx="2"/>
          </p:cNvCxnSpPr>
          <p:nvPr/>
        </p:nvCxnSpPr>
        <p:spPr>
          <a:xfrm rot="10800000">
            <a:off x="8834628" y="4372626"/>
            <a:ext cx="0" cy="1343700"/>
          </a:xfrm>
          <a:prstGeom prst="straightConnector1">
            <a:avLst/>
          </a:prstGeom>
          <a:noFill/>
          <a:ln cap="flat" cmpd="sng" w="57150">
            <a:solidFill>
              <a:srgbClr val="4A7DBB"/>
            </a:solidFill>
            <a:prstDash val="solid"/>
            <a:round/>
            <a:headEnd len="sm" w="sm" type="none"/>
            <a:tailEnd len="sm" w="sm" type="triangle"/>
          </a:ln>
        </p:spPr>
      </p:cxnSp>
      <p:sp>
        <p:nvSpPr>
          <p:cNvPr id="636" name="Google Shape;636;p76"/>
          <p:cNvSpPr/>
          <p:nvPr/>
        </p:nvSpPr>
        <p:spPr>
          <a:xfrm>
            <a:off x="7691628" y="5716207"/>
            <a:ext cx="2286000" cy="411798"/>
          </a:xfrm>
          <a:prstGeom prst="roundRect">
            <a:avLst>
              <a:gd fmla="val 16667" name="adj"/>
            </a:avLst>
          </a:prstGeom>
          <a:solidFill>
            <a:schemeClr val="lt1"/>
          </a:solidFill>
          <a:ln cap="flat" cmpd="sng" w="571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Red</a:t>
            </a:r>
            <a:endParaRPr b="0" i="0" sz="3200" u="none" cap="none" strike="noStrike">
              <a:solidFill>
                <a:schemeClr val="dk1"/>
              </a:solidFill>
              <a:latin typeface="Arial"/>
              <a:ea typeface="Arial"/>
              <a:cs typeface="Arial"/>
              <a:sym typeface="Arial"/>
            </a:endParaRPr>
          </a:p>
        </p:txBody>
      </p:sp>
      <p:sp>
        <p:nvSpPr>
          <p:cNvPr id="637" name="Google Shape;637;p76"/>
          <p:cNvSpPr/>
          <p:nvPr/>
        </p:nvSpPr>
        <p:spPr>
          <a:xfrm>
            <a:off x="2813151" y="3203250"/>
            <a:ext cx="1697700"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Rectangle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V-Table</a:t>
            </a:r>
            <a:endParaRPr b="0" i="0" sz="2400" u="none" cap="none" strike="noStrike">
              <a:solidFill>
                <a:schemeClr val="dk1"/>
              </a:solidFill>
              <a:latin typeface="Arial"/>
              <a:ea typeface="Arial"/>
              <a:cs typeface="Arial"/>
              <a:sym typeface="Arial"/>
            </a:endParaRPr>
          </a:p>
        </p:txBody>
      </p:sp>
      <p:sp>
        <p:nvSpPr>
          <p:cNvPr id="638" name="Google Shape;638;p76"/>
          <p:cNvSpPr/>
          <p:nvPr/>
        </p:nvSpPr>
        <p:spPr>
          <a:xfrm>
            <a:off x="2813139" y="3892725"/>
            <a:ext cx="1616676" cy="6858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setColor</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p77"/>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Never redefine an inherited default parameter value, because default parameter values are statically bound, while virtual functions are dynamically bound.</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644" name="Google Shape;644;p77"/>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Default Parameter in Virtual Functions</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Google Shape;649;p78"/>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 </a:t>
            </a:r>
            <a:r>
              <a:rPr b="0" i="0" lang="en-US" sz="2400" u="none" cap="none" strike="noStrike">
                <a:solidFill>
                  <a:schemeClr val="dk1"/>
                </a:solidFill>
                <a:latin typeface="Roboto Condensed"/>
                <a:ea typeface="Roboto Condensed"/>
                <a:cs typeface="Roboto Condensed"/>
                <a:sym typeface="Roboto Condensed"/>
              </a:rPr>
              <a:t>fun();</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B : </a:t>
            </a: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650" name="Google Shape;650;p78"/>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Multiple Inheritance</a:t>
            </a:r>
            <a:endParaRPr b="1" i="0" sz="2400" u="none" cap="none" strike="noStrike">
              <a:solidFill>
                <a:srgbClr val="666666"/>
              </a:solidFill>
              <a:latin typeface="Roboto Condensed"/>
              <a:ea typeface="Roboto Condensed"/>
              <a:cs typeface="Roboto Condensed"/>
              <a:sym typeface="Roboto Condensed"/>
            </a:endParaRPr>
          </a:p>
        </p:txBody>
      </p:sp>
      <p:sp>
        <p:nvSpPr>
          <p:cNvPr id="651" name="Google Shape;651;p78"/>
          <p:cNvSpPr/>
          <p:nvPr/>
        </p:nvSpPr>
        <p:spPr>
          <a:xfrm>
            <a:off x="7156622" y="1981500"/>
            <a:ext cx="2603157"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 in memory</a:t>
            </a:r>
            <a:endParaRPr b="0" i="0" sz="3200" u="none" cap="none" strike="noStrike">
              <a:solidFill>
                <a:schemeClr val="dk1"/>
              </a:solidFill>
              <a:latin typeface="Arial"/>
              <a:ea typeface="Arial"/>
              <a:cs typeface="Arial"/>
              <a:sym typeface="Arial"/>
            </a:endParaRPr>
          </a:p>
        </p:txBody>
      </p:sp>
      <p:sp>
        <p:nvSpPr>
          <p:cNvPr id="652" name="Google Shape;652;p78"/>
          <p:cNvSpPr/>
          <p:nvPr/>
        </p:nvSpPr>
        <p:spPr>
          <a:xfrm>
            <a:off x="7315200" y="3186396"/>
            <a:ext cx="2286000" cy="411798"/>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vpointer</a:t>
            </a:r>
            <a:endParaRPr b="0" i="0" sz="3200" u="none" cap="none" strike="noStrike">
              <a:solidFill>
                <a:schemeClr val="dk1"/>
              </a:solidFill>
              <a:latin typeface="Arial"/>
              <a:ea typeface="Arial"/>
              <a:cs typeface="Arial"/>
              <a:sym typeface="Arial"/>
            </a:endParaRPr>
          </a:p>
        </p:txBody>
      </p:sp>
      <p:sp>
        <p:nvSpPr>
          <p:cNvPr id="653" name="Google Shape;653;p78"/>
          <p:cNvSpPr/>
          <p:nvPr/>
        </p:nvSpPr>
        <p:spPr>
          <a:xfrm>
            <a:off x="7315200" y="3705792"/>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A</a:t>
            </a:r>
            <a:endParaRPr b="0" i="0" sz="3200" u="none" cap="none" strike="noStrike">
              <a:solidFill>
                <a:schemeClr val="dk1"/>
              </a:solidFill>
              <a:latin typeface="Arial"/>
              <a:ea typeface="Arial"/>
              <a:cs typeface="Arial"/>
              <a:sym typeface="Arial"/>
            </a:endParaRPr>
          </a:p>
        </p:txBody>
      </p:sp>
      <p:sp>
        <p:nvSpPr>
          <p:cNvPr id="654" name="Google Shape;654;p78"/>
          <p:cNvSpPr/>
          <p:nvPr/>
        </p:nvSpPr>
        <p:spPr>
          <a:xfrm>
            <a:off x="7313141" y="4225188"/>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655" name="Google Shape;655;p78"/>
          <p:cNvSpPr/>
          <p:nvPr/>
        </p:nvSpPr>
        <p:spPr>
          <a:xfrm>
            <a:off x="4447450" y="1981450"/>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A</a:t>
            </a:r>
            <a:endParaRPr b="0" i="0" sz="3200" u="none" cap="none" strike="noStrike">
              <a:solidFill>
                <a:schemeClr val="dk1"/>
              </a:solidFill>
              <a:latin typeface="Arial"/>
              <a:ea typeface="Arial"/>
              <a:cs typeface="Arial"/>
              <a:sym typeface="Arial"/>
            </a:endParaRPr>
          </a:p>
        </p:txBody>
      </p:sp>
      <p:sp>
        <p:nvSpPr>
          <p:cNvPr id="656" name="Google Shape;656;p78"/>
          <p:cNvSpPr/>
          <p:nvPr/>
        </p:nvSpPr>
        <p:spPr>
          <a:xfrm>
            <a:off x="4447450" y="30849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a:t>
            </a:r>
            <a:endParaRPr b="0" i="0" sz="3200" u="none" cap="none" strike="noStrike">
              <a:solidFill>
                <a:schemeClr val="dk1"/>
              </a:solidFill>
              <a:latin typeface="Arial"/>
              <a:ea typeface="Arial"/>
              <a:cs typeface="Arial"/>
              <a:sym typeface="Arial"/>
            </a:endParaRPr>
          </a:p>
        </p:txBody>
      </p:sp>
      <p:cxnSp>
        <p:nvCxnSpPr>
          <p:cNvPr id="657" name="Google Shape;657;p78"/>
          <p:cNvCxnSpPr>
            <a:stCxn id="656" idx="0"/>
            <a:endCxn id="655" idx="2"/>
          </p:cNvCxnSpPr>
          <p:nvPr/>
        </p:nvCxnSpPr>
        <p:spPr>
          <a:xfrm rot="10800000">
            <a:off x="5040700" y="2393425"/>
            <a:ext cx="0" cy="691500"/>
          </a:xfrm>
          <a:prstGeom prst="straightConnector1">
            <a:avLst/>
          </a:prstGeom>
          <a:noFill/>
          <a:ln cap="flat" cmpd="sng" w="38100">
            <a:solidFill>
              <a:srgbClr val="38761D"/>
            </a:solidFill>
            <a:prstDash val="solid"/>
            <a:round/>
            <a:headEnd len="sm" w="sm"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p79"/>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 </a:t>
            </a:r>
            <a:r>
              <a:rPr b="0" i="0" lang="en-US" sz="2400" u="none" cap="none" strike="noStrike">
                <a:solidFill>
                  <a:schemeClr val="dk1"/>
                </a:solidFill>
                <a:latin typeface="Roboto Condensed"/>
                <a:ea typeface="Roboto Condensed"/>
                <a:cs typeface="Roboto Condensed"/>
                <a:sym typeface="Roboto Condensed"/>
              </a:rPr>
              <a:t>fun();</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B : </a:t>
            </a: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663" name="Google Shape;663;p79"/>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Multiple Inheritance</a:t>
            </a:r>
            <a:endParaRPr b="1" i="0" sz="2400" u="none" cap="none" strike="noStrike">
              <a:solidFill>
                <a:srgbClr val="666666"/>
              </a:solidFill>
              <a:latin typeface="Roboto Condensed"/>
              <a:ea typeface="Roboto Condensed"/>
              <a:cs typeface="Roboto Condensed"/>
              <a:sym typeface="Roboto Condensed"/>
            </a:endParaRPr>
          </a:p>
        </p:txBody>
      </p:sp>
      <p:sp>
        <p:nvSpPr>
          <p:cNvPr id="664" name="Google Shape;664;p79"/>
          <p:cNvSpPr/>
          <p:nvPr/>
        </p:nvSpPr>
        <p:spPr>
          <a:xfrm>
            <a:off x="7156622" y="1981500"/>
            <a:ext cx="2603157" cy="411798"/>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 V-table</a:t>
            </a:r>
            <a:endParaRPr b="0" i="0" sz="3200" u="none" cap="none" strike="noStrike">
              <a:solidFill>
                <a:schemeClr val="dk1"/>
              </a:solidFill>
              <a:latin typeface="Arial"/>
              <a:ea typeface="Arial"/>
              <a:cs typeface="Arial"/>
              <a:sym typeface="Arial"/>
            </a:endParaRPr>
          </a:p>
        </p:txBody>
      </p:sp>
      <p:sp>
        <p:nvSpPr>
          <p:cNvPr id="665" name="Google Shape;665;p79"/>
          <p:cNvSpPr/>
          <p:nvPr/>
        </p:nvSpPr>
        <p:spPr>
          <a:xfrm>
            <a:off x="7313141" y="3059636"/>
            <a:ext cx="2286000" cy="411798"/>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B::foo()</a:t>
            </a:r>
            <a:endParaRPr b="0" i="0" sz="3200" u="none" cap="none" strike="noStrike">
              <a:solidFill>
                <a:schemeClr val="dk1"/>
              </a:solidFill>
              <a:latin typeface="Arial"/>
              <a:ea typeface="Arial"/>
              <a:cs typeface="Arial"/>
              <a:sym typeface="Arial"/>
            </a:endParaRPr>
          </a:p>
        </p:txBody>
      </p:sp>
      <p:sp>
        <p:nvSpPr>
          <p:cNvPr id="666" name="Google Shape;666;p79"/>
          <p:cNvSpPr/>
          <p:nvPr/>
        </p:nvSpPr>
        <p:spPr>
          <a:xfrm>
            <a:off x="4447450" y="1981450"/>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A</a:t>
            </a:r>
            <a:endParaRPr b="0" i="0" sz="3200" u="none" cap="none" strike="noStrike">
              <a:solidFill>
                <a:schemeClr val="dk1"/>
              </a:solidFill>
              <a:latin typeface="Arial"/>
              <a:ea typeface="Arial"/>
              <a:cs typeface="Arial"/>
              <a:sym typeface="Arial"/>
            </a:endParaRPr>
          </a:p>
        </p:txBody>
      </p:sp>
      <p:cxnSp>
        <p:nvCxnSpPr>
          <p:cNvPr id="667" name="Google Shape;667;p79"/>
          <p:cNvCxnSpPr>
            <a:stCxn id="668" idx="0"/>
            <a:endCxn id="666" idx="2"/>
          </p:cNvCxnSpPr>
          <p:nvPr/>
        </p:nvCxnSpPr>
        <p:spPr>
          <a:xfrm rot="10800000">
            <a:off x="5040700" y="2393425"/>
            <a:ext cx="0" cy="691500"/>
          </a:xfrm>
          <a:prstGeom prst="straightConnector1">
            <a:avLst/>
          </a:prstGeom>
          <a:noFill/>
          <a:ln cap="flat" cmpd="sng" w="38100">
            <a:solidFill>
              <a:srgbClr val="38761D"/>
            </a:solidFill>
            <a:prstDash val="solid"/>
            <a:round/>
            <a:headEnd len="sm" w="sm" type="none"/>
            <a:tailEnd len="med" w="med" type="triangle"/>
          </a:ln>
        </p:spPr>
      </p:cxnSp>
      <p:sp>
        <p:nvSpPr>
          <p:cNvPr id="668" name="Google Shape;668;p79"/>
          <p:cNvSpPr/>
          <p:nvPr/>
        </p:nvSpPr>
        <p:spPr>
          <a:xfrm>
            <a:off x="4447450" y="30849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a:t>
            </a:r>
            <a:endParaRPr b="0" i="0" sz="3200" u="none" cap="none" strike="noStrike">
              <a:solidFill>
                <a:schemeClr val="dk1"/>
              </a:solidFill>
              <a:latin typeface="Arial"/>
              <a:ea typeface="Arial"/>
              <a:cs typeface="Arial"/>
              <a:sym typeface="Arial"/>
            </a:endParaRPr>
          </a:p>
        </p:txBody>
      </p:sp>
      <p:sp>
        <p:nvSpPr>
          <p:cNvPr id="669" name="Google Shape;669;p79"/>
          <p:cNvSpPr/>
          <p:nvPr/>
        </p:nvSpPr>
        <p:spPr>
          <a:xfrm>
            <a:off x="7313141" y="2520523"/>
            <a:ext cx="2286000" cy="4119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A::fun()</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80"/>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A</a:t>
            </a:r>
            <a:r>
              <a:rPr b="0" i="0" lang="en-US" sz="2400" u="none" cap="none" strike="noStrike">
                <a:solidFill>
                  <a:schemeClr val="dk1"/>
                </a:solidFill>
                <a:latin typeface="Roboto Condensed"/>
                <a:ea typeface="Roboto Condensed"/>
                <a:cs typeface="Roboto Condensed"/>
                <a:sym typeface="Roboto Condensed"/>
              </a:rPr>
              <a:t>* bPtr = </a:t>
            </a:r>
            <a:r>
              <a:rPr b="0" i="0" lang="en-US" sz="2400" u="none" cap="none" strike="noStrike">
                <a:solidFill>
                  <a:schemeClr val="accent1"/>
                </a:solidFill>
                <a:latin typeface="Roboto Condensed"/>
                <a:ea typeface="Roboto Condensed"/>
                <a:cs typeface="Roboto Condensed"/>
                <a:sym typeface="Roboto Condensed"/>
              </a:rPr>
              <a:t>new</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B</a:t>
            </a:r>
            <a:r>
              <a:rPr b="0" i="0" lang="en-US" sz="2400" u="none" cap="none" strike="noStrike">
                <a:solidFill>
                  <a:schemeClr val="dk1"/>
                </a:solidFill>
                <a:latin typeface="Roboto Condensed"/>
                <a:ea typeface="Roboto Condensed"/>
                <a:cs typeface="Roboto Condensed"/>
                <a:sym typeface="Roboto Condensed"/>
              </a:rPr>
              <a:t>();</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accent1"/>
              </a:buClr>
              <a:buSzPts val="1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bPtr-&gt;foo(); </a:t>
            </a:r>
            <a:r>
              <a:rPr b="0" i="0" lang="en-US" sz="2400" u="none" cap="none" strike="noStrike">
                <a:solidFill>
                  <a:schemeClr val="accent3"/>
                </a:solidFill>
                <a:latin typeface="Roboto Condensed"/>
                <a:ea typeface="Roboto Condensed"/>
                <a:cs typeface="Roboto Condensed"/>
                <a:sym typeface="Roboto Condensed"/>
              </a:rPr>
              <a:t>// B::foo()</a:t>
            </a:r>
            <a:endParaRPr b="0" i="0" sz="2400" u="none" cap="none" strike="noStrike">
              <a:solidFill>
                <a:schemeClr val="accent3"/>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Roboto Condensed"/>
              <a:buNone/>
            </a:pPr>
            <a:r>
              <a:t/>
            </a:r>
            <a:endParaRPr b="0" i="0" sz="2400" u="none" cap="none" strike="noStrike">
              <a:solidFill>
                <a:schemeClr val="accent3"/>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bPtr-&gt;fun(); </a:t>
            </a:r>
            <a:r>
              <a:rPr b="0" i="0" lang="en-US" sz="2400" u="none" cap="none" strike="noStrike">
                <a:solidFill>
                  <a:schemeClr val="accent3"/>
                </a:solidFill>
                <a:latin typeface="Roboto Condensed"/>
                <a:ea typeface="Roboto Condensed"/>
                <a:cs typeface="Roboto Condensed"/>
                <a:sym typeface="Roboto Condensed"/>
              </a:rPr>
              <a:t>// A::foo()</a:t>
            </a:r>
            <a:endParaRPr b="0" i="0" sz="2400" u="none" cap="none" strike="noStrike">
              <a:solidFill>
                <a:schemeClr val="accent3"/>
              </a:solidFill>
              <a:latin typeface="Roboto Condensed"/>
              <a:ea typeface="Roboto Condensed"/>
              <a:cs typeface="Roboto Condensed"/>
              <a:sym typeface="Roboto Condensed"/>
            </a:endParaRPr>
          </a:p>
        </p:txBody>
      </p:sp>
      <p:sp>
        <p:nvSpPr>
          <p:cNvPr id="675" name="Google Shape;675;p80"/>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Multiple Inheritance</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Google Shape;680;p8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foobar();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D : </a:t>
            </a: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 B, </a:t>
            </a: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 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    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foobar();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681" name="Google Shape;681;p81"/>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Multiple Inheritance</a:t>
            </a:r>
            <a:endParaRPr b="1" i="0" sz="2400" u="none" cap="none" strike="noStrike">
              <a:solidFill>
                <a:srgbClr val="666666"/>
              </a:solidFill>
              <a:latin typeface="Roboto Condensed"/>
              <a:ea typeface="Roboto Condensed"/>
              <a:cs typeface="Roboto Condensed"/>
              <a:sym typeface="Roboto Condensed"/>
            </a:endParaRPr>
          </a:p>
        </p:txBody>
      </p:sp>
      <p:sp>
        <p:nvSpPr>
          <p:cNvPr id="682" name="Google Shape;682;p81"/>
          <p:cNvSpPr/>
          <p:nvPr/>
        </p:nvSpPr>
        <p:spPr>
          <a:xfrm>
            <a:off x="7156622" y="1981500"/>
            <a:ext cx="2603157"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 in memory</a:t>
            </a:r>
            <a:endParaRPr b="0" i="0" sz="3200" u="none" cap="none" strike="noStrike">
              <a:solidFill>
                <a:schemeClr val="dk1"/>
              </a:solidFill>
              <a:latin typeface="Arial"/>
              <a:ea typeface="Arial"/>
              <a:cs typeface="Arial"/>
              <a:sym typeface="Arial"/>
            </a:endParaRPr>
          </a:p>
        </p:txBody>
      </p:sp>
      <p:sp>
        <p:nvSpPr>
          <p:cNvPr id="683" name="Google Shape;683;p81"/>
          <p:cNvSpPr/>
          <p:nvPr/>
        </p:nvSpPr>
        <p:spPr>
          <a:xfrm>
            <a:off x="7315200" y="3186396"/>
            <a:ext cx="2286000" cy="411798"/>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vpointer</a:t>
            </a:r>
            <a:endParaRPr b="0" i="0" sz="3200" u="none" cap="none" strike="noStrike">
              <a:solidFill>
                <a:schemeClr val="dk1"/>
              </a:solidFill>
              <a:latin typeface="Arial"/>
              <a:ea typeface="Arial"/>
              <a:cs typeface="Arial"/>
              <a:sym typeface="Arial"/>
            </a:endParaRPr>
          </a:p>
        </p:txBody>
      </p:sp>
      <p:sp>
        <p:nvSpPr>
          <p:cNvPr id="684" name="Google Shape;684;p81"/>
          <p:cNvSpPr/>
          <p:nvPr/>
        </p:nvSpPr>
        <p:spPr>
          <a:xfrm>
            <a:off x="7315200" y="3705792"/>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A</a:t>
            </a:r>
            <a:endParaRPr b="0" i="0" sz="3200" u="none" cap="none" strike="noStrike">
              <a:solidFill>
                <a:schemeClr val="dk1"/>
              </a:solidFill>
              <a:latin typeface="Arial"/>
              <a:ea typeface="Arial"/>
              <a:cs typeface="Arial"/>
              <a:sym typeface="Arial"/>
            </a:endParaRPr>
          </a:p>
        </p:txBody>
      </p:sp>
      <p:sp>
        <p:nvSpPr>
          <p:cNvPr id="685" name="Google Shape;685;p81"/>
          <p:cNvSpPr/>
          <p:nvPr/>
        </p:nvSpPr>
        <p:spPr>
          <a:xfrm>
            <a:off x="7313141" y="4225188"/>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a:t>
            </a:r>
            <a:endParaRPr b="0" i="0" sz="3200" u="none" cap="none" strike="noStrike">
              <a:solidFill>
                <a:schemeClr val="dk1"/>
              </a:solidFill>
              <a:latin typeface="Arial"/>
              <a:ea typeface="Arial"/>
              <a:cs typeface="Arial"/>
              <a:sym typeface="Arial"/>
            </a:endParaRPr>
          </a:p>
        </p:txBody>
      </p:sp>
      <p:sp>
        <p:nvSpPr>
          <p:cNvPr id="686" name="Google Shape;686;p81"/>
          <p:cNvSpPr/>
          <p:nvPr/>
        </p:nvSpPr>
        <p:spPr>
          <a:xfrm>
            <a:off x="7313141" y="4744584"/>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C</a:t>
            </a:r>
            <a:endParaRPr b="0" i="0" sz="3200" u="none" cap="none" strike="noStrike">
              <a:solidFill>
                <a:schemeClr val="dk1"/>
              </a:solidFill>
              <a:latin typeface="Arial"/>
              <a:ea typeface="Arial"/>
              <a:cs typeface="Arial"/>
              <a:sym typeface="Arial"/>
            </a:endParaRPr>
          </a:p>
        </p:txBody>
      </p:sp>
      <p:sp>
        <p:nvSpPr>
          <p:cNvPr id="687" name="Google Shape;687;p81"/>
          <p:cNvSpPr/>
          <p:nvPr/>
        </p:nvSpPr>
        <p:spPr>
          <a:xfrm>
            <a:off x="7313141" y="5263980"/>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a:t>
            </a:r>
            <a:endParaRPr b="0" i="0" sz="3200" u="none" cap="none" strike="noStrike">
              <a:solidFill>
                <a:schemeClr val="dk1"/>
              </a:solidFill>
              <a:latin typeface="Arial"/>
              <a:ea typeface="Arial"/>
              <a:cs typeface="Arial"/>
              <a:sym typeface="Arial"/>
            </a:endParaRPr>
          </a:p>
        </p:txBody>
      </p:sp>
      <p:sp>
        <p:nvSpPr>
          <p:cNvPr id="688" name="Google Shape;688;p81"/>
          <p:cNvSpPr/>
          <p:nvPr/>
        </p:nvSpPr>
        <p:spPr>
          <a:xfrm>
            <a:off x="4447450" y="1981450"/>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A</a:t>
            </a:r>
            <a:endParaRPr b="0" i="0" sz="3200" u="none" cap="none" strike="noStrike">
              <a:solidFill>
                <a:schemeClr val="dk1"/>
              </a:solidFill>
              <a:latin typeface="Arial"/>
              <a:ea typeface="Arial"/>
              <a:cs typeface="Arial"/>
              <a:sym typeface="Arial"/>
            </a:endParaRPr>
          </a:p>
        </p:txBody>
      </p:sp>
      <p:cxnSp>
        <p:nvCxnSpPr>
          <p:cNvPr id="689" name="Google Shape;689;p81"/>
          <p:cNvCxnSpPr>
            <a:stCxn id="690" idx="0"/>
            <a:endCxn id="688" idx="2"/>
          </p:cNvCxnSpPr>
          <p:nvPr/>
        </p:nvCxnSpPr>
        <p:spPr>
          <a:xfrm rot="10800000">
            <a:off x="5040700" y="2393425"/>
            <a:ext cx="0" cy="691500"/>
          </a:xfrm>
          <a:prstGeom prst="straightConnector1">
            <a:avLst/>
          </a:prstGeom>
          <a:noFill/>
          <a:ln cap="flat" cmpd="sng" w="38100">
            <a:solidFill>
              <a:srgbClr val="38761D"/>
            </a:solidFill>
            <a:prstDash val="solid"/>
            <a:round/>
            <a:headEnd len="sm" w="sm" type="none"/>
            <a:tailEnd len="med" w="med" type="triangle"/>
          </a:ln>
        </p:spPr>
      </p:cxnSp>
      <p:sp>
        <p:nvSpPr>
          <p:cNvPr id="690" name="Google Shape;690;p81"/>
          <p:cNvSpPr/>
          <p:nvPr/>
        </p:nvSpPr>
        <p:spPr>
          <a:xfrm>
            <a:off x="4447450" y="30849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a:t>
            </a:r>
            <a:endParaRPr b="0" i="0" sz="3200" u="none" cap="none" strike="noStrike">
              <a:solidFill>
                <a:schemeClr val="dk1"/>
              </a:solidFill>
              <a:latin typeface="Arial"/>
              <a:ea typeface="Arial"/>
              <a:cs typeface="Arial"/>
              <a:sym typeface="Arial"/>
            </a:endParaRPr>
          </a:p>
        </p:txBody>
      </p:sp>
      <p:sp>
        <p:nvSpPr>
          <p:cNvPr id="691" name="Google Shape;691;p81"/>
          <p:cNvSpPr/>
          <p:nvPr/>
        </p:nvSpPr>
        <p:spPr>
          <a:xfrm>
            <a:off x="5777375" y="30849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C</a:t>
            </a:r>
            <a:endParaRPr b="0" i="0" sz="3200" u="none" cap="none" strike="noStrike">
              <a:solidFill>
                <a:schemeClr val="dk1"/>
              </a:solidFill>
              <a:latin typeface="Arial"/>
              <a:ea typeface="Arial"/>
              <a:cs typeface="Arial"/>
              <a:sym typeface="Arial"/>
            </a:endParaRPr>
          </a:p>
        </p:txBody>
      </p:sp>
      <p:sp>
        <p:nvSpPr>
          <p:cNvPr id="692" name="Google Shape;692;p81"/>
          <p:cNvSpPr/>
          <p:nvPr/>
        </p:nvSpPr>
        <p:spPr>
          <a:xfrm>
            <a:off x="5040700" y="44873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a:t>
            </a:r>
            <a:endParaRPr b="0" i="0" sz="3200" u="none" cap="none" strike="noStrike">
              <a:solidFill>
                <a:schemeClr val="dk1"/>
              </a:solidFill>
              <a:latin typeface="Arial"/>
              <a:ea typeface="Arial"/>
              <a:cs typeface="Arial"/>
              <a:sym typeface="Arial"/>
            </a:endParaRPr>
          </a:p>
        </p:txBody>
      </p:sp>
      <p:cxnSp>
        <p:nvCxnSpPr>
          <p:cNvPr id="693" name="Google Shape;693;p81"/>
          <p:cNvCxnSpPr>
            <a:stCxn id="692" idx="0"/>
            <a:endCxn id="690" idx="2"/>
          </p:cNvCxnSpPr>
          <p:nvPr/>
        </p:nvCxnSpPr>
        <p:spPr>
          <a:xfrm rot="10800000">
            <a:off x="5040850" y="3496725"/>
            <a:ext cx="593100" cy="990600"/>
          </a:xfrm>
          <a:prstGeom prst="straightConnector1">
            <a:avLst/>
          </a:prstGeom>
          <a:noFill/>
          <a:ln cap="flat" cmpd="sng" w="38100">
            <a:solidFill>
              <a:srgbClr val="38761D"/>
            </a:solidFill>
            <a:prstDash val="solid"/>
            <a:round/>
            <a:headEnd len="sm" w="sm" type="none"/>
            <a:tailEnd len="med" w="med" type="triangle"/>
          </a:ln>
        </p:spPr>
      </p:cxnSp>
      <p:cxnSp>
        <p:nvCxnSpPr>
          <p:cNvPr id="694" name="Google Shape;694;p81"/>
          <p:cNvCxnSpPr>
            <a:stCxn id="692" idx="0"/>
            <a:endCxn id="691" idx="2"/>
          </p:cNvCxnSpPr>
          <p:nvPr/>
        </p:nvCxnSpPr>
        <p:spPr>
          <a:xfrm flipH="1" rot="10800000">
            <a:off x="5633950" y="3496725"/>
            <a:ext cx="736800" cy="990600"/>
          </a:xfrm>
          <a:prstGeom prst="straightConnector1">
            <a:avLst/>
          </a:prstGeom>
          <a:noFill/>
          <a:ln cap="flat" cmpd="sng" w="38100">
            <a:solidFill>
              <a:srgbClr val="38761D"/>
            </a:solidFill>
            <a:prstDash val="solid"/>
            <a:round/>
            <a:headEnd len="sm" w="sm"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82"/>
          <p:cNvSpPr txBox="1"/>
          <p:nvPr>
            <p:ph idx="1" type="body"/>
          </p:nvPr>
        </p:nvSpPr>
        <p:spPr>
          <a:xfrm>
            <a:off x="609600" y="1600201"/>
            <a:ext cx="109728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foobar();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D : </a:t>
            </a: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 B, </a:t>
            </a: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 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    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foobar();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700" name="Google Shape;700;p82"/>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Multiple Inheritance</a:t>
            </a:r>
            <a:endParaRPr b="1" i="0" sz="2400" u="none" cap="none" strike="noStrike">
              <a:solidFill>
                <a:srgbClr val="666666"/>
              </a:solidFill>
              <a:latin typeface="Roboto Condensed"/>
              <a:ea typeface="Roboto Condensed"/>
              <a:cs typeface="Roboto Condensed"/>
              <a:sym typeface="Roboto Condensed"/>
            </a:endParaRPr>
          </a:p>
        </p:txBody>
      </p:sp>
      <p:sp>
        <p:nvSpPr>
          <p:cNvPr id="701" name="Google Shape;701;p82"/>
          <p:cNvSpPr/>
          <p:nvPr/>
        </p:nvSpPr>
        <p:spPr>
          <a:xfrm>
            <a:off x="7313140" y="3043629"/>
            <a:ext cx="2286000" cy="4119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D::foo()</a:t>
            </a:r>
            <a:endParaRPr b="0" i="0" sz="3200" u="none" cap="none" strike="noStrike">
              <a:solidFill>
                <a:schemeClr val="dk1"/>
              </a:solidFill>
              <a:latin typeface="Arial"/>
              <a:ea typeface="Arial"/>
              <a:cs typeface="Arial"/>
              <a:sym typeface="Arial"/>
            </a:endParaRPr>
          </a:p>
        </p:txBody>
      </p:sp>
      <p:sp>
        <p:nvSpPr>
          <p:cNvPr id="702" name="Google Shape;702;p82"/>
          <p:cNvSpPr/>
          <p:nvPr/>
        </p:nvSpPr>
        <p:spPr>
          <a:xfrm>
            <a:off x="7313140" y="3642033"/>
            <a:ext cx="2286000" cy="411798"/>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D::foobar()</a:t>
            </a:r>
            <a:endParaRPr b="0" i="0" sz="3200" u="none" cap="none" strike="noStrike">
              <a:solidFill>
                <a:schemeClr val="dk1"/>
              </a:solidFill>
              <a:latin typeface="Arial"/>
              <a:ea typeface="Arial"/>
              <a:cs typeface="Arial"/>
              <a:sym typeface="Arial"/>
            </a:endParaRPr>
          </a:p>
        </p:txBody>
      </p:sp>
      <p:sp>
        <p:nvSpPr>
          <p:cNvPr id="703" name="Google Shape;703;p82"/>
          <p:cNvSpPr/>
          <p:nvPr/>
        </p:nvSpPr>
        <p:spPr>
          <a:xfrm>
            <a:off x="7154563" y="1981500"/>
            <a:ext cx="2603157" cy="411798"/>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 V-table</a:t>
            </a:r>
            <a:endParaRPr b="0" i="0" sz="3200" u="none" cap="none" strike="noStrike">
              <a:solidFill>
                <a:schemeClr val="dk1"/>
              </a:solidFill>
              <a:latin typeface="Arial"/>
              <a:ea typeface="Arial"/>
              <a:cs typeface="Arial"/>
              <a:sym typeface="Arial"/>
            </a:endParaRPr>
          </a:p>
        </p:txBody>
      </p:sp>
      <p:sp>
        <p:nvSpPr>
          <p:cNvPr id="704" name="Google Shape;704;p82"/>
          <p:cNvSpPr/>
          <p:nvPr/>
        </p:nvSpPr>
        <p:spPr>
          <a:xfrm>
            <a:off x="4447450" y="1981450"/>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A</a:t>
            </a:r>
            <a:endParaRPr b="0" i="0" sz="3200" u="none" cap="none" strike="noStrike">
              <a:solidFill>
                <a:schemeClr val="dk1"/>
              </a:solidFill>
              <a:latin typeface="Arial"/>
              <a:ea typeface="Arial"/>
              <a:cs typeface="Arial"/>
              <a:sym typeface="Arial"/>
            </a:endParaRPr>
          </a:p>
        </p:txBody>
      </p:sp>
      <p:cxnSp>
        <p:nvCxnSpPr>
          <p:cNvPr id="705" name="Google Shape;705;p82"/>
          <p:cNvCxnSpPr>
            <a:stCxn id="706" idx="0"/>
            <a:endCxn id="704" idx="2"/>
          </p:cNvCxnSpPr>
          <p:nvPr/>
        </p:nvCxnSpPr>
        <p:spPr>
          <a:xfrm rot="10800000">
            <a:off x="5040700" y="2393425"/>
            <a:ext cx="0" cy="691500"/>
          </a:xfrm>
          <a:prstGeom prst="straightConnector1">
            <a:avLst/>
          </a:prstGeom>
          <a:noFill/>
          <a:ln cap="flat" cmpd="sng" w="38100">
            <a:solidFill>
              <a:srgbClr val="38761D"/>
            </a:solidFill>
            <a:prstDash val="solid"/>
            <a:round/>
            <a:headEnd len="sm" w="sm" type="none"/>
            <a:tailEnd len="med" w="med" type="triangle"/>
          </a:ln>
        </p:spPr>
      </p:cxnSp>
      <p:sp>
        <p:nvSpPr>
          <p:cNvPr id="706" name="Google Shape;706;p82"/>
          <p:cNvSpPr/>
          <p:nvPr/>
        </p:nvSpPr>
        <p:spPr>
          <a:xfrm>
            <a:off x="4447450" y="30849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a:t>
            </a:r>
            <a:endParaRPr b="0" i="0" sz="3200" u="none" cap="none" strike="noStrike">
              <a:solidFill>
                <a:schemeClr val="dk1"/>
              </a:solidFill>
              <a:latin typeface="Arial"/>
              <a:ea typeface="Arial"/>
              <a:cs typeface="Arial"/>
              <a:sym typeface="Arial"/>
            </a:endParaRPr>
          </a:p>
        </p:txBody>
      </p:sp>
      <p:sp>
        <p:nvSpPr>
          <p:cNvPr id="707" name="Google Shape;707;p82"/>
          <p:cNvSpPr/>
          <p:nvPr/>
        </p:nvSpPr>
        <p:spPr>
          <a:xfrm>
            <a:off x="5777375" y="30849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C</a:t>
            </a:r>
            <a:endParaRPr b="0" i="0" sz="3200" u="none" cap="none" strike="noStrike">
              <a:solidFill>
                <a:schemeClr val="dk1"/>
              </a:solidFill>
              <a:latin typeface="Arial"/>
              <a:ea typeface="Arial"/>
              <a:cs typeface="Arial"/>
              <a:sym typeface="Arial"/>
            </a:endParaRPr>
          </a:p>
        </p:txBody>
      </p:sp>
      <p:cxnSp>
        <p:nvCxnSpPr>
          <p:cNvPr id="708" name="Google Shape;708;p82"/>
          <p:cNvCxnSpPr>
            <a:stCxn id="709" idx="0"/>
            <a:endCxn id="706" idx="2"/>
          </p:cNvCxnSpPr>
          <p:nvPr/>
        </p:nvCxnSpPr>
        <p:spPr>
          <a:xfrm rot="10800000">
            <a:off x="5040850" y="3496725"/>
            <a:ext cx="593100" cy="990600"/>
          </a:xfrm>
          <a:prstGeom prst="straightConnector1">
            <a:avLst/>
          </a:prstGeom>
          <a:noFill/>
          <a:ln cap="flat" cmpd="sng" w="38100">
            <a:solidFill>
              <a:srgbClr val="38761D"/>
            </a:solidFill>
            <a:prstDash val="solid"/>
            <a:round/>
            <a:headEnd len="sm" w="sm" type="none"/>
            <a:tailEnd len="med" w="med" type="triangle"/>
          </a:ln>
        </p:spPr>
      </p:cxnSp>
      <p:cxnSp>
        <p:nvCxnSpPr>
          <p:cNvPr id="710" name="Google Shape;710;p82"/>
          <p:cNvCxnSpPr>
            <a:stCxn id="709" idx="0"/>
            <a:endCxn id="707" idx="2"/>
          </p:cNvCxnSpPr>
          <p:nvPr/>
        </p:nvCxnSpPr>
        <p:spPr>
          <a:xfrm flipH="1" rot="10800000">
            <a:off x="5633950" y="3496725"/>
            <a:ext cx="736800" cy="990600"/>
          </a:xfrm>
          <a:prstGeom prst="straightConnector1">
            <a:avLst/>
          </a:prstGeom>
          <a:noFill/>
          <a:ln cap="flat" cmpd="sng" w="38100">
            <a:solidFill>
              <a:srgbClr val="38761D"/>
            </a:solidFill>
            <a:prstDash val="solid"/>
            <a:round/>
            <a:headEnd len="sm" w="sm" type="none"/>
            <a:tailEnd len="med" w="med" type="triangle"/>
          </a:ln>
        </p:spPr>
      </p:cxnSp>
      <p:sp>
        <p:nvSpPr>
          <p:cNvPr id="709" name="Google Shape;709;p82"/>
          <p:cNvSpPr/>
          <p:nvPr/>
        </p:nvSpPr>
        <p:spPr>
          <a:xfrm>
            <a:off x="5040700" y="44873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a:t>
            </a:r>
            <a:endParaRPr b="0" i="0" sz="3200" u="none" cap="none" strike="noStrike">
              <a:solidFill>
                <a:schemeClr val="dk1"/>
              </a:solidFill>
              <a:latin typeface="Arial"/>
              <a:ea typeface="Arial"/>
              <a:cs typeface="Arial"/>
              <a:sym typeface="Arial"/>
            </a:endParaRPr>
          </a:p>
        </p:txBody>
      </p:sp>
      <p:sp>
        <p:nvSpPr>
          <p:cNvPr id="711" name="Google Shape;711;p82"/>
          <p:cNvSpPr/>
          <p:nvPr/>
        </p:nvSpPr>
        <p:spPr>
          <a:xfrm>
            <a:off x="7313150" y="2512525"/>
            <a:ext cx="2286000" cy="4119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A::fun()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Google Shape;716;p8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D</a:t>
            </a:r>
            <a:r>
              <a:rPr b="0" i="0" lang="en-US" sz="2400" u="none" cap="none" strike="noStrike">
                <a:solidFill>
                  <a:schemeClr val="dk1"/>
                </a:solidFill>
                <a:latin typeface="Roboto Condensed"/>
                <a:ea typeface="Roboto Condensed"/>
                <a:cs typeface="Roboto Condensed"/>
                <a:sym typeface="Roboto Condensed"/>
              </a:rPr>
              <a:t>* dPtr = </a:t>
            </a:r>
            <a:r>
              <a:rPr b="0" i="0" lang="en-US" sz="2400" u="none" cap="none" strike="noStrike">
                <a:solidFill>
                  <a:schemeClr val="accent1"/>
                </a:solidFill>
                <a:latin typeface="Roboto Condensed"/>
                <a:ea typeface="Roboto Condensed"/>
                <a:cs typeface="Roboto Condensed"/>
                <a:sym typeface="Roboto Condensed"/>
              </a:rPr>
              <a:t>new</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D</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B</a:t>
            </a:r>
            <a:r>
              <a:rPr b="0" i="0" lang="en-US" sz="2400" u="none" cap="none" strike="noStrike">
                <a:solidFill>
                  <a:schemeClr val="dk1"/>
                </a:solidFill>
                <a:latin typeface="Roboto Condensed"/>
                <a:ea typeface="Roboto Condensed"/>
                <a:cs typeface="Roboto Condensed"/>
                <a:sym typeface="Roboto Condensed"/>
              </a:rPr>
              <a:t>* bPtr = dPtr;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A</a:t>
            </a:r>
            <a:r>
              <a:rPr b="0" i="0" lang="en-US" sz="2400" u="none" cap="none" strike="noStrike">
                <a:solidFill>
                  <a:schemeClr val="dk1"/>
                </a:solidFill>
                <a:latin typeface="Roboto Condensed"/>
                <a:ea typeface="Roboto Condensed"/>
                <a:cs typeface="Roboto Condensed"/>
                <a:sym typeface="Roboto Condensed"/>
              </a:rPr>
              <a:t>* aPtr = dPtr;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a:t>
            </a:r>
            <a:r>
              <a:rPr b="0" i="0" lang="en-US" sz="2400" u="none" cap="none" strike="noStrike">
                <a:solidFill>
                  <a:schemeClr val="dk1"/>
                </a:solidFill>
                <a:latin typeface="Roboto Condensed"/>
                <a:ea typeface="Roboto Condensed"/>
                <a:cs typeface="Roboto Condensed"/>
                <a:sym typeface="Roboto Condensed"/>
              </a:rPr>
              <a:t>* cPtr = dPtr;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bPtr-&gt;foo();       </a:t>
            </a:r>
            <a:r>
              <a:rPr b="0" i="0" lang="en-US" sz="2400" u="none" cap="none" strike="noStrike">
                <a:solidFill>
                  <a:schemeClr val="accent3"/>
                </a:solidFill>
                <a:latin typeface="Roboto Condensed"/>
                <a:ea typeface="Roboto Condensed"/>
                <a:cs typeface="Roboto Condensed"/>
                <a:sym typeface="Roboto Condensed"/>
              </a:rPr>
              <a:t>// D::foo()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aPtr-&gt;foo();       </a:t>
            </a:r>
            <a:r>
              <a:rPr b="0" i="0" lang="en-US" sz="2400" u="none" cap="none" strike="noStrike">
                <a:solidFill>
                  <a:schemeClr val="accent3"/>
                </a:solidFill>
                <a:latin typeface="Roboto Condensed"/>
                <a:ea typeface="Roboto Condensed"/>
                <a:cs typeface="Roboto Condensed"/>
                <a:sym typeface="Roboto Condensed"/>
              </a:rPr>
              <a:t>// D::foo()</a:t>
            </a:r>
            <a:endParaRPr b="0" i="0" sz="2400" u="none" cap="none" strike="noStrike">
              <a:solidFill>
                <a:schemeClr val="accent3"/>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Roboto Condensed"/>
              <a:buNone/>
            </a:pPr>
            <a:r>
              <a:t/>
            </a:r>
            <a:endParaRPr b="0" i="0" sz="2400" u="none" cap="none" strike="noStrike">
              <a:solidFill>
                <a:schemeClr val="accent3"/>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cPtr-&gt;foobar(); </a:t>
            </a:r>
            <a:r>
              <a:rPr b="0" i="0" lang="en-US" sz="2400" u="none" cap="none" strike="noStrike">
                <a:solidFill>
                  <a:schemeClr val="accent3"/>
                </a:solidFill>
                <a:latin typeface="Roboto Condensed"/>
                <a:ea typeface="Roboto Condensed"/>
                <a:cs typeface="Roboto Condensed"/>
                <a:sym typeface="Roboto Condensed"/>
              </a:rPr>
              <a:t>// D::foobar()</a:t>
            </a:r>
            <a:endParaRPr b="0" i="0" sz="2400" u="none" cap="none" strike="noStrike">
              <a:solidFill>
                <a:schemeClr val="accent3"/>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Roboto Condensed"/>
              <a:buNone/>
            </a:pPr>
            <a:r>
              <a:t/>
            </a:r>
            <a:endParaRPr b="0" i="0" sz="2400" u="none" cap="none" strike="noStrike">
              <a:solidFill>
                <a:schemeClr val="accent3"/>
              </a:solidFill>
              <a:latin typeface="Roboto Condensed"/>
              <a:ea typeface="Roboto Condensed"/>
              <a:cs typeface="Roboto Condensed"/>
              <a:sym typeface="Roboto Condensed"/>
            </a:endParaRPr>
          </a:p>
        </p:txBody>
      </p:sp>
      <p:sp>
        <p:nvSpPr>
          <p:cNvPr id="717" name="Google Shape;717;p83"/>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Multiple Inheritance</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Google Shape;722;p84"/>
          <p:cNvSpPr txBox="1"/>
          <p:nvPr>
            <p:ph idx="1" type="body"/>
          </p:nvPr>
        </p:nvSpPr>
        <p:spPr>
          <a:xfrm>
            <a:off x="609600" y="1600201"/>
            <a:ext cx="109728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C : </a:t>
            </a: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 A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virtual void </a:t>
            </a:r>
            <a:r>
              <a:rPr b="0" i="0" lang="en-US" sz="2400" u="none" cap="none" strike="noStrike">
                <a:solidFill>
                  <a:schemeClr val="dk1"/>
                </a:solidFill>
                <a:latin typeface="Roboto Condensed"/>
                <a:ea typeface="Roboto Condensed"/>
                <a:cs typeface="Roboto Condensed"/>
                <a:sym typeface="Roboto Condensed"/>
              </a:rPr>
              <a:t>foo();</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foobar();</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D : </a:t>
            </a: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 B, </a:t>
            </a: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 C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foo();</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    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foobar();</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723" name="Google Shape;723;p84"/>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Multiple Inheritance</a:t>
            </a:r>
            <a:endParaRPr b="1" i="0" sz="2400" u="none" cap="none" strike="noStrike">
              <a:solidFill>
                <a:srgbClr val="666666"/>
              </a:solidFill>
              <a:latin typeface="Roboto Condensed"/>
              <a:ea typeface="Roboto Condensed"/>
              <a:cs typeface="Roboto Condensed"/>
              <a:sym typeface="Roboto Condensed"/>
            </a:endParaRPr>
          </a:p>
        </p:txBody>
      </p:sp>
      <p:sp>
        <p:nvSpPr>
          <p:cNvPr id="724" name="Google Shape;724;p84"/>
          <p:cNvSpPr/>
          <p:nvPr/>
        </p:nvSpPr>
        <p:spPr>
          <a:xfrm>
            <a:off x="7156622" y="1981500"/>
            <a:ext cx="2603157"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 in memory</a:t>
            </a:r>
            <a:endParaRPr b="0" i="0" sz="3200" u="none" cap="none" strike="noStrike">
              <a:solidFill>
                <a:schemeClr val="dk1"/>
              </a:solidFill>
              <a:latin typeface="Arial"/>
              <a:ea typeface="Arial"/>
              <a:cs typeface="Arial"/>
              <a:sym typeface="Arial"/>
            </a:endParaRPr>
          </a:p>
        </p:txBody>
      </p:sp>
      <p:sp>
        <p:nvSpPr>
          <p:cNvPr id="725" name="Google Shape;725;p84"/>
          <p:cNvSpPr/>
          <p:nvPr/>
        </p:nvSpPr>
        <p:spPr>
          <a:xfrm>
            <a:off x="7313141" y="2596648"/>
            <a:ext cx="2286000" cy="411798"/>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vpointer</a:t>
            </a:r>
            <a:endParaRPr b="0" i="0" sz="3200" u="none" cap="none" strike="noStrike">
              <a:solidFill>
                <a:schemeClr val="dk1"/>
              </a:solidFill>
              <a:latin typeface="Arial"/>
              <a:ea typeface="Arial"/>
              <a:cs typeface="Arial"/>
              <a:sym typeface="Arial"/>
            </a:endParaRPr>
          </a:p>
        </p:txBody>
      </p:sp>
      <p:sp>
        <p:nvSpPr>
          <p:cNvPr id="726" name="Google Shape;726;p84"/>
          <p:cNvSpPr/>
          <p:nvPr/>
        </p:nvSpPr>
        <p:spPr>
          <a:xfrm>
            <a:off x="7313141" y="3102347"/>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A</a:t>
            </a:r>
            <a:endParaRPr b="0" i="0" sz="3200" u="none" cap="none" strike="noStrike">
              <a:solidFill>
                <a:schemeClr val="dk1"/>
              </a:solidFill>
              <a:latin typeface="Arial"/>
              <a:ea typeface="Arial"/>
              <a:cs typeface="Arial"/>
              <a:sym typeface="Arial"/>
            </a:endParaRPr>
          </a:p>
        </p:txBody>
      </p:sp>
      <p:sp>
        <p:nvSpPr>
          <p:cNvPr id="727" name="Google Shape;727;p84"/>
          <p:cNvSpPr/>
          <p:nvPr/>
        </p:nvSpPr>
        <p:spPr>
          <a:xfrm>
            <a:off x="7313141" y="3594561"/>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a:t>
            </a:r>
            <a:endParaRPr b="0" i="0" sz="3200" u="none" cap="none" strike="noStrike">
              <a:solidFill>
                <a:schemeClr val="dk1"/>
              </a:solidFill>
              <a:latin typeface="Arial"/>
              <a:ea typeface="Arial"/>
              <a:cs typeface="Arial"/>
              <a:sym typeface="Arial"/>
            </a:endParaRPr>
          </a:p>
        </p:txBody>
      </p:sp>
      <p:sp>
        <p:nvSpPr>
          <p:cNvPr id="728" name="Google Shape;728;p84"/>
          <p:cNvSpPr/>
          <p:nvPr/>
        </p:nvSpPr>
        <p:spPr>
          <a:xfrm>
            <a:off x="7313141" y="4579062"/>
            <a:ext cx="2286000" cy="4119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C</a:t>
            </a:r>
            <a:endParaRPr b="0" i="0" sz="3200" u="none" cap="none" strike="noStrike">
              <a:solidFill>
                <a:schemeClr val="dk1"/>
              </a:solidFill>
              <a:latin typeface="Arial"/>
              <a:ea typeface="Arial"/>
              <a:cs typeface="Arial"/>
              <a:sym typeface="Arial"/>
            </a:endParaRPr>
          </a:p>
        </p:txBody>
      </p:sp>
      <p:sp>
        <p:nvSpPr>
          <p:cNvPr id="729" name="Google Shape;729;p84"/>
          <p:cNvSpPr/>
          <p:nvPr/>
        </p:nvSpPr>
        <p:spPr>
          <a:xfrm>
            <a:off x="7313141" y="5071341"/>
            <a:ext cx="2286000" cy="4119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a:t>
            </a:r>
            <a:endParaRPr b="0" i="0" sz="3200" u="none" cap="none" strike="noStrike">
              <a:solidFill>
                <a:schemeClr val="dk1"/>
              </a:solidFill>
              <a:latin typeface="Arial"/>
              <a:ea typeface="Arial"/>
              <a:cs typeface="Arial"/>
              <a:sym typeface="Arial"/>
            </a:endParaRPr>
          </a:p>
        </p:txBody>
      </p:sp>
      <p:sp>
        <p:nvSpPr>
          <p:cNvPr id="730" name="Google Shape;730;p84"/>
          <p:cNvSpPr/>
          <p:nvPr/>
        </p:nvSpPr>
        <p:spPr>
          <a:xfrm>
            <a:off x="7313141" y="4086742"/>
            <a:ext cx="2286000" cy="4119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A</a:t>
            </a:r>
            <a:endParaRPr b="0" i="0" sz="3200" u="none" cap="none" strike="noStrike">
              <a:solidFill>
                <a:schemeClr val="dk1"/>
              </a:solidFill>
              <a:latin typeface="Arial"/>
              <a:ea typeface="Arial"/>
              <a:cs typeface="Arial"/>
              <a:sym typeface="Arial"/>
            </a:endParaRPr>
          </a:p>
        </p:txBody>
      </p:sp>
      <p:sp>
        <p:nvSpPr>
          <p:cNvPr id="731" name="Google Shape;731;p84"/>
          <p:cNvSpPr/>
          <p:nvPr/>
        </p:nvSpPr>
        <p:spPr>
          <a:xfrm>
            <a:off x="5040700" y="1981450"/>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A</a:t>
            </a:r>
            <a:endParaRPr b="0" i="0" sz="3200" u="none" cap="none" strike="noStrike">
              <a:solidFill>
                <a:schemeClr val="dk1"/>
              </a:solidFill>
              <a:latin typeface="Arial"/>
              <a:ea typeface="Arial"/>
              <a:cs typeface="Arial"/>
              <a:sym typeface="Arial"/>
            </a:endParaRPr>
          </a:p>
        </p:txBody>
      </p:sp>
      <p:cxnSp>
        <p:nvCxnSpPr>
          <p:cNvPr id="732" name="Google Shape;732;p84"/>
          <p:cNvCxnSpPr>
            <a:stCxn id="733" idx="0"/>
            <a:endCxn id="731" idx="2"/>
          </p:cNvCxnSpPr>
          <p:nvPr/>
        </p:nvCxnSpPr>
        <p:spPr>
          <a:xfrm flipH="1" rot="10800000">
            <a:off x="5040700" y="2393425"/>
            <a:ext cx="593400" cy="691500"/>
          </a:xfrm>
          <a:prstGeom prst="straightConnector1">
            <a:avLst/>
          </a:prstGeom>
          <a:noFill/>
          <a:ln cap="flat" cmpd="sng" w="38100">
            <a:solidFill>
              <a:srgbClr val="38761D"/>
            </a:solidFill>
            <a:prstDash val="solid"/>
            <a:round/>
            <a:headEnd len="sm" w="sm" type="none"/>
            <a:tailEnd len="med" w="med" type="triangle"/>
          </a:ln>
        </p:spPr>
      </p:cxnSp>
      <p:sp>
        <p:nvSpPr>
          <p:cNvPr id="733" name="Google Shape;733;p84"/>
          <p:cNvSpPr/>
          <p:nvPr/>
        </p:nvSpPr>
        <p:spPr>
          <a:xfrm>
            <a:off x="4447450" y="30849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a:t>
            </a:r>
            <a:endParaRPr b="0" i="0" sz="3200" u="none" cap="none" strike="noStrike">
              <a:solidFill>
                <a:schemeClr val="dk1"/>
              </a:solidFill>
              <a:latin typeface="Arial"/>
              <a:ea typeface="Arial"/>
              <a:cs typeface="Arial"/>
              <a:sym typeface="Arial"/>
            </a:endParaRPr>
          </a:p>
        </p:txBody>
      </p:sp>
      <p:sp>
        <p:nvSpPr>
          <p:cNvPr id="734" name="Google Shape;734;p84"/>
          <p:cNvSpPr/>
          <p:nvPr/>
        </p:nvSpPr>
        <p:spPr>
          <a:xfrm>
            <a:off x="5777375" y="30849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C</a:t>
            </a:r>
            <a:endParaRPr b="0" i="0" sz="3200" u="none" cap="none" strike="noStrike">
              <a:solidFill>
                <a:schemeClr val="dk1"/>
              </a:solidFill>
              <a:latin typeface="Arial"/>
              <a:ea typeface="Arial"/>
              <a:cs typeface="Arial"/>
              <a:sym typeface="Arial"/>
            </a:endParaRPr>
          </a:p>
        </p:txBody>
      </p:sp>
      <p:cxnSp>
        <p:nvCxnSpPr>
          <p:cNvPr id="735" name="Google Shape;735;p84"/>
          <p:cNvCxnSpPr>
            <a:stCxn id="736" idx="0"/>
            <a:endCxn id="733" idx="2"/>
          </p:cNvCxnSpPr>
          <p:nvPr/>
        </p:nvCxnSpPr>
        <p:spPr>
          <a:xfrm rot="10800000">
            <a:off x="5040850" y="3496725"/>
            <a:ext cx="593100" cy="990600"/>
          </a:xfrm>
          <a:prstGeom prst="straightConnector1">
            <a:avLst/>
          </a:prstGeom>
          <a:noFill/>
          <a:ln cap="flat" cmpd="sng" w="38100">
            <a:solidFill>
              <a:srgbClr val="38761D"/>
            </a:solidFill>
            <a:prstDash val="solid"/>
            <a:round/>
            <a:headEnd len="sm" w="sm" type="none"/>
            <a:tailEnd len="med" w="med" type="triangle"/>
          </a:ln>
        </p:spPr>
      </p:cxnSp>
      <p:cxnSp>
        <p:nvCxnSpPr>
          <p:cNvPr id="737" name="Google Shape;737;p84"/>
          <p:cNvCxnSpPr>
            <a:stCxn id="736" idx="0"/>
            <a:endCxn id="734" idx="2"/>
          </p:cNvCxnSpPr>
          <p:nvPr/>
        </p:nvCxnSpPr>
        <p:spPr>
          <a:xfrm flipH="1" rot="10800000">
            <a:off x="5633950" y="3496725"/>
            <a:ext cx="736800" cy="990600"/>
          </a:xfrm>
          <a:prstGeom prst="straightConnector1">
            <a:avLst/>
          </a:prstGeom>
          <a:noFill/>
          <a:ln cap="flat" cmpd="sng" w="38100">
            <a:solidFill>
              <a:srgbClr val="38761D"/>
            </a:solidFill>
            <a:prstDash val="solid"/>
            <a:round/>
            <a:headEnd len="sm" w="sm" type="none"/>
            <a:tailEnd len="med" w="med" type="triangle"/>
          </a:ln>
        </p:spPr>
      </p:cxnSp>
      <p:sp>
        <p:nvSpPr>
          <p:cNvPr id="736" name="Google Shape;736;p84"/>
          <p:cNvSpPr/>
          <p:nvPr/>
        </p:nvSpPr>
        <p:spPr>
          <a:xfrm>
            <a:off x="5040700" y="44873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a:t>
            </a:r>
            <a:endParaRPr b="0" i="0" sz="3200" u="none" cap="none" strike="noStrike">
              <a:solidFill>
                <a:schemeClr val="dk1"/>
              </a:solidFill>
              <a:latin typeface="Arial"/>
              <a:ea typeface="Arial"/>
              <a:cs typeface="Arial"/>
              <a:sym typeface="Arial"/>
            </a:endParaRPr>
          </a:p>
        </p:txBody>
      </p:sp>
      <p:cxnSp>
        <p:nvCxnSpPr>
          <p:cNvPr id="738" name="Google Shape;738;p84"/>
          <p:cNvCxnSpPr>
            <a:stCxn id="734" idx="0"/>
            <a:endCxn id="731" idx="2"/>
          </p:cNvCxnSpPr>
          <p:nvPr/>
        </p:nvCxnSpPr>
        <p:spPr>
          <a:xfrm rot="10800000">
            <a:off x="5633825" y="2393425"/>
            <a:ext cx="736800" cy="691500"/>
          </a:xfrm>
          <a:prstGeom prst="straightConnector1">
            <a:avLst/>
          </a:prstGeom>
          <a:noFill/>
          <a:ln cap="flat" cmpd="sng" w="38100">
            <a:solidFill>
              <a:srgbClr val="38761D"/>
            </a:solidFill>
            <a:prstDash val="solid"/>
            <a:round/>
            <a:headEnd len="sm" w="sm"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p85"/>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C : </a:t>
            </a: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 A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virtual void </a:t>
            </a:r>
            <a:r>
              <a:rPr b="0" i="0" lang="en-US" sz="2400" u="none" cap="none" strike="noStrike">
                <a:solidFill>
                  <a:schemeClr val="dk1"/>
                </a:solidFill>
                <a:latin typeface="Roboto Condensed"/>
                <a:ea typeface="Roboto Condensed"/>
                <a:cs typeface="Roboto Condensed"/>
                <a:sym typeface="Roboto Condensed"/>
              </a:rPr>
              <a:t>foo();</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foobar();</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class</a:t>
            </a:r>
            <a:r>
              <a:rPr b="0" i="0" lang="en-US" sz="2400" u="none" cap="none" strike="noStrike">
                <a:solidFill>
                  <a:schemeClr val="dk1"/>
                </a:solidFill>
                <a:latin typeface="Roboto Condensed"/>
                <a:ea typeface="Roboto Condensed"/>
                <a:cs typeface="Roboto Condensed"/>
                <a:sym typeface="Roboto Condensed"/>
              </a:rPr>
              <a:t> D : </a:t>
            </a: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 B, </a:t>
            </a: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 C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public</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foo();</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    virtual</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void</a:t>
            </a:r>
            <a:r>
              <a:rPr b="0" i="0" lang="en-US" sz="2400" u="none" cap="none" strike="noStrike">
                <a:solidFill>
                  <a:schemeClr val="dk1"/>
                </a:solidFill>
                <a:latin typeface="Roboto Condensed"/>
                <a:ea typeface="Roboto Condensed"/>
                <a:cs typeface="Roboto Condensed"/>
                <a:sym typeface="Roboto Condensed"/>
              </a:rPr>
              <a:t> foobar();</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9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744" name="Google Shape;744;p85"/>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Multiple Inheritance</a:t>
            </a:r>
            <a:endParaRPr b="1" i="0" sz="2400" u="none" cap="none" strike="noStrike">
              <a:solidFill>
                <a:srgbClr val="666666"/>
              </a:solidFill>
              <a:latin typeface="Roboto Condensed"/>
              <a:ea typeface="Roboto Condensed"/>
              <a:cs typeface="Roboto Condensed"/>
              <a:sym typeface="Roboto Condensed"/>
            </a:endParaRPr>
          </a:p>
        </p:txBody>
      </p:sp>
      <p:sp>
        <p:nvSpPr>
          <p:cNvPr id="745" name="Google Shape;745;p85"/>
          <p:cNvSpPr/>
          <p:nvPr/>
        </p:nvSpPr>
        <p:spPr>
          <a:xfrm>
            <a:off x="7313140" y="3043629"/>
            <a:ext cx="2286000" cy="411798"/>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D::foo()</a:t>
            </a:r>
            <a:endParaRPr b="0" i="0" sz="3200" u="none" cap="none" strike="noStrike">
              <a:solidFill>
                <a:schemeClr val="dk1"/>
              </a:solidFill>
              <a:latin typeface="Arial"/>
              <a:ea typeface="Arial"/>
              <a:cs typeface="Arial"/>
              <a:sym typeface="Arial"/>
            </a:endParaRPr>
          </a:p>
        </p:txBody>
      </p:sp>
      <p:sp>
        <p:nvSpPr>
          <p:cNvPr id="746" name="Google Shape;746;p85"/>
          <p:cNvSpPr/>
          <p:nvPr/>
        </p:nvSpPr>
        <p:spPr>
          <a:xfrm>
            <a:off x="7313140" y="3642033"/>
            <a:ext cx="2286000" cy="411798"/>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D::foobar()</a:t>
            </a:r>
            <a:endParaRPr b="0" i="0" sz="3200" u="none" cap="none" strike="noStrike">
              <a:solidFill>
                <a:schemeClr val="dk1"/>
              </a:solidFill>
              <a:latin typeface="Arial"/>
              <a:ea typeface="Arial"/>
              <a:cs typeface="Arial"/>
              <a:sym typeface="Arial"/>
            </a:endParaRPr>
          </a:p>
        </p:txBody>
      </p:sp>
      <p:sp>
        <p:nvSpPr>
          <p:cNvPr id="747" name="Google Shape;747;p85"/>
          <p:cNvSpPr/>
          <p:nvPr/>
        </p:nvSpPr>
        <p:spPr>
          <a:xfrm>
            <a:off x="7154563" y="1981500"/>
            <a:ext cx="2603157" cy="411798"/>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 V-table</a:t>
            </a:r>
            <a:endParaRPr b="0" i="0" sz="3200" u="none" cap="none" strike="noStrike">
              <a:solidFill>
                <a:schemeClr val="dk1"/>
              </a:solidFill>
              <a:latin typeface="Arial"/>
              <a:ea typeface="Arial"/>
              <a:cs typeface="Arial"/>
              <a:sym typeface="Arial"/>
            </a:endParaRPr>
          </a:p>
        </p:txBody>
      </p:sp>
      <p:sp>
        <p:nvSpPr>
          <p:cNvPr id="748" name="Google Shape;748;p85"/>
          <p:cNvSpPr/>
          <p:nvPr/>
        </p:nvSpPr>
        <p:spPr>
          <a:xfrm>
            <a:off x="4447450" y="1981450"/>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A</a:t>
            </a:r>
            <a:endParaRPr b="0" i="0" sz="3200" u="none" cap="none" strike="noStrike">
              <a:solidFill>
                <a:schemeClr val="dk1"/>
              </a:solidFill>
              <a:latin typeface="Arial"/>
              <a:ea typeface="Arial"/>
              <a:cs typeface="Arial"/>
              <a:sym typeface="Arial"/>
            </a:endParaRPr>
          </a:p>
        </p:txBody>
      </p:sp>
      <p:cxnSp>
        <p:nvCxnSpPr>
          <p:cNvPr id="749" name="Google Shape;749;p85"/>
          <p:cNvCxnSpPr>
            <a:stCxn id="750" idx="0"/>
            <a:endCxn id="748" idx="2"/>
          </p:cNvCxnSpPr>
          <p:nvPr/>
        </p:nvCxnSpPr>
        <p:spPr>
          <a:xfrm rot="10800000">
            <a:off x="5040700" y="2393425"/>
            <a:ext cx="0" cy="691500"/>
          </a:xfrm>
          <a:prstGeom prst="straightConnector1">
            <a:avLst/>
          </a:prstGeom>
          <a:noFill/>
          <a:ln cap="flat" cmpd="sng" w="38100">
            <a:solidFill>
              <a:srgbClr val="38761D"/>
            </a:solidFill>
            <a:prstDash val="solid"/>
            <a:round/>
            <a:headEnd len="sm" w="sm" type="none"/>
            <a:tailEnd len="med" w="med" type="triangle"/>
          </a:ln>
        </p:spPr>
      </p:cxnSp>
      <p:sp>
        <p:nvSpPr>
          <p:cNvPr id="750" name="Google Shape;750;p85"/>
          <p:cNvSpPr/>
          <p:nvPr/>
        </p:nvSpPr>
        <p:spPr>
          <a:xfrm>
            <a:off x="4447450" y="30849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a:t>
            </a:r>
            <a:endParaRPr b="0" i="0" sz="3200" u="none" cap="none" strike="noStrike">
              <a:solidFill>
                <a:schemeClr val="dk1"/>
              </a:solidFill>
              <a:latin typeface="Arial"/>
              <a:ea typeface="Arial"/>
              <a:cs typeface="Arial"/>
              <a:sym typeface="Arial"/>
            </a:endParaRPr>
          </a:p>
        </p:txBody>
      </p:sp>
      <p:sp>
        <p:nvSpPr>
          <p:cNvPr id="751" name="Google Shape;751;p85"/>
          <p:cNvSpPr/>
          <p:nvPr/>
        </p:nvSpPr>
        <p:spPr>
          <a:xfrm>
            <a:off x="5777375" y="30849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C</a:t>
            </a:r>
            <a:endParaRPr b="0" i="0" sz="3200" u="none" cap="none" strike="noStrike">
              <a:solidFill>
                <a:schemeClr val="dk1"/>
              </a:solidFill>
              <a:latin typeface="Arial"/>
              <a:ea typeface="Arial"/>
              <a:cs typeface="Arial"/>
              <a:sym typeface="Arial"/>
            </a:endParaRPr>
          </a:p>
        </p:txBody>
      </p:sp>
      <p:cxnSp>
        <p:nvCxnSpPr>
          <p:cNvPr id="752" name="Google Shape;752;p85"/>
          <p:cNvCxnSpPr>
            <a:stCxn id="753" idx="0"/>
            <a:endCxn id="750" idx="2"/>
          </p:cNvCxnSpPr>
          <p:nvPr/>
        </p:nvCxnSpPr>
        <p:spPr>
          <a:xfrm rot="10800000">
            <a:off x="5040850" y="3496725"/>
            <a:ext cx="593100" cy="990600"/>
          </a:xfrm>
          <a:prstGeom prst="straightConnector1">
            <a:avLst/>
          </a:prstGeom>
          <a:noFill/>
          <a:ln cap="flat" cmpd="sng" w="38100">
            <a:solidFill>
              <a:srgbClr val="38761D"/>
            </a:solidFill>
            <a:prstDash val="solid"/>
            <a:round/>
            <a:headEnd len="sm" w="sm" type="none"/>
            <a:tailEnd len="med" w="med" type="triangle"/>
          </a:ln>
        </p:spPr>
      </p:cxnSp>
      <p:cxnSp>
        <p:nvCxnSpPr>
          <p:cNvPr id="754" name="Google Shape;754;p85"/>
          <p:cNvCxnSpPr>
            <a:stCxn id="753" idx="0"/>
            <a:endCxn id="751" idx="2"/>
          </p:cNvCxnSpPr>
          <p:nvPr/>
        </p:nvCxnSpPr>
        <p:spPr>
          <a:xfrm flipH="1" rot="10800000">
            <a:off x="5633950" y="3496725"/>
            <a:ext cx="736800" cy="990600"/>
          </a:xfrm>
          <a:prstGeom prst="straightConnector1">
            <a:avLst/>
          </a:prstGeom>
          <a:noFill/>
          <a:ln cap="flat" cmpd="sng" w="38100">
            <a:solidFill>
              <a:srgbClr val="38761D"/>
            </a:solidFill>
            <a:prstDash val="solid"/>
            <a:round/>
            <a:headEnd len="sm" w="sm" type="none"/>
            <a:tailEnd len="med" w="med" type="triangle"/>
          </a:ln>
        </p:spPr>
      </p:cxnSp>
      <p:sp>
        <p:nvSpPr>
          <p:cNvPr id="753" name="Google Shape;753;p85"/>
          <p:cNvSpPr/>
          <p:nvPr/>
        </p:nvSpPr>
        <p:spPr>
          <a:xfrm>
            <a:off x="5040700" y="44873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a:t>
            </a:r>
            <a:endParaRPr b="0" i="0" sz="3200" u="none" cap="none" strike="noStrike">
              <a:solidFill>
                <a:schemeClr val="dk1"/>
              </a:solidFill>
              <a:latin typeface="Arial"/>
              <a:ea typeface="Arial"/>
              <a:cs typeface="Arial"/>
              <a:sym typeface="Arial"/>
            </a:endParaRPr>
          </a:p>
        </p:txBody>
      </p:sp>
      <p:sp>
        <p:nvSpPr>
          <p:cNvPr id="755" name="Google Shape;755;p85"/>
          <p:cNvSpPr/>
          <p:nvPr/>
        </p:nvSpPr>
        <p:spPr>
          <a:xfrm>
            <a:off x="7313150" y="2512525"/>
            <a:ext cx="2286000" cy="411900"/>
          </a:xfrm>
          <a:prstGeom prst="roundRect">
            <a:avLst>
              <a:gd fmla="val 16667" name="adj"/>
            </a:avLst>
          </a:prstGeom>
          <a:solidFill>
            <a:schemeClr val="lt1"/>
          </a:solidFill>
          <a:ln cap="flat" cmpd="sng" w="571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?::fun()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If a base class has constructors, then a constructor must be invoked in a derived class</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Default constructors for base classes can be invoked implicitly</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If all constructors for a base class require arguments, then a constructor for that base must be explicitly called</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286" name="Google Shape;286;p41"/>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Constructors</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86"/>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D</a:t>
            </a:r>
            <a:r>
              <a:rPr b="0" i="0" lang="en-US" sz="2400" u="none" cap="none" strike="noStrike">
                <a:solidFill>
                  <a:schemeClr val="dk1"/>
                </a:solidFill>
                <a:latin typeface="Roboto Condensed"/>
                <a:ea typeface="Roboto Condensed"/>
                <a:cs typeface="Roboto Condensed"/>
                <a:sym typeface="Roboto Condensed"/>
              </a:rPr>
              <a:t>* dPtr = </a:t>
            </a:r>
            <a:r>
              <a:rPr b="0" i="0" lang="en-US" sz="2400" u="none" cap="none" strike="noStrike">
                <a:solidFill>
                  <a:schemeClr val="accent1"/>
                </a:solidFill>
                <a:latin typeface="Roboto Condensed"/>
                <a:ea typeface="Roboto Condensed"/>
                <a:cs typeface="Roboto Condensed"/>
                <a:sym typeface="Roboto Condensed"/>
              </a:rPr>
              <a:t>new</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D</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B</a:t>
            </a:r>
            <a:r>
              <a:rPr b="0" i="0" lang="en-US" sz="2400" u="none" cap="none" strike="noStrike">
                <a:solidFill>
                  <a:schemeClr val="dk1"/>
                </a:solidFill>
                <a:latin typeface="Roboto Condensed"/>
                <a:ea typeface="Roboto Condensed"/>
                <a:cs typeface="Roboto Condensed"/>
                <a:sym typeface="Roboto Condensed"/>
              </a:rPr>
              <a:t>* bPtr = dPtr;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a:t>
            </a:r>
            <a:r>
              <a:rPr b="0" i="0" lang="en-US" sz="2400" u="none" cap="none" strike="noStrike">
                <a:solidFill>
                  <a:schemeClr val="dk1"/>
                </a:solidFill>
                <a:latin typeface="Roboto Condensed"/>
                <a:ea typeface="Roboto Condensed"/>
                <a:cs typeface="Roboto Condensed"/>
                <a:sym typeface="Roboto Condensed"/>
              </a:rPr>
              <a:t>* cPtr = dPtr;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A</a:t>
            </a:r>
            <a:r>
              <a:rPr b="0" i="0" lang="en-US" sz="2400" u="none" cap="none" strike="noStrike">
                <a:solidFill>
                  <a:schemeClr val="dk1"/>
                </a:solidFill>
                <a:latin typeface="Roboto Condensed"/>
                <a:ea typeface="Roboto Condensed"/>
                <a:cs typeface="Roboto Condensed"/>
                <a:sym typeface="Roboto Condensed"/>
              </a:rPr>
              <a:t>* aPtr = dPtr; </a:t>
            </a:r>
            <a:r>
              <a:rPr b="0" i="0" lang="en-US" sz="2400" u="none" cap="none" strike="noStrike">
                <a:solidFill>
                  <a:srgbClr val="92D050"/>
                </a:solidFill>
                <a:latin typeface="Roboto Condensed"/>
                <a:ea typeface="Roboto Condensed"/>
                <a:cs typeface="Roboto Condensed"/>
                <a:sym typeface="Roboto Condensed"/>
              </a:rPr>
              <a:t>// A is an ambiguous base of D</a:t>
            </a:r>
            <a:endParaRPr b="0" i="0" sz="2400" u="none" cap="none" strike="noStrike">
              <a:solidFill>
                <a:srgbClr val="92D050"/>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SzPts val="1400"/>
              <a:buFont typeface="Roboto Condensed"/>
              <a:buNone/>
            </a:pPr>
            <a:r>
              <a:t/>
            </a:r>
            <a:endParaRPr b="0" i="0" sz="2400" u="none" cap="none" strike="noStrike">
              <a:solidFill>
                <a:srgbClr val="92D050"/>
              </a:solidFill>
              <a:latin typeface="Roboto Condensed"/>
              <a:ea typeface="Roboto Condensed"/>
              <a:cs typeface="Roboto Condensed"/>
              <a:sym typeface="Roboto Condensed"/>
            </a:endParaRPr>
          </a:p>
        </p:txBody>
      </p:sp>
      <p:sp>
        <p:nvSpPr>
          <p:cNvPr id="761" name="Google Shape;761;p86"/>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Multiple Inheritance</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5" name="Shape 765"/>
        <p:cNvGrpSpPr/>
        <p:nvPr/>
      </p:nvGrpSpPr>
      <p:grpSpPr>
        <a:xfrm>
          <a:off x="0" y="0"/>
          <a:ext cx="0" cy="0"/>
          <a:chOff x="0" y="0"/>
          <a:chExt cx="0" cy="0"/>
        </a:xfrm>
      </p:grpSpPr>
      <p:sp>
        <p:nvSpPr>
          <p:cNvPr id="766" name="Google Shape;766;p87"/>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D</a:t>
            </a:r>
            <a:r>
              <a:rPr b="0" i="0" lang="en-US" sz="2400" u="none" cap="none" strike="noStrike">
                <a:solidFill>
                  <a:schemeClr val="dk1"/>
                </a:solidFill>
                <a:latin typeface="Roboto Condensed"/>
                <a:ea typeface="Roboto Condensed"/>
                <a:cs typeface="Roboto Condensed"/>
                <a:sym typeface="Roboto Condensed"/>
              </a:rPr>
              <a:t>* d1Ptr = </a:t>
            </a:r>
            <a:r>
              <a:rPr b="0" i="0" lang="en-US" sz="2400" u="none" cap="none" strike="noStrike">
                <a:solidFill>
                  <a:schemeClr val="accent1"/>
                </a:solidFill>
                <a:latin typeface="Roboto Condensed"/>
                <a:ea typeface="Roboto Condensed"/>
                <a:cs typeface="Roboto Condensed"/>
                <a:sym typeface="Roboto Condensed"/>
              </a:rPr>
              <a:t>static_cast</a:t>
            </a:r>
            <a:r>
              <a:rPr b="0" i="0" lang="en-US" sz="2400" u="none" cap="none" strike="noStrike">
                <a:solidFill>
                  <a:schemeClr val="dk1"/>
                </a:solidFill>
                <a:latin typeface="Roboto Condensed"/>
                <a:ea typeface="Roboto Condensed"/>
                <a:cs typeface="Roboto Condensed"/>
                <a:sym typeface="Roboto Condensed"/>
              </a:rPr>
              <a:t>&lt;</a:t>
            </a:r>
            <a:r>
              <a:rPr b="0" i="0" lang="en-US" sz="2400" u="none" cap="none" strike="noStrike">
                <a:solidFill>
                  <a:schemeClr val="accent1"/>
                </a:solidFill>
                <a:latin typeface="Roboto Condensed"/>
                <a:ea typeface="Roboto Condensed"/>
                <a:cs typeface="Roboto Condensed"/>
                <a:sym typeface="Roboto Condensed"/>
              </a:rPr>
              <a:t>D</a:t>
            </a:r>
            <a:r>
              <a:rPr b="0" i="0" lang="en-US" sz="2400" u="none" cap="none" strike="noStrike">
                <a:solidFill>
                  <a:schemeClr val="dk1"/>
                </a:solidFill>
                <a:latin typeface="Roboto Condensed"/>
                <a:ea typeface="Roboto Condensed"/>
                <a:cs typeface="Roboto Condensed"/>
                <a:sym typeface="Roboto Condensed"/>
              </a:rPr>
              <a:t>*&gt;(ptrB); </a:t>
            </a:r>
            <a:r>
              <a:rPr b="0" i="0" lang="en-US" sz="2400" u="none" cap="none" strike="noStrike">
                <a:solidFill>
                  <a:schemeClr val="accent3"/>
                </a:solidFill>
                <a:latin typeface="Roboto Condensed"/>
                <a:ea typeface="Roboto Condensed"/>
                <a:cs typeface="Roboto Condensed"/>
                <a:sym typeface="Roboto Condensed"/>
              </a:rPr>
              <a:t>// Ok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D</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chemeClr val="accent1"/>
                </a:solidFill>
                <a:latin typeface="Roboto Condensed"/>
                <a:ea typeface="Roboto Condensed"/>
                <a:cs typeface="Roboto Condensed"/>
                <a:sym typeface="Roboto Condensed"/>
              </a:rPr>
              <a:t> </a:t>
            </a:r>
            <a:r>
              <a:rPr b="0" i="0" lang="en-US" sz="2400" u="none" cap="none" strike="noStrike">
                <a:solidFill>
                  <a:schemeClr val="dk1"/>
                </a:solidFill>
                <a:latin typeface="Roboto Condensed"/>
                <a:ea typeface="Roboto Condensed"/>
                <a:cs typeface="Roboto Condensed"/>
                <a:sym typeface="Roboto Condensed"/>
              </a:rPr>
              <a:t>d2Ptr = </a:t>
            </a:r>
            <a:r>
              <a:rPr b="0" i="0" lang="en-US" sz="2400" u="none" cap="none" strike="noStrike">
                <a:solidFill>
                  <a:schemeClr val="accent1"/>
                </a:solidFill>
                <a:latin typeface="Roboto Condensed"/>
                <a:ea typeface="Roboto Condensed"/>
                <a:cs typeface="Roboto Condensed"/>
                <a:sym typeface="Roboto Condensed"/>
              </a:rPr>
              <a:t>static_cast</a:t>
            </a:r>
            <a:r>
              <a:rPr b="0" i="0" lang="en-US" sz="2400" u="none" cap="none" strike="noStrike">
                <a:solidFill>
                  <a:schemeClr val="dk1"/>
                </a:solidFill>
                <a:latin typeface="Roboto Condensed"/>
                <a:ea typeface="Roboto Condensed"/>
                <a:cs typeface="Roboto Condensed"/>
                <a:sym typeface="Roboto Condensed"/>
              </a:rPr>
              <a:t>&lt;</a:t>
            </a:r>
            <a:r>
              <a:rPr b="0" i="0" lang="en-US" sz="2400" u="none" cap="none" strike="noStrike">
                <a:solidFill>
                  <a:schemeClr val="accent1"/>
                </a:solidFill>
                <a:latin typeface="Roboto Condensed"/>
                <a:ea typeface="Roboto Condensed"/>
                <a:cs typeface="Roboto Condensed"/>
                <a:sym typeface="Roboto Condensed"/>
              </a:rPr>
              <a:t>D</a:t>
            </a:r>
            <a:r>
              <a:rPr b="0" i="0" lang="en-US" sz="2400" u="none" cap="none" strike="noStrike">
                <a:solidFill>
                  <a:schemeClr val="dk1"/>
                </a:solidFill>
                <a:latin typeface="Roboto Condensed"/>
                <a:ea typeface="Roboto Condensed"/>
                <a:cs typeface="Roboto Condensed"/>
                <a:sym typeface="Roboto Condensed"/>
              </a:rPr>
              <a:t>*&gt;(ptrC); </a:t>
            </a:r>
            <a:r>
              <a:rPr b="0" i="0" lang="en-US" sz="2400" u="none" cap="none" strike="noStrike">
                <a:solidFill>
                  <a:schemeClr val="accent3"/>
                </a:solidFill>
                <a:latin typeface="Roboto Condensed"/>
                <a:ea typeface="Roboto Condensed"/>
                <a:cs typeface="Roboto Condensed"/>
                <a:sym typeface="Roboto Condensed"/>
              </a:rPr>
              <a:t>// Ok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D</a:t>
            </a:r>
            <a:r>
              <a:rPr b="0" i="0" lang="en-US" sz="2400" u="none" cap="none" strike="noStrike">
                <a:solidFill>
                  <a:schemeClr val="dk1"/>
                </a:solidFill>
                <a:latin typeface="Roboto Condensed"/>
                <a:ea typeface="Roboto Condensed"/>
                <a:cs typeface="Roboto Condensed"/>
                <a:sym typeface="Roboto Condensed"/>
              </a:rPr>
              <a:t>* d3Ptr = </a:t>
            </a:r>
            <a:r>
              <a:rPr b="0" i="0" lang="en-US" sz="2400" u="none" cap="none" strike="noStrike">
                <a:solidFill>
                  <a:schemeClr val="accent1"/>
                </a:solidFill>
                <a:latin typeface="Roboto Condensed"/>
                <a:ea typeface="Roboto Condensed"/>
                <a:cs typeface="Roboto Condensed"/>
                <a:sym typeface="Roboto Condensed"/>
              </a:rPr>
              <a:t>static_cast</a:t>
            </a:r>
            <a:r>
              <a:rPr b="0" i="0" lang="en-US" sz="2400" u="none" cap="none" strike="noStrike">
                <a:solidFill>
                  <a:schemeClr val="dk1"/>
                </a:solidFill>
                <a:latin typeface="Roboto Condensed"/>
                <a:ea typeface="Roboto Condensed"/>
                <a:cs typeface="Roboto Condensed"/>
                <a:sym typeface="Roboto Condensed"/>
              </a:rPr>
              <a:t>&lt;</a:t>
            </a:r>
            <a:r>
              <a:rPr b="0" i="0" lang="en-US" sz="2400" u="none" cap="none" strike="noStrike">
                <a:solidFill>
                  <a:schemeClr val="accent1"/>
                </a:solidFill>
                <a:latin typeface="Roboto Condensed"/>
                <a:ea typeface="Roboto Condensed"/>
                <a:cs typeface="Roboto Condensed"/>
                <a:sym typeface="Roboto Condensed"/>
              </a:rPr>
              <a:t>D</a:t>
            </a:r>
            <a:r>
              <a:rPr b="0" i="0" lang="en-US" sz="2400" u="none" cap="none" strike="noStrike">
                <a:solidFill>
                  <a:schemeClr val="dk1"/>
                </a:solidFill>
                <a:latin typeface="Roboto Condensed"/>
                <a:ea typeface="Roboto Condensed"/>
                <a:cs typeface="Roboto Condensed"/>
                <a:sym typeface="Roboto Condensed"/>
              </a:rPr>
              <a:t>*&gt;(ptrA); </a:t>
            </a:r>
            <a:r>
              <a:rPr b="0" i="0" lang="en-US" sz="2400" u="none" cap="none" strike="noStrike">
                <a:solidFill>
                  <a:schemeClr val="accent3"/>
                </a:solidFill>
                <a:latin typeface="Roboto Condensed"/>
                <a:ea typeface="Roboto Condensed"/>
                <a:cs typeface="Roboto Condensed"/>
                <a:sym typeface="Roboto Condensed"/>
              </a:rPr>
              <a:t>// Ambiguous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rgbClr val="92D050"/>
              </a:solidFill>
              <a:latin typeface="Roboto Condensed"/>
              <a:ea typeface="Roboto Condensed"/>
              <a:cs typeface="Roboto Condensed"/>
              <a:sym typeface="Roboto Condensed"/>
            </a:endParaRPr>
          </a:p>
        </p:txBody>
      </p:sp>
      <p:sp>
        <p:nvSpPr>
          <p:cNvPr id="767" name="Google Shape;767;p87"/>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Multiple Inheritance</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1" name="Shape 771"/>
        <p:cNvGrpSpPr/>
        <p:nvPr/>
      </p:nvGrpSpPr>
      <p:grpSpPr>
        <a:xfrm>
          <a:off x="0" y="0"/>
          <a:ext cx="0" cy="0"/>
          <a:chOff x="0" y="0"/>
          <a:chExt cx="0" cy="0"/>
        </a:xfrm>
      </p:grpSpPr>
      <p:sp>
        <p:nvSpPr>
          <p:cNvPr id="772" name="Google Shape;772;p88"/>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D</a:t>
            </a:r>
            <a:r>
              <a:rPr b="0" i="0" lang="en-US" sz="2400" u="none" cap="none" strike="noStrike">
                <a:solidFill>
                  <a:schemeClr val="dk1"/>
                </a:solidFill>
                <a:latin typeface="Roboto Condensed"/>
                <a:ea typeface="Roboto Condensed"/>
                <a:cs typeface="Roboto Condensed"/>
                <a:sym typeface="Roboto Condensed"/>
              </a:rPr>
              <a:t>* d1Ptr = </a:t>
            </a:r>
            <a:r>
              <a:rPr b="0" i="0" lang="en-US" sz="2400" u="none" cap="none" strike="noStrike">
                <a:solidFill>
                  <a:schemeClr val="accent1"/>
                </a:solidFill>
                <a:latin typeface="Roboto Condensed"/>
                <a:ea typeface="Roboto Condensed"/>
                <a:cs typeface="Roboto Condensed"/>
                <a:sym typeface="Roboto Condensed"/>
              </a:rPr>
              <a:t>static_cast</a:t>
            </a:r>
            <a:r>
              <a:rPr b="0" i="0" lang="en-US" sz="2400" u="none" cap="none" strike="noStrike">
                <a:solidFill>
                  <a:schemeClr val="dk1"/>
                </a:solidFill>
                <a:latin typeface="Roboto Condensed"/>
                <a:ea typeface="Roboto Condensed"/>
                <a:cs typeface="Roboto Condensed"/>
                <a:sym typeface="Roboto Condensed"/>
              </a:rPr>
              <a:t>&lt;</a:t>
            </a:r>
            <a:r>
              <a:rPr b="0" i="0" lang="en-US" sz="2400" u="none" cap="none" strike="noStrike">
                <a:solidFill>
                  <a:schemeClr val="accent1"/>
                </a:solidFill>
                <a:latin typeface="Roboto Condensed"/>
                <a:ea typeface="Roboto Condensed"/>
                <a:cs typeface="Roboto Condensed"/>
                <a:sym typeface="Roboto Condensed"/>
              </a:rPr>
              <a:t>D</a:t>
            </a:r>
            <a:r>
              <a:rPr b="0" i="0" lang="en-US" sz="2400" u="none" cap="none" strike="noStrike">
                <a:solidFill>
                  <a:schemeClr val="dk1"/>
                </a:solidFill>
                <a:latin typeface="Roboto Condensed"/>
                <a:ea typeface="Roboto Condensed"/>
                <a:cs typeface="Roboto Condensed"/>
                <a:sym typeface="Roboto Condensed"/>
              </a:rPr>
              <a:t>*&gt;(ptrB); </a:t>
            </a:r>
            <a:r>
              <a:rPr b="0" i="0" lang="en-US" sz="2400" u="none" cap="none" strike="noStrike">
                <a:solidFill>
                  <a:schemeClr val="accent3"/>
                </a:solidFill>
                <a:latin typeface="Roboto Condensed"/>
                <a:ea typeface="Roboto Condensed"/>
                <a:cs typeface="Roboto Condensed"/>
                <a:sym typeface="Roboto Condensed"/>
              </a:rPr>
              <a:t>// Ok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D</a:t>
            </a:r>
            <a:r>
              <a:rPr b="0" i="0" lang="en-US" sz="2400" u="none" cap="none" strike="noStrike">
                <a:solidFill>
                  <a:schemeClr val="dk1"/>
                </a:solidFill>
                <a:latin typeface="Roboto Condensed"/>
                <a:ea typeface="Roboto Condensed"/>
                <a:cs typeface="Roboto Condensed"/>
                <a:sym typeface="Roboto Condensed"/>
              </a:rPr>
              <a:t>*</a:t>
            </a:r>
            <a:r>
              <a:rPr b="0" i="0" lang="en-US" sz="2400" u="none" cap="none" strike="noStrike">
                <a:solidFill>
                  <a:schemeClr val="accent1"/>
                </a:solidFill>
                <a:latin typeface="Roboto Condensed"/>
                <a:ea typeface="Roboto Condensed"/>
                <a:cs typeface="Roboto Condensed"/>
                <a:sym typeface="Roboto Condensed"/>
              </a:rPr>
              <a:t> </a:t>
            </a:r>
            <a:r>
              <a:rPr b="0" i="0" lang="en-US" sz="2400" u="none" cap="none" strike="noStrike">
                <a:solidFill>
                  <a:schemeClr val="dk1"/>
                </a:solidFill>
                <a:latin typeface="Roboto Condensed"/>
                <a:ea typeface="Roboto Condensed"/>
                <a:cs typeface="Roboto Condensed"/>
                <a:sym typeface="Roboto Condensed"/>
              </a:rPr>
              <a:t>d2Ptr = </a:t>
            </a:r>
            <a:r>
              <a:rPr b="0" i="0" lang="en-US" sz="2400" u="none" cap="none" strike="noStrike">
                <a:solidFill>
                  <a:schemeClr val="accent1"/>
                </a:solidFill>
                <a:latin typeface="Roboto Condensed"/>
                <a:ea typeface="Roboto Condensed"/>
                <a:cs typeface="Roboto Condensed"/>
                <a:sym typeface="Roboto Condensed"/>
              </a:rPr>
              <a:t>static_cast</a:t>
            </a:r>
            <a:r>
              <a:rPr b="0" i="0" lang="en-US" sz="2400" u="none" cap="none" strike="noStrike">
                <a:solidFill>
                  <a:schemeClr val="dk1"/>
                </a:solidFill>
                <a:latin typeface="Roboto Condensed"/>
                <a:ea typeface="Roboto Condensed"/>
                <a:cs typeface="Roboto Condensed"/>
                <a:sym typeface="Roboto Condensed"/>
              </a:rPr>
              <a:t>&lt;</a:t>
            </a:r>
            <a:r>
              <a:rPr b="0" i="0" lang="en-US" sz="2400" u="none" cap="none" strike="noStrike">
                <a:solidFill>
                  <a:schemeClr val="accent1"/>
                </a:solidFill>
                <a:latin typeface="Roboto Condensed"/>
                <a:ea typeface="Roboto Condensed"/>
                <a:cs typeface="Roboto Condensed"/>
                <a:sym typeface="Roboto Condensed"/>
              </a:rPr>
              <a:t>D</a:t>
            </a:r>
            <a:r>
              <a:rPr b="0" i="0" lang="en-US" sz="2400" u="none" cap="none" strike="noStrike">
                <a:solidFill>
                  <a:schemeClr val="dk1"/>
                </a:solidFill>
                <a:latin typeface="Roboto Condensed"/>
                <a:ea typeface="Roboto Condensed"/>
                <a:cs typeface="Roboto Condensed"/>
                <a:sym typeface="Roboto Condensed"/>
              </a:rPr>
              <a:t>*&gt;(ptrC); </a:t>
            </a:r>
            <a:r>
              <a:rPr b="0" i="0" lang="en-US" sz="2400" u="none" cap="none" strike="noStrike">
                <a:solidFill>
                  <a:schemeClr val="accent3"/>
                </a:solidFill>
                <a:latin typeface="Roboto Condensed"/>
                <a:ea typeface="Roboto Condensed"/>
                <a:cs typeface="Roboto Condensed"/>
                <a:sym typeface="Roboto Condensed"/>
              </a:rPr>
              <a:t>// Ok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D</a:t>
            </a:r>
            <a:r>
              <a:rPr b="0" i="0" lang="en-US" sz="2400" u="none" cap="none" strike="noStrike">
                <a:solidFill>
                  <a:schemeClr val="dk1"/>
                </a:solidFill>
                <a:latin typeface="Roboto Condensed"/>
                <a:ea typeface="Roboto Condensed"/>
                <a:cs typeface="Roboto Condensed"/>
                <a:sym typeface="Roboto Condensed"/>
              </a:rPr>
              <a:t>* d3Ptr = </a:t>
            </a:r>
            <a:r>
              <a:rPr b="0" i="0" lang="en-US" sz="2400" u="none" cap="none" strike="noStrike">
                <a:solidFill>
                  <a:schemeClr val="accent1"/>
                </a:solidFill>
                <a:latin typeface="Roboto Condensed"/>
                <a:ea typeface="Roboto Condensed"/>
                <a:cs typeface="Roboto Condensed"/>
                <a:sym typeface="Roboto Condensed"/>
              </a:rPr>
              <a:t>static_cast</a:t>
            </a:r>
            <a:r>
              <a:rPr b="0" i="0" lang="en-US" sz="2400" u="none" cap="none" strike="noStrike">
                <a:solidFill>
                  <a:schemeClr val="dk1"/>
                </a:solidFill>
                <a:latin typeface="Roboto Condensed"/>
                <a:ea typeface="Roboto Condensed"/>
                <a:cs typeface="Roboto Condensed"/>
                <a:sym typeface="Roboto Condensed"/>
              </a:rPr>
              <a:t>&lt;</a:t>
            </a:r>
            <a:r>
              <a:rPr b="0" i="0" lang="en-US" sz="2400" u="none" cap="none" strike="noStrike">
                <a:solidFill>
                  <a:schemeClr val="accent1"/>
                </a:solidFill>
                <a:latin typeface="Roboto Condensed"/>
                <a:ea typeface="Roboto Condensed"/>
                <a:cs typeface="Roboto Condensed"/>
                <a:sym typeface="Roboto Condensed"/>
              </a:rPr>
              <a:t>D</a:t>
            </a:r>
            <a:r>
              <a:rPr b="0" i="0" lang="en-US" sz="2400" u="none" cap="none" strike="noStrike">
                <a:solidFill>
                  <a:schemeClr val="dk1"/>
                </a:solidFill>
                <a:latin typeface="Roboto Condensed"/>
                <a:ea typeface="Roboto Condensed"/>
                <a:cs typeface="Roboto Condensed"/>
                <a:sym typeface="Roboto Condensed"/>
              </a:rPr>
              <a:t>*&gt;(</a:t>
            </a:r>
            <a:r>
              <a:rPr b="0" i="0" lang="en-US" sz="2400" u="none" cap="none" strike="noStrike">
                <a:solidFill>
                  <a:schemeClr val="accent1"/>
                </a:solidFill>
                <a:latin typeface="Roboto Condensed"/>
                <a:ea typeface="Roboto Condensed"/>
                <a:cs typeface="Roboto Condensed"/>
                <a:sym typeface="Roboto Condensed"/>
              </a:rPr>
              <a:t>static_cast</a:t>
            </a:r>
            <a:r>
              <a:rPr b="0" i="0" lang="en-US" sz="2400" u="none" cap="none" strike="noStrike">
                <a:solidFill>
                  <a:schemeClr val="dk1"/>
                </a:solidFill>
                <a:latin typeface="Roboto Condensed"/>
                <a:ea typeface="Roboto Condensed"/>
                <a:cs typeface="Roboto Condensed"/>
                <a:sym typeface="Roboto Condensed"/>
              </a:rPr>
              <a:t>&lt;</a:t>
            </a:r>
            <a:r>
              <a:rPr b="0" i="0" lang="en-US" sz="2400" u="none" cap="none" strike="noStrike">
                <a:solidFill>
                  <a:schemeClr val="accent1"/>
                </a:solidFill>
                <a:latin typeface="Roboto Condensed"/>
                <a:ea typeface="Roboto Condensed"/>
                <a:cs typeface="Roboto Condensed"/>
                <a:sym typeface="Roboto Condensed"/>
              </a:rPr>
              <a:t>B</a:t>
            </a:r>
            <a:r>
              <a:rPr b="0" i="0" lang="en-US" sz="2400" u="none" cap="none" strike="noStrike">
                <a:solidFill>
                  <a:schemeClr val="dk1"/>
                </a:solidFill>
                <a:latin typeface="Roboto Condensed"/>
                <a:ea typeface="Roboto Condensed"/>
                <a:cs typeface="Roboto Condensed"/>
                <a:sym typeface="Roboto Condensed"/>
              </a:rPr>
              <a:t>*&gt;(ptrA)); </a:t>
            </a:r>
            <a:endParaRPr b="0" i="0" sz="2400" u="none" cap="none" strike="noStrike">
              <a:solidFill>
                <a:srgbClr val="92D050"/>
              </a:solidFill>
              <a:latin typeface="Roboto Condensed"/>
              <a:ea typeface="Roboto Condensed"/>
              <a:cs typeface="Roboto Condensed"/>
              <a:sym typeface="Roboto Condensed"/>
            </a:endParaRPr>
          </a:p>
        </p:txBody>
      </p:sp>
      <p:sp>
        <p:nvSpPr>
          <p:cNvPr id="773" name="Google Shape;773;p88"/>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Multiple Inheritance</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7" name="Shape 777"/>
        <p:cNvGrpSpPr/>
        <p:nvPr/>
      </p:nvGrpSpPr>
      <p:grpSpPr>
        <a:xfrm>
          <a:off x="0" y="0"/>
          <a:ext cx="0" cy="0"/>
          <a:chOff x="0" y="0"/>
          <a:chExt cx="0" cy="0"/>
        </a:xfrm>
      </p:grpSpPr>
      <p:sp>
        <p:nvSpPr>
          <p:cNvPr id="778" name="Google Shape;778;p89"/>
          <p:cNvSpPr txBox="1"/>
          <p:nvPr>
            <p:ph idx="1" type="body"/>
          </p:nvPr>
        </p:nvSpPr>
        <p:spPr>
          <a:xfrm>
            <a:off x="609600" y="1600201"/>
            <a:ext cx="109728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D</a:t>
            </a:r>
            <a:r>
              <a:rPr b="0" i="0" lang="en-US" sz="2400" u="none" cap="none" strike="noStrike">
                <a:solidFill>
                  <a:schemeClr val="dk1"/>
                </a:solidFill>
                <a:latin typeface="Roboto Condensed"/>
                <a:ea typeface="Roboto Condensed"/>
                <a:cs typeface="Roboto Condensed"/>
                <a:sym typeface="Roboto Condensed"/>
              </a:rPr>
              <a:t>* dPtr = </a:t>
            </a:r>
            <a:r>
              <a:rPr b="0" i="0" lang="en-US" sz="2400" u="none" cap="none" strike="noStrike">
                <a:solidFill>
                  <a:schemeClr val="accent1"/>
                </a:solidFill>
                <a:latin typeface="Roboto Condensed"/>
                <a:ea typeface="Roboto Condensed"/>
                <a:cs typeface="Roboto Condensed"/>
                <a:sym typeface="Roboto Condensed"/>
              </a:rPr>
              <a:t>new</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D</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B</a:t>
            </a:r>
            <a:r>
              <a:rPr b="0" i="0" lang="en-US" sz="2400" u="none" cap="none" strike="noStrike">
                <a:solidFill>
                  <a:schemeClr val="dk1"/>
                </a:solidFill>
                <a:latin typeface="Roboto Condensed"/>
                <a:ea typeface="Roboto Condensed"/>
                <a:cs typeface="Roboto Condensed"/>
                <a:sym typeface="Roboto Condensed"/>
              </a:rPr>
              <a:t>* bPtr = dPtr;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C</a:t>
            </a:r>
            <a:r>
              <a:rPr b="0" i="0" lang="en-US" sz="2400" u="none" cap="none" strike="noStrike">
                <a:solidFill>
                  <a:schemeClr val="dk1"/>
                </a:solidFill>
                <a:latin typeface="Roboto Condensed"/>
                <a:ea typeface="Roboto Condensed"/>
                <a:cs typeface="Roboto Condensed"/>
                <a:sym typeface="Roboto Condensed"/>
              </a:rPr>
              <a:t>* cPtr = dPtr;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t/>
            </a:r>
            <a:endParaRPr b="0" i="0" sz="2400" u="none" cap="none" strike="noStrike">
              <a:solidFill>
                <a:schemeClr val="accent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bPtr-&gt;foo();       </a:t>
            </a:r>
            <a:r>
              <a:rPr b="0" i="0" lang="en-US" sz="2400" u="none" cap="none" strike="noStrike">
                <a:solidFill>
                  <a:schemeClr val="accent3"/>
                </a:solidFill>
                <a:latin typeface="Roboto Condensed"/>
                <a:ea typeface="Roboto Condensed"/>
                <a:cs typeface="Roboto Condensed"/>
                <a:sym typeface="Roboto Condensed"/>
              </a:rPr>
              <a:t>// D::foo()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cPtr-&gt;foo();       </a:t>
            </a:r>
            <a:r>
              <a:rPr b="0" i="0" lang="en-US" sz="2400" u="none" cap="none" strike="noStrike">
                <a:solidFill>
                  <a:schemeClr val="accent3"/>
                </a:solidFill>
                <a:latin typeface="Roboto Condensed"/>
                <a:ea typeface="Roboto Condensed"/>
                <a:cs typeface="Roboto Condensed"/>
                <a:sym typeface="Roboto Condensed"/>
              </a:rPr>
              <a:t>// D::foo()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cPtr-&gt;foobar(); </a:t>
            </a:r>
            <a:r>
              <a:rPr b="0" i="0" lang="en-US" sz="2400" u="none" cap="none" strike="noStrike">
                <a:solidFill>
                  <a:schemeClr val="accent3"/>
                </a:solidFill>
                <a:latin typeface="Roboto Condensed"/>
                <a:ea typeface="Roboto Condensed"/>
                <a:cs typeface="Roboto Condensed"/>
                <a:sym typeface="Roboto Condensed"/>
              </a:rPr>
              <a:t>// D::foobar() </a:t>
            </a:r>
            <a:endParaRPr b="0" i="0" sz="2400" u="none" cap="none" strike="noStrike">
              <a:solidFill>
                <a:schemeClr val="accent3"/>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dPtr-&gt;fun(); </a:t>
            </a:r>
            <a:r>
              <a:rPr b="0" i="0" lang="en-US" sz="2400" u="none" cap="none" strike="noStrike">
                <a:solidFill>
                  <a:schemeClr val="accent3"/>
                </a:solidFill>
                <a:latin typeface="Roboto Condensed"/>
                <a:ea typeface="Roboto Condensed"/>
                <a:cs typeface="Roboto Condensed"/>
                <a:sym typeface="Roboto Condensed"/>
              </a:rPr>
              <a:t>// Error: B::fun() or C::fun()??</a:t>
            </a:r>
            <a:endParaRPr b="0" i="0" sz="2400" u="none" cap="none" strike="noStrike">
              <a:solidFill>
                <a:schemeClr val="accent3"/>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Roboto Condensed"/>
              <a:buNone/>
            </a:pPr>
            <a:r>
              <a:t/>
            </a:r>
            <a:endParaRPr b="0" i="0" sz="2400" u="none" cap="none" strike="noStrike">
              <a:solidFill>
                <a:schemeClr val="accent3"/>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SzPts val="1400"/>
              <a:buFont typeface="Roboto Condensed"/>
              <a:buNone/>
            </a:pPr>
            <a:r>
              <a:t/>
            </a:r>
            <a:endParaRPr b="0" i="0" sz="2400" u="none" cap="none" strike="noStrike">
              <a:solidFill>
                <a:srgbClr val="92D050"/>
              </a:solidFill>
              <a:latin typeface="Roboto Condensed"/>
              <a:ea typeface="Roboto Condensed"/>
              <a:cs typeface="Roboto Condensed"/>
              <a:sym typeface="Roboto Condensed"/>
            </a:endParaRPr>
          </a:p>
        </p:txBody>
      </p:sp>
      <p:sp>
        <p:nvSpPr>
          <p:cNvPr id="779" name="Google Shape;779;p89"/>
          <p:cNvSpPr txBox="1"/>
          <p:nvPr>
            <p:ph type="title"/>
          </p:nvPr>
        </p:nvSpPr>
        <p:spPr>
          <a:xfrm>
            <a:off x="609600" y="274638"/>
            <a:ext cx="10972800" cy="7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Multiple Inheritance</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90"/>
          <p:cNvSpPr txBox="1"/>
          <p:nvPr>
            <p:ph idx="1" type="body"/>
          </p:nvPr>
        </p:nvSpPr>
        <p:spPr>
          <a:xfrm>
            <a:off x="609600" y="1600201"/>
            <a:ext cx="109728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class</a:t>
            </a:r>
            <a:r>
              <a:rPr b="0" i="0" lang="en-US" sz="2000" u="none" cap="none" strike="noStrike">
                <a:solidFill>
                  <a:schemeClr val="dk1"/>
                </a:solidFill>
                <a:latin typeface="Roboto Condensed"/>
                <a:ea typeface="Roboto Condensed"/>
                <a:cs typeface="Roboto Condensed"/>
                <a:sym typeface="Roboto Condensed"/>
              </a:rPr>
              <a:t> C : </a:t>
            </a: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a:t>
            </a:r>
            <a:r>
              <a:rPr b="0" i="0" lang="en-US" sz="2000" u="none" cap="none" strike="noStrike">
                <a:solidFill>
                  <a:schemeClr val="dk1"/>
                </a:solidFill>
                <a:latin typeface="Roboto Condensed"/>
                <a:ea typeface="Roboto Condensed"/>
                <a:cs typeface="Roboto Condensed"/>
                <a:sym typeface="Roboto Condensed"/>
              </a:rPr>
              <a:t>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 void </a:t>
            </a:r>
            <a:r>
              <a:rPr b="0" i="0" lang="en-US" sz="2000" u="none" cap="none" strike="noStrike">
                <a:solidFill>
                  <a:schemeClr val="dk1"/>
                </a:solidFill>
                <a:latin typeface="Roboto Condensed"/>
                <a:ea typeface="Roboto Condensed"/>
                <a:cs typeface="Roboto Condensed"/>
                <a:sym typeface="Roboto Condensed"/>
              </a:rPr>
              <a:t>foo();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void</a:t>
            </a:r>
            <a:r>
              <a:rPr b="0" i="0" lang="en-US" sz="2000" u="none" cap="none" strike="noStrike">
                <a:solidFill>
                  <a:schemeClr val="dk1"/>
                </a:solidFill>
                <a:latin typeface="Roboto Condensed"/>
                <a:ea typeface="Roboto Condensed"/>
                <a:cs typeface="Roboto Condensed"/>
                <a:sym typeface="Roboto Condensed"/>
              </a:rPr>
              <a:t> foobar();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class</a:t>
            </a:r>
            <a:r>
              <a:rPr b="0" i="0" lang="en-US" sz="2000" u="none" cap="none" strike="noStrike">
                <a:solidFill>
                  <a:schemeClr val="dk1"/>
                </a:solidFill>
                <a:latin typeface="Roboto Condensed"/>
                <a:ea typeface="Roboto Condensed"/>
                <a:cs typeface="Roboto Condensed"/>
                <a:sym typeface="Roboto Condensed"/>
              </a:rPr>
              <a:t> B : </a:t>
            </a: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a:t>
            </a:r>
            <a:r>
              <a:rPr b="0" i="0" lang="en-US" sz="2000" u="none" cap="none" strike="noStrike">
                <a:solidFill>
                  <a:schemeClr val="dk1"/>
                </a:solidFill>
                <a:latin typeface="Roboto Condensed"/>
                <a:ea typeface="Roboto Condensed"/>
                <a:cs typeface="Roboto Condensed"/>
                <a:sym typeface="Roboto Condensed"/>
              </a:rPr>
              <a:t>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void</a:t>
            </a:r>
            <a:r>
              <a:rPr b="0" i="0" lang="en-US" sz="2000" u="none" cap="none" strike="noStrike">
                <a:solidFill>
                  <a:schemeClr val="dk1"/>
                </a:solidFill>
                <a:latin typeface="Roboto Condensed"/>
                <a:ea typeface="Roboto Condensed"/>
                <a:cs typeface="Roboto Condensed"/>
                <a:sym typeface="Roboto Condensed"/>
              </a:rPr>
              <a:t> foo();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class</a:t>
            </a:r>
            <a:r>
              <a:rPr b="0" i="0" lang="en-US" sz="2000" u="none" cap="none" strike="noStrike">
                <a:solidFill>
                  <a:schemeClr val="dk1"/>
                </a:solidFill>
                <a:latin typeface="Roboto Condensed"/>
                <a:ea typeface="Roboto Condensed"/>
                <a:cs typeface="Roboto Condensed"/>
                <a:sym typeface="Roboto Condensed"/>
              </a:rPr>
              <a:t> D : </a:t>
            </a: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 B, </a:t>
            </a: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 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    virtual</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void</a:t>
            </a:r>
            <a:r>
              <a:rPr b="0" i="0" lang="en-US" sz="2000" u="none" cap="none" strike="noStrike">
                <a:solidFill>
                  <a:schemeClr val="dk1"/>
                </a:solidFill>
                <a:latin typeface="Roboto Condensed"/>
                <a:ea typeface="Roboto Condensed"/>
                <a:cs typeface="Roboto Condensed"/>
                <a:sym typeface="Roboto Condensed"/>
              </a:rPr>
              <a:t> foobar();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Calibri"/>
              <a:buNone/>
            </a:pPr>
            <a:r>
              <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00"/>
              </a:spcBef>
              <a:spcAft>
                <a:spcPts val="0"/>
              </a:spcAft>
              <a:buClr>
                <a:schemeClr val="dk1"/>
              </a:buClr>
              <a:buSzPts val="1400"/>
              <a:buFont typeface="Calibri"/>
              <a:buNone/>
            </a:pPr>
            <a:r>
              <a:t/>
            </a:r>
            <a:endParaRPr b="0" i="0" sz="2000" u="none" cap="none" strike="noStrike">
              <a:solidFill>
                <a:schemeClr val="dk1"/>
              </a:solidFill>
              <a:latin typeface="Roboto Condensed"/>
              <a:ea typeface="Roboto Condensed"/>
              <a:cs typeface="Roboto Condensed"/>
              <a:sym typeface="Roboto Condensed"/>
            </a:endParaRPr>
          </a:p>
        </p:txBody>
      </p:sp>
      <p:sp>
        <p:nvSpPr>
          <p:cNvPr id="785" name="Google Shape;785;p90"/>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Inheritance</a:t>
            </a:r>
            <a:endParaRPr b="1" i="0" sz="2400" u="none" cap="none" strike="noStrike">
              <a:solidFill>
                <a:srgbClr val="666666"/>
              </a:solidFill>
              <a:latin typeface="Roboto Condensed"/>
              <a:ea typeface="Roboto Condensed"/>
              <a:cs typeface="Roboto Condensed"/>
              <a:sym typeface="Roboto Condensed"/>
            </a:endParaRPr>
          </a:p>
        </p:txBody>
      </p:sp>
      <p:sp>
        <p:nvSpPr>
          <p:cNvPr id="786" name="Google Shape;786;p90"/>
          <p:cNvSpPr/>
          <p:nvPr/>
        </p:nvSpPr>
        <p:spPr>
          <a:xfrm>
            <a:off x="7156622" y="1981500"/>
            <a:ext cx="2603157"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 in memory</a:t>
            </a:r>
            <a:endParaRPr b="0" i="0" sz="3200" u="none" cap="none" strike="noStrike">
              <a:solidFill>
                <a:schemeClr val="dk1"/>
              </a:solidFill>
              <a:latin typeface="Arial"/>
              <a:ea typeface="Arial"/>
              <a:cs typeface="Arial"/>
              <a:sym typeface="Arial"/>
            </a:endParaRPr>
          </a:p>
        </p:txBody>
      </p:sp>
      <p:sp>
        <p:nvSpPr>
          <p:cNvPr id="787" name="Google Shape;787;p90"/>
          <p:cNvSpPr/>
          <p:nvPr/>
        </p:nvSpPr>
        <p:spPr>
          <a:xfrm>
            <a:off x="7313141" y="2596648"/>
            <a:ext cx="2286000" cy="411798"/>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vpointer</a:t>
            </a:r>
            <a:endParaRPr b="0" i="0" sz="3200" u="none" cap="none" strike="noStrike">
              <a:solidFill>
                <a:schemeClr val="dk1"/>
              </a:solidFill>
              <a:latin typeface="Arial"/>
              <a:ea typeface="Arial"/>
              <a:cs typeface="Arial"/>
              <a:sym typeface="Arial"/>
            </a:endParaRPr>
          </a:p>
        </p:txBody>
      </p:sp>
      <p:sp>
        <p:nvSpPr>
          <p:cNvPr id="788" name="Google Shape;788;p90"/>
          <p:cNvSpPr/>
          <p:nvPr/>
        </p:nvSpPr>
        <p:spPr>
          <a:xfrm>
            <a:off x="7313141" y="3657284"/>
            <a:ext cx="2286000" cy="4119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a:t>
            </a:r>
            <a:endParaRPr b="0" i="0" sz="3200" u="none" cap="none" strike="noStrike">
              <a:solidFill>
                <a:schemeClr val="dk1"/>
              </a:solidFill>
              <a:latin typeface="Arial"/>
              <a:ea typeface="Arial"/>
              <a:cs typeface="Arial"/>
              <a:sym typeface="Arial"/>
            </a:endParaRPr>
          </a:p>
        </p:txBody>
      </p:sp>
      <p:sp>
        <p:nvSpPr>
          <p:cNvPr id="789" name="Google Shape;789;p90"/>
          <p:cNvSpPr/>
          <p:nvPr/>
        </p:nvSpPr>
        <p:spPr>
          <a:xfrm>
            <a:off x="7313141" y="4243757"/>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C</a:t>
            </a:r>
            <a:endParaRPr b="0" i="0" sz="3200" u="none" cap="none" strike="noStrike">
              <a:solidFill>
                <a:schemeClr val="dk1"/>
              </a:solidFill>
              <a:latin typeface="Arial"/>
              <a:ea typeface="Arial"/>
              <a:cs typeface="Arial"/>
              <a:sym typeface="Arial"/>
            </a:endParaRPr>
          </a:p>
        </p:txBody>
      </p:sp>
      <p:sp>
        <p:nvSpPr>
          <p:cNvPr id="790" name="Google Shape;790;p90"/>
          <p:cNvSpPr/>
          <p:nvPr/>
        </p:nvSpPr>
        <p:spPr>
          <a:xfrm>
            <a:off x="7300441" y="4786545"/>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a:t>
            </a:r>
            <a:endParaRPr b="0" i="0" sz="3200" u="none" cap="none" strike="noStrike">
              <a:solidFill>
                <a:schemeClr val="dk1"/>
              </a:solidFill>
              <a:latin typeface="Arial"/>
              <a:ea typeface="Arial"/>
              <a:cs typeface="Arial"/>
              <a:sym typeface="Arial"/>
            </a:endParaRPr>
          </a:p>
        </p:txBody>
      </p:sp>
      <p:sp>
        <p:nvSpPr>
          <p:cNvPr id="791" name="Google Shape;791;p90"/>
          <p:cNvSpPr/>
          <p:nvPr/>
        </p:nvSpPr>
        <p:spPr>
          <a:xfrm>
            <a:off x="7315191" y="3126952"/>
            <a:ext cx="2286000" cy="4119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A</a:t>
            </a:r>
            <a:endParaRPr b="0" i="0" sz="3200" u="none" cap="none" strike="noStrike">
              <a:solidFill>
                <a:schemeClr val="dk1"/>
              </a:solidFill>
              <a:latin typeface="Arial"/>
              <a:ea typeface="Arial"/>
              <a:cs typeface="Arial"/>
              <a:sym typeface="Arial"/>
            </a:endParaRPr>
          </a:p>
        </p:txBody>
      </p:sp>
      <p:sp>
        <p:nvSpPr>
          <p:cNvPr id="792" name="Google Shape;792;p90"/>
          <p:cNvSpPr/>
          <p:nvPr/>
        </p:nvSpPr>
        <p:spPr>
          <a:xfrm>
            <a:off x="5040700" y="1981450"/>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A</a:t>
            </a:r>
            <a:endParaRPr b="0" i="0" sz="3200" u="none" cap="none" strike="noStrike">
              <a:solidFill>
                <a:schemeClr val="dk1"/>
              </a:solidFill>
              <a:latin typeface="Arial"/>
              <a:ea typeface="Arial"/>
              <a:cs typeface="Arial"/>
              <a:sym typeface="Arial"/>
            </a:endParaRPr>
          </a:p>
        </p:txBody>
      </p:sp>
      <p:cxnSp>
        <p:nvCxnSpPr>
          <p:cNvPr id="793" name="Google Shape;793;p90"/>
          <p:cNvCxnSpPr>
            <a:stCxn id="794" idx="0"/>
            <a:endCxn id="792" idx="2"/>
          </p:cNvCxnSpPr>
          <p:nvPr/>
        </p:nvCxnSpPr>
        <p:spPr>
          <a:xfrm flipH="1" rot="10800000">
            <a:off x="5040700" y="2393425"/>
            <a:ext cx="593400" cy="691500"/>
          </a:xfrm>
          <a:prstGeom prst="straightConnector1">
            <a:avLst/>
          </a:prstGeom>
          <a:noFill/>
          <a:ln cap="flat" cmpd="sng" w="38100">
            <a:solidFill>
              <a:srgbClr val="38761D"/>
            </a:solidFill>
            <a:prstDash val="solid"/>
            <a:round/>
            <a:headEnd len="sm" w="sm" type="none"/>
            <a:tailEnd len="med" w="med" type="triangle"/>
          </a:ln>
        </p:spPr>
      </p:cxnSp>
      <p:sp>
        <p:nvSpPr>
          <p:cNvPr id="794" name="Google Shape;794;p90"/>
          <p:cNvSpPr/>
          <p:nvPr/>
        </p:nvSpPr>
        <p:spPr>
          <a:xfrm>
            <a:off x="4447450" y="30849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a:t>
            </a:r>
            <a:endParaRPr b="0" i="0" sz="3200" u="none" cap="none" strike="noStrike">
              <a:solidFill>
                <a:schemeClr val="dk1"/>
              </a:solidFill>
              <a:latin typeface="Arial"/>
              <a:ea typeface="Arial"/>
              <a:cs typeface="Arial"/>
              <a:sym typeface="Arial"/>
            </a:endParaRPr>
          </a:p>
        </p:txBody>
      </p:sp>
      <p:sp>
        <p:nvSpPr>
          <p:cNvPr id="795" name="Google Shape;795;p90"/>
          <p:cNvSpPr/>
          <p:nvPr/>
        </p:nvSpPr>
        <p:spPr>
          <a:xfrm>
            <a:off x="5777375" y="30849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C</a:t>
            </a:r>
            <a:endParaRPr b="0" i="0" sz="3200" u="none" cap="none" strike="noStrike">
              <a:solidFill>
                <a:schemeClr val="dk1"/>
              </a:solidFill>
              <a:latin typeface="Arial"/>
              <a:ea typeface="Arial"/>
              <a:cs typeface="Arial"/>
              <a:sym typeface="Arial"/>
            </a:endParaRPr>
          </a:p>
        </p:txBody>
      </p:sp>
      <p:cxnSp>
        <p:nvCxnSpPr>
          <p:cNvPr id="796" name="Google Shape;796;p90"/>
          <p:cNvCxnSpPr>
            <a:stCxn id="797" idx="0"/>
            <a:endCxn id="794" idx="2"/>
          </p:cNvCxnSpPr>
          <p:nvPr/>
        </p:nvCxnSpPr>
        <p:spPr>
          <a:xfrm rot="10800000">
            <a:off x="5040850" y="3496725"/>
            <a:ext cx="593100" cy="990600"/>
          </a:xfrm>
          <a:prstGeom prst="straightConnector1">
            <a:avLst/>
          </a:prstGeom>
          <a:noFill/>
          <a:ln cap="flat" cmpd="sng" w="38100">
            <a:solidFill>
              <a:srgbClr val="38761D"/>
            </a:solidFill>
            <a:prstDash val="solid"/>
            <a:round/>
            <a:headEnd len="sm" w="sm" type="none"/>
            <a:tailEnd len="med" w="med" type="triangle"/>
          </a:ln>
        </p:spPr>
      </p:cxnSp>
      <p:cxnSp>
        <p:nvCxnSpPr>
          <p:cNvPr id="798" name="Google Shape;798;p90"/>
          <p:cNvCxnSpPr>
            <a:stCxn id="797" idx="0"/>
            <a:endCxn id="795" idx="2"/>
          </p:cNvCxnSpPr>
          <p:nvPr/>
        </p:nvCxnSpPr>
        <p:spPr>
          <a:xfrm flipH="1" rot="10800000">
            <a:off x="5633950" y="3496725"/>
            <a:ext cx="736800" cy="990600"/>
          </a:xfrm>
          <a:prstGeom prst="straightConnector1">
            <a:avLst/>
          </a:prstGeom>
          <a:noFill/>
          <a:ln cap="flat" cmpd="sng" w="38100">
            <a:solidFill>
              <a:srgbClr val="38761D"/>
            </a:solidFill>
            <a:prstDash val="solid"/>
            <a:round/>
            <a:headEnd len="sm" w="sm" type="none"/>
            <a:tailEnd len="med" w="med" type="triangle"/>
          </a:ln>
        </p:spPr>
      </p:cxnSp>
      <p:cxnSp>
        <p:nvCxnSpPr>
          <p:cNvPr id="799" name="Google Shape;799;p90"/>
          <p:cNvCxnSpPr>
            <a:stCxn id="795" idx="0"/>
            <a:endCxn id="792" idx="2"/>
          </p:cNvCxnSpPr>
          <p:nvPr/>
        </p:nvCxnSpPr>
        <p:spPr>
          <a:xfrm rot="10800000">
            <a:off x="5633825" y="2393425"/>
            <a:ext cx="736800" cy="691500"/>
          </a:xfrm>
          <a:prstGeom prst="straightConnector1">
            <a:avLst/>
          </a:prstGeom>
          <a:noFill/>
          <a:ln cap="flat" cmpd="sng" w="38100">
            <a:solidFill>
              <a:srgbClr val="38761D"/>
            </a:solidFill>
            <a:prstDash val="solid"/>
            <a:round/>
            <a:headEnd len="sm" w="sm" type="none"/>
            <a:tailEnd len="med" w="med" type="triangle"/>
          </a:ln>
        </p:spPr>
      </p:cxnSp>
      <p:sp>
        <p:nvSpPr>
          <p:cNvPr id="797" name="Google Shape;797;p90"/>
          <p:cNvSpPr/>
          <p:nvPr/>
        </p:nvSpPr>
        <p:spPr>
          <a:xfrm>
            <a:off x="5040700" y="44873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Google Shape;804;p9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class</a:t>
            </a:r>
            <a:r>
              <a:rPr b="0" i="0" lang="en-US" sz="2000" u="none" cap="none" strike="noStrike">
                <a:solidFill>
                  <a:schemeClr val="dk1"/>
                </a:solidFill>
                <a:latin typeface="Roboto Condensed"/>
                <a:ea typeface="Roboto Condensed"/>
                <a:cs typeface="Roboto Condensed"/>
                <a:sym typeface="Roboto Condensed"/>
              </a:rPr>
              <a:t> C : </a:t>
            </a: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a:t>
            </a:r>
            <a:r>
              <a:rPr b="0" i="0" lang="en-US" sz="2000" u="none" cap="none" strike="noStrike">
                <a:solidFill>
                  <a:schemeClr val="dk1"/>
                </a:solidFill>
                <a:latin typeface="Roboto Condensed"/>
                <a:ea typeface="Roboto Condensed"/>
                <a:cs typeface="Roboto Condensed"/>
                <a:sym typeface="Roboto Condensed"/>
              </a:rPr>
              <a:t>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 void </a:t>
            </a:r>
            <a:r>
              <a:rPr b="0" i="0" lang="en-US" sz="2000" u="none" cap="none" strike="noStrike">
                <a:solidFill>
                  <a:schemeClr val="dk1"/>
                </a:solidFill>
                <a:latin typeface="Roboto Condensed"/>
                <a:ea typeface="Roboto Condensed"/>
                <a:cs typeface="Roboto Condensed"/>
                <a:sym typeface="Roboto Condensed"/>
              </a:rPr>
              <a:t>foo();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void</a:t>
            </a:r>
            <a:r>
              <a:rPr b="0" i="0" lang="en-US" sz="2000" u="none" cap="none" strike="noStrike">
                <a:solidFill>
                  <a:schemeClr val="dk1"/>
                </a:solidFill>
                <a:latin typeface="Roboto Condensed"/>
                <a:ea typeface="Roboto Condensed"/>
                <a:cs typeface="Roboto Condensed"/>
                <a:sym typeface="Roboto Condensed"/>
              </a:rPr>
              <a:t> foobar();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class</a:t>
            </a:r>
            <a:r>
              <a:rPr b="0" i="0" lang="en-US" sz="2000" u="none" cap="none" strike="noStrike">
                <a:solidFill>
                  <a:schemeClr val="dk1"/>
                </a:solidFill>
                <a:latin typeface="Roboto Condensed"/>
                <a:ea typeface="Roboto Condensed"/>
                <a:cs typeface="Roboto Condensed"/>
                <a:sym typeface="Roboto Condensed"/>
              </a:rPr>
              <a:t> B : </a:t>
            </a: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a:t>
            </a:r>
            <a:r>
              <a:rPr b="0" i="0" lang="en-US" sz="2000" u="none" cap="none" strike="noStrike">
                <a:solidFill>
                  <a:schemeClr val="dk1"/>
                </a:solidFill>
                <a:latin typeface="Roboto Condensed"/>
                <a:ea typeface="Roboto Condensed"/>
                <a:cs typeface="Roboto Condensed"/>
                <a:sym typeface="Roboto Condensed"/>
              </a:rPr>
              <a:t>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void</a:t>
            </a:r>
            <a:r>
              <a:rPr b="0" i="0" lang="en-US" sz="2000" u="none" cap="none" strike="noStrike">
                <a:solidFill>
                  <a:schemeClr val="dk1"/>
                </a:solidFill>
                <a:latin typeface="Roboto Condensed"/>
                <a:ea typeface="Roboto Condensed"/>
                <a:cs typeface="Roboto Condensed"/>
                <a:sym typeface="Roboto Condensed"/>
              </a:rPr>
              <a:t> foo();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class</a:t>
            </a:r>
            <a:r>
              <a:rPr b="0" i="0" lang="en-US" sz="2000" u="none" cap="none" strike="noStrike">
                <a:solidFill>
                  <a:schemeClr val="dk1"/>
                </a:solidFill>
                <a:latin typeface="Roboto Condensed"/>
                <a:ea typeface="Roboto Condensed"/>
                <a:cs typeface="Roboto Condensed"/>
                <a:sym typeface="Roboto Condensed"/>
              </a:rPr>
              <a:t> D : </a:t>
            </a: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 B, </a:t>
            </a: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 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    virtual</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void</a:t>
            </a:r>
            <a:r>
              <a:rPr b="0" i="0" lang="en-US" sz="2000" u="none" cap="none" strike="noStrike">
                <a:solidFill>
                  <a:schemeClr val="dk1"/>
                </a:solidFill>
                <a:latin typeface="Roboto Condensed"/>
                <a:ea typeface="Roboto Condensed"/>
                <a:cs typeface="Roboto Condensed"/>
                <a:sym typeface="Roboto Condensed"/>
              </a:rPr>
              <a:t> foobar();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Calibri"/>
              <a:buNone/>
            </a:pPr>
            <a:r>
              <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00"/>
              </a:spcBef>
              <a:spcAft>
                <a:spcPts val="0"/>
              </a:spcAft>
              <a:buClr>
                <a:schemeClr val="dk1"/>
              </a:buClr>
              <a:buSzPts val="1400"/>
              <a:buFont typeface="Calibri"/>
              <a:buNone/>
            </a:pPr>
            <a:r>
              <a:t/>
            </a:r>
            <a:endParaRPr b="0" i="0" sz="2000" u="none" cap="none" strike="noStrike">
              <a:solidFill>
                <a:schemeClr val="dk1"/>
              </a:solidFill>
              <a:latin typeface="Roboto Condensed"/>
              <a:ea typeface="Roboto Condensed"/>
              <a:cs typeface="Roboto Condensed"/>
              <a:sym typeface="Roboto Condensed"/>
            </a:endParaRPr>
          </a:p>
        </p:txBody>
      </p:sp>
      <p:sp>
        <p:nvSpPr>
          <p:cNvPr id="805" name="Google Shape;805;p91"/>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Inheritance</a:t>
            </a:r>
            <a:endParaRPr b="1" i="0" sz="2400" u="none" cap="none" strike="noStrike">
              <a:solidFill>
                <a:srgbClr val="666666"/>
              </a:solidFill>
              <a:latin typeface="Roboto Condensed"/>
              <a:ea typeface="Roboto Condensed"/>
              <a:cs typeface="Roboto Condensed"/>
              <a:sym typeface="Roboto Condensed"/>
            </a:endParaRPr>
          </a:p>
        </p:txBody>
      </p:sp>
      <p:sp>
        <p:nvSpPr>
          <p:cNvPr id="806" name="Google Shape;806;p91"/>
          <p:cNvSpPr/>
          <p:nvPr/>
        </p:nvSpPr>
        <p:spPr>
          <a:xfrm>
            <a:off x="7156622" y="1981500"/>
            <a:ext cx="2603157"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 in memory</a:t>
            </a:r>
            <a:endParaRPr b="0" i="0" sz="3200" u="none" cap="none" strike="noStrike">
              <a:solidFill>
                <a:schemeClr val="dk1"/>
              </a:solidFill>
              <a:latin typeface="Arial"/>
              <a:ea typeface="Arial"/>
              <a:cs typeface="Arial"/>
              <a:sym typeface="Arial"/>
            </a:endParaRPr>
          </a:p>
        </p:txBody>
      </p:sp>
      <p:sp>
        <p:nvSpPr>
          <p:cNvPr id="807" name="Google Shape;807;p91"/>
          <p:cNvSpPr/>
          <p:nvPr/>
        </p:nvSpPr>
        <p:spPr>
          <a:xfrm>
            <a:off x="7300441" y="3657284"/>
            <a:ext cx="2286000" cy="4119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a:t>
            </a:r>
            <a:endParaRPr b="0" i="0" sz="3200" u="none" cap="none" strike="noStrike">
              <a:solidFill>
                <a:schemeClr val="dk1"/>
              </a:solidFill>
              <a:latin typeface="Arial"/>
              <a:ea typeface="Arial"/>
              <a:cs typeface="Arial"/>
              <a:sym typeface="Arial"/>
            </a:endParaRPr>
          </a:p>
        </p:txBody>
      </p:sp>
      <p:sp>
        <p:nvSpPr>
          <p:cNvPr id="808" name="Google Shape;808;p91"/>
          <p:cNvSpPr/>
          <p:nvPr/>
        </p:nvSpPr>
        <p:spPr>
          <a:xfrm>
            <a:off x="7300441" y="4221970"/>
            <a:ext cx="2286000" cy="4119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C</a:t>
            </a:r>
            <a:endParaRPr b="0" i="0" sz="3200" u="none" cap="none" strike="noStrike">
              <a:solidFill>
                <a:schemeClr val="dk1"/>
              </a:solidFill>
              <a:latin typeface="Arial"/>
              <a:ea typeface="Arial"/>
              <a:cs typeface="Arial"/>
              <a:sym typeface="Arial"/>
            </a:endParaRPr>
          </a:p>
        </p:txBody>
      </p:sp>
      <p:sp>
        <p:nvSpPr>
          <p:cNvPr id="809" name="Google Shape;809;p91"/>
          <p:cNvSpPr/>
          <p:nvPr/>
        </p:nvSpPr>
        <p:spPr>
          <a:xfrm>
            <a:off x="7300441" y="4786545"/>
            <a:ext cx="2286000" cy="411798"/>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a:t>
            </a:r>
            <a:endParaRPr b="0" i="0" sz="3200" u="none" cap="none" strike="noStrike">
              <a:solidFill>
                <a:schemeClr val="dk1"/>
              </a:solidFill>
              <a:latin typeface="Arial"/>
              <a:ea typeface="Arial"/>
              <a:cs typeface="Arial"/>
              <a:sym typeface="Arial"/>
            </a:endParaRPr>
          </a:p>
        </p:txBody>
      </p:sp>
      <p:sp>
        <p:nvSpPr>
          <p:cNvPr id="810" name="Google Shape;810;p91"/>
          <p:cNvSpPr/>
          <p:nvPr/>
        </p:nvSpPr>
        <p:spPr>
          <a:xfrm>
            <a:off x="7300441" y="3126952"/>
            <a:ext cx="2286000" cy="4119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A</a:t>
            </a:r>
            <a:endParaRPr b="0" i="0" sz="3200" u="none" cap="none" strike="noStrike">
              <a:solidFill>
                <a:schemeClr val="dk1"/>
              </a:solidFill>
              <a:latin typeface="Arial"/>
              <a:ea typeface="Arial"/>
              <a:cs typeface="Arial"/>
              <a:sym typeface="Arial"/>
            </a:endParaRPr>
          </a:p>
        </p:txBody>
      </p:sp>
      <p:sp>
        <p:nvSpPr>
          <p:cNvPr id="811" name="Google Shape;811;p91"/>
          <p:cNvSpPr/>
          <p:nvPr/>
        </p:nvSpPr>
        <p:spPr>
          <a:xfrm>
            <a:off x="4079777" y="5069527"/>
            <a:ext cx="3076800" cy="14742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Create only one sub-object of this type in any derived object</a:t>
            </a:r>
            <a:endParaRPr b="0" i="0" sz="1400" u="none" cap="none" strike="noStrike">
              <a:solidFill>
                <a:srgbClr val="000000"/>
              </a:solidFill>
              <a:latin typeface="Arial"/>
              <a:ea typeface="Arial"/>
              <a:cs typeface="Arial"/>
              <a:sym typeface="Arial"/>
            </a:endParaRPr>
          </a:p>
        </p:txBody>
      </p:sp>
      <p:sp>
        <p:nvSpPr>
          <p:cNvPr id="812" name="Google Shape;812;p91"/>
          <p:cNvSpPr/>
          <p:nvPr/>
        </p:nvSpPr>
        <p:spPr>
          <a:xfrm>
            <a:off x="7313141" y="2596648"/>
            <a:ext cx="2286000" cy="411900"/>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vpointer</a:t>
            </a:r>
            <a:endParaRPr b="0" i="0" sz="3200" u="none" cap="none" strike="noStrike">
              <a:solidFill>
                <a:schemeClr val="dk1"/>
              </a:solidFill>
              <a:latin typeface="Arial"/>
              <a:ea typeface="Arial"/>
              <a:cs typeface="Arial"/>
              <a:sym typeface="Arial"/>
            </a:endParaRPr>
          </a:p>
        </p:txBody>
      </p:sp>
      <p:sp>
        <p:nvSpPr>
          <p:cNvPr id="813" name="Google Shape;813;p91"/>
          <p:cNvSpPr txBox="1"/>
          <p:nvPr>
            <p:ph idx="1" type="body"/>
          </p:nvPr>
        </p:nvSpPr>
        <p:spPr>
          <a:xfrm>
            <a:off x="609600" y="1600201"/>
            <a:ext cx="109728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class</a:t>
            </a:r>
            <a:r>
              <a:rPr b="0" i="0" lang="en-US" sz="2000" u="none" cap="none" strike="noStrike">
                <a:solidFill>
                  <a:schemeClr val="dk1"/>
                </a:solidFill>
                <a:latin typeface="Roboto Condensed"/>
                <a:ea typeface="Roboto Condensed"/>
                <a:cs typeface="Roboto Condensed"/>
                <a:sym typeface="Roboto Condensed"/>
              </a:rPr>
              <a:t> C : </a:t>
            </a: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a:t>
            </a:r>
            <a:r>
              <a:rPr b="0" i="0" lang="en-US" sz="2000" u="none" cap="none" strike="noStrike">
                <a:solidFill>
                  <a:schemeClr val="dk1"/>
                </a:solidFill>
                <a:latin typeface="Roboto Condensed"/>
                <a:ea typeface="Roboto Condensed"/>
                <a:cs typeface="Roboto Condensed"/>
                <a:sym typeface="Roboto Condensed"/>
              </a:rPr>
              <a:t>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 void </a:t>
            </a:r>
            <a:r>
              <a:rPr b="0" i="0" lang="en-US" sz="2000" u="none" cap="none" strike="noStrike">
                <a:solidFill>
                  <a:schemeClr val="dk1"/>
                </a:solidFill>
                <a:latin typeface="Roboto Condensed"/>
                <a:ea typeface="Roboto Condensed"/>
                <a:cs typeface="Roboto Condensed"/>
                <a:sym typeface="Roboto Condensed"/>
              </a:rPr>
              <a:t>foo();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void</a:t>
            </a:r>
            <a:r>
              <a:rPr b="0" i="0" lang="en-US" sz="2000" u="none" cap="none" strike="noStrike">
                <a:solidFill>
                  <a:schemeClr val="dk1"/>
                </a:solidFill>
                <a:latin typeface="Roboto Condensed"/>
                <a:ea typeface="Roboto Condensed"/>
                <a:cs typeface="Roboto Condensed"/>
                <a:sym typeface="Roboto Condensed"/>
              </a:rPr>
              <a:t> foobar();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class</a:t>
            </a:r>
            <a:r>
              <a:rPr b="0" i="0" lang="en-US" sz="2000" u="none" cap="none" strike="noStrike">
                <a:solidFill>
                  <a:schemeClr val="dk1"/>
                </a:solidFill>
                <a:latin typeface="Roboto Condensed"/>
                <a:ea typeface="Roboto Condensed"/>
                <a:cs typeface="Roboto Condensed"/>
                <a:sym typeface="Roboto Condensed"/>
              </a:rPr>
              <a:t> B : </a:t>
            </a: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a:t>
            </a:r>
            <a:r>
              <a:rPr b="0" i="0" lang="en-US" sz="2000" u="none" cap="none" strike="noStrike">
                <a:solidFill>
                  <a:schemeClr val="dk1"/>
                </a:solidFill>
                <a:latin typeface="Roboto Condensed"/>
                <a:ea typeface="Roboto Condensed"/>
                <a:cs typeface="Roboto Condensed"/>
                <a:sym typeface="Roboto Condensed"/>
              </a:rPr>
              <a:t>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void</a:t>
            </a:r>
            <a:r>
              <a:rPr b="0" i="0" lang="en-US" sz="2000" u="none" cap="none" strike="noStrike">
                <a:solidFill>
                  <a:schemeClr val="dk1"/>
                </a:solidFill>
                <a:latin typeface="Roboto Condensed"/>
                <a:ea typeface="Roboto Condensed"/>
                <a:cs typeface="Roboto Condensed"/>
                <a:sym typeface="Roboto Condensed"/>
              </a:rPr>
              <a:t> foo();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class</a:t>
            </a:r>
            <a:r>
              <a:rPr b="0" i="0" lang="en-US" sz="2000" u="none" cap="none" strike="noStrike">
                <a:solidFill>
                  <a:schemeClr val="dk1"/>
                </a:solidFill>
                <a:latin typeface="Roboto Condensed"/>
                <a:ea typeface="Roboto Condensed"/>
                <a:cs typeface="Roboto Condensed"/>
                <a:sym typeface="Roboto Condensed"/>
              </a:rPr>
              <a:t> D : </a:t>
            </a: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 B, </a:t>
            </a: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 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    virtual</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void</a:t>
            </a:r>
            <a:r>
              <a:rPr b="0" i="0" lang="en-US" sz="2000" u="none" cap="none" strike="noStrike">
                <a:solidFill>
                  <a:schemeClr val="dk1"/>
                </a:solidFill>
                <a:latin typeface="Roboto Condensed"/>
                <a:ea typeface="Roboto Condensed"/>
                <a:cs typeface="Roboto Condensed"/>
                <a:sym typeface="Roboto Condensed"/>
              </a:rPr>
              <a:t> foobar();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Calibri"/>
              <a:buNone/>
            </a:pPr>
            <a:r>
              <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00"/>
              </a:spcBef>
              <a:spcAft>
                <a:spcPts val="0"/>
              </a:spcAft>
              <a:buClr>
                <a:schemeClr val="dk1"/>
              </a:buClr>
              <a:buSzPts val="1400"/>
              <a:buFont typeface="Calibri"/>
              <a:buNone/>
            </a:pPr>
            <a:r>
              <a:t/>
            </a:r>
            <a:endParaRPr b="0" i="0" sz="2000" u="none" cap="none" strike="noStrike">
              <a:solidFill>
                <a:schemeClr val="dk1"/>
              </a:solidFill>
              <a:latin typeface="Roboto Condensed"/>
              <a:ea typeface="Roboto Condensed"/>
              <a:cs typeface="Roboto Condensed"/>
              <a:sym typeface="Roboto Condensed"/>
            </a:endParaRPr>
          </a:p>
        </p:txBody>
      </p:sp>
      <p:sp>
        <p:nvSpPr>
          <p:cNvPr id="814" name="Google Shape;814;p91"/>
          <p:cNvSpPr/>
          <p:nvPr/>
        </p:nvSpPr>
        <p:spPr>
          <a:xfrm>
            <a:off x="5040700" y="1981450"/>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A</a:t>
            </a:r>
            <a:endParaRPr b="0" i="0" sz="3200" u="none" cap="none" strike="noStrike">
              <a:solidFill>
                <a:schemeClr val="dk1"/>
              </a:solidFill>
              <a:latin typeface="Arial"/>
              <a:ea typeface="Arial"/>
              <a:cs typeface="Arial"/>
              <a:sym typeface="Arial"/>
            </a:endParaRPr>
          </a:p>
        </p:txBody>
      </p:sp>
      <p:cxnSp>
        <p:nvCxnSpPr>
          <p:cNvPr id="815" name="Google Shape;815;p91"/>
          <p:cNvCxnSpPr>
            <a:stCxn id="816" idx="0"/>
            <a:endCxn id="814" idx="2"/>
          </p:cNvCxnSpPr>
          <p:nvPr/>
        </p:nvCxnSpPr>
        <p:spPr>
          <a:xfrm flipH="1" rot="10800000">
            <a:off x="5040700" y="2393425"/>
            <a:ext cx="593400" cy="691500"/>
          </a:xfrm>
          <a:prstGeom prst="straightConnector1">
            <a:avLst/>
          </a:prstGeom>
          <a:noFill/>
          <a:ln cap="flat" cmpd="sng" w="38100">
            <a:solidFill>
              <a:srgbClr val="38761D"/>
            </a:solidFill>
            <a:prstDash val="solid"/>
            <a:round/>
            <a:headEnd len="sm" w="sm" type="none"/>
            <a:tailEnd len="med" w="med" type="triangle"/>
          </a:ln>
        </p:spPr>
      </p:cxnSp>
      <p:sp>
        <p:nvSpPr>
          <p:cNvPr id="816" name="Google Shape;816;p91"/>
          <p:cNvSpPr/>
          <p:nvPr/>
        </p:nvSpPr>
        <p:spPr>
          <a:xfrm>
            <a:off x="4447450" y="30849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a:t>
            </a:r>
            <a:endParaRPr b="0" i="0" sz="3200" u="none" cap="none" strike="noStrike">
              <a:solidFill>
                <a:schemeClr val="dk1"/>
              </a:solidFill>
              <a:latin typeface="Arial"/>
              <a:ea typeface="Arial"/>
              <a:cs typeface="Arial"/>
              <a:sym typeface="Arial"/>
            </a:endParaRPr>
          </a:p>
        </p:txBody>
      </p:sp>
      <p:sp>
        <p:nvSpPr>
          <p:cNvPr id="817" name="Google Shape;817;p91"/>
          <p:cNvSpPr/>
          <p:nvPr/>
        </p:nvSpPr>
        <p:spPr>
          <a:xfrm>
            <a:off x="5777375" y="30849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C</a:t>
            </a:r>
            <a:endParaRPr b="0" i="0" sz="3200" u="none" cap="none" strike="noStrike">
              <a:solidFill>
                <a:schemeClr val="dk1"/>
              </a:solidFill>
              <a:latin typeface="Arial"/>
              <a:ea typeface="Arial"/>
              <a:cs typeface="Arial"/>
              <a:sym typeface="Arial"/>
            </a:endParaRPr>
          </a:p>
        </p:txBody>
      </p:sp>
      <p:cxnSp>
        <p:nvCxnSpPr>
          <p:cNvPr id="818" name="Google Shape;818;p91"/>
          <p:cNvCxnSpPr>
            <a:stCxn id="819" idx="0"/>
            <a:endCxn id="816" idx="2"/>
          </p:cNvCxnSpPr>
          <p:nvPr/>
        </p:nvCxnSpPr>
        <p:spPr>
          <a:xfrm rot="10800000">
            <a:off x="5040850" y="3496725"/>
            <a:ext cx="593100" cy="990600"/>
          </a:xfrm>
          <a:prstGeom prst="straightConnector1">
            <a:avLst/>
          </a:prstGeom>
          <a:noFill/>
          <a:ln cap="flat" cmpd="sng" w="38100">
            <a:solidFill>
              <a:srgbClr val="38761D"/>
            </a:solidFill>
            <a:prstDash val="solid"/>
            <a:round/>
            <a:headEnd len="sm" w="sm" type="none"/>
            <a:tailEnd len="med" w="med" type="triangle"/>
          </a:ln>
        </p:spPr>
      </p:cxnSp>
      <p:cxnSp>
        <p:nvCxnSpPr>
          <p:cNvPr id="820" name="Google Shape;820;p91"/>
          <p:cNvCxnSpPr>
            <a:stCxn id="819" idx="0"/>
            <a:endCxn id="817" idx="2"/>
          </p:cNvCxnSpPr>
          <p:nvPr/>
        </p:nvCxnSpPr>
        <p:spPr>
          <a:xfrm flipH="1" rot="10800000">
            <a:off x="5633950" y="3496725"/>
            <a:ext cx="736800" cy="990600"/>
          </a:xfrm>
          <a:prstGeom prst="straightConnector1">
            <a:avLst/>
          </a:prstGeom>
          <a:noFill/>
          <a:ln cap="flat" cmpd="sng" w="38100">
            <a:solidFill>
              <a:srgbClr val="38761D"/>
            </a:solidFill>
            <a:prstDash val="solid"/>
            <a:round/>
            <a:headEnd len="sm" w="sm" type="none"/>
            <a:tailEnd len="med" w="med" type="triangle"/>
          </a:ln>
        </p:spPr>
      </p:cxnSp>
      <p:cxnSp>
        <p:nvCxnSpPr>
          <p:cNvPr id="821" name="Google Shape;821;p91"/>
          <p:cNvCxnSpPr>
            <a:stCxn id="817" idx="0"/>
            <a:endCxn id="814" idx="2"/>
          </p:cNvCxnSpPr>
          <p:nvPr/>
        </p:nvCxnSpPr>
        <p:spPr>
          <a:xfrm rot="10800000">
            <a:off x="5633825" y="2393425"/>
            <a:ext cx="736800" cy="691500"/>
          </a:xfrm>
          <a:prstGeom prst="straightConnector1">
            <a:avLst/>
          </a:prstGeom>
          <a:noFill/>
          <a:ln cap="flat" cmpd="sng" w="38100">
            <a:solidFill>
              <a:srgbClr val="38761D"/>
            </a:solidFill>
            <a:prstDash val="solid"/>
            <a:round/>
            <a:headEnd len="sm" w="sm" type="none"/>
            <a:tailEnd len="med" w="med" type="triangle"/>
          </a:ln>
        </p:spPr>
      </p:cxnSp>
      <p:sp>
        <p:nvSpPr>
          <p:cNvPr id="819" name="Google Shape;819;p91"/>
          <p:cNvSpPr/>
          <p:nvPr/>
        </p:nvSpPr>
        <p:spPr>
          <a:xfrm>
            <a:off x="5040700" y="44873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5" name="Shape 825"/>
        <p:cNvGrpSpPr/>
        <p:nvPr/>
      </p:nvGrpSpPr>
      <p:grpSpPr>
        <a:xfrm>
          <a:off x="0" y="0"/>
          <a:ext cx="0" cy="0"/>
          <a:chOff x="0" y="0"/>
          <a:chExt cx="0" cy="0"/>
        </a:xfrm>
      </p:grpSpPr>
      <p:sp>
        <p:nvSpPr>
          <p:cNvPr id="826" name="Google Shape;826;p92"/>
          <p:cNvSpPr txBox="1"/>
          <p:nvPr>
            <p:ph idx="1" type="body"/>
          </p:nvPr>
        </p:nvSpPr>
        <p:spPr>
          <a:xfrm>
            <a:off x="609600" y="1600201"/>
            <a:ext cx="109728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class</a:t>
            </a:r>
            <a:r>
              <a:rPr b="0" i="0" lang="en-US" sz="2000" u="none" cap="none" strike="noStrike">
                <a:solidFill>
                  <a:schemeClr val="dk1"/>
                </a:solidFill>
                <a:latin typeface="Roboto Condensed"/>
                <a:ea typeface="Roboto Condensed"/>
                <a:cs typeface="Roboto Condensed"/>
                <a:sym typeface="Roboto Condensed"/>
              </a:rPr>
              <a:t> C : </a:t>
            </a: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a:t>
            </a:r>
            <a:r>
              <a:rPr b="0" i="0" lang="en-US" sz="2000" u="none" cap="none" strike="noStrike">
                <a:solidFill>
                  <a:schemeClr val="dk1"/>
                </a:solidFill>
                <a:latin typeface="Roboto Condensed"/>
                <a:ea typeface="Roboto Condensed"/>
                <a:cs typeface="Roboto Condensed"/>
                <a:sym typeface="Roboto Condensed"/>
              </a:rPr>
              <a:t>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 void </a:t>
            </a:r>
            <a:r>
              <a:rPr b="0" i="0" lang="en-US" sz="2000" u="none" cap="none" strike="noStrike">
                <a:solidFill>
                  <a:schemeClr val="dk1"/>
                </a:solidFill>
                <a:latin typeface="Roboto Condensed"/>
                <a:ea typeface="Roboto Condensed"/>
                <a:cs typeface="Roboto Condensed"/>
                <a:sym typeface="Roboto Condensed"/>
              </a:rPr>
              <a:t>foo();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void</a:t>
            </a:r>
            <a:r>
              <a:rPr b="0" i="0" lang="en-US" sz="2000" u="none" cap="none" strike="noStrike">
                <a:solidFill>
                  <a:schemeClr val="dk1"/>
                </a:solidFill>
                <a:latin typeface="Roboto Condensed"/>
                <a:ea typeface="Roboto Condensed"/>
                <a:cs typeface="Roboto Condensed"/>
                <a:sym typeface="Roboto Condensed"/>
              </a:rPr>
              <a:t> foobar();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class</a:t>
            </a:r>
            <a:r>
              <a:rPr b="0" i="0" lang="en-US" sz="2000" u="none" cap="none" strike="noStrike">
                <a:solidFill>
                  <a:schemeClr val="dk1"/>
                </a:solidFill>
                <a:latin typeface="Roboto Condensed"/>
                <a:ea typeface="Roboto Condensed"/>
                <a:cs typeface="Roboto Condensed"/>
                <a:sym typeface="Roboto Condensed"/>
              </a:rPr>
              <a:t> B : </a:t>
            </a: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a:t>
            </a:r>
            <a:r>
              <a:rPr b="0" i="0" lang="en-US" sz="2000" u="none" cap="none" strike="noStrike">
                <a:solidFill>
                  <a:schemeClr val="dk1"/>
                </a:solidFill>
                <a:latin typeface="Roboto Condensed"/>
                <a:ea typeface="Roboto Condensed"/>
                <a:cs typeface="Roboto Condensed"/>
                <a:sym typeface="Roboto Condensed"/>
              </a:rPr>
              <a:t>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void</a:t>
            </a:r>
            <a:r>
              <a:rPr b="0" i="0" lang="en-US" sz="2000" u="none" cap="none" strike="noStrike">
                <a:solidFill>
                  <a:schemeClr val="dk1"/>
                </a:solidFill>
                <a:latin typeface="Roboto Condensed"/>
                <a:ea typeface="Roboto Condensed"/>
                <a:cs typeface="Roboto Condensed"/>
                <a:sym typeface="Roboto Condensed"/>
              </a:rPr>
              <a:t> foo();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class</a:t>
            </a:r>
            <a:r>
              <a:rPr b="0" i="0" lang="en-US" sz="2000" u="none" cap="none" strike="noStrike">
                <a:solidFill>
                  <a:schemeClr val="dk1"/>
                </a:solidFill>
                <a:latin typeface="Roboto Condensed"/>
                <a:ea typeface="Roboto Condensed"/>
                <a:cs typeface="Roboto Condensed"/>
                <a:sym typeface="Roboto Condensed"/>
              </a:rPr>
              <a:t> D : </a:t>
            </a: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 B, </a:t>
            </a: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 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    virtual</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void</a:t>
            </a:r>
            <a:r>
              <a:rPr b="0" i="0" lang="en-US" sz="2000" u="none" cap="none" strike="noStrike">
                <a:solidFill>
                  <a:schemeClr val="dk1"/>
                </a:solidFill>
                <a:latin typeface="Roboto Condensed"/>
                <a:ea typeface="Roboto Condensed"/>
                <a:cs typeface="Roboto Condensed"/>
                <a:sym typeface="Roboto Condensed"/>
              </a:rPr>
              <a:t> foobar();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Calibri"/>
              <a:buNone/>
            </a:pPr>
            <a:r>
              <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00"/>
              </a:spcBef>
              <a:spcAft>
                <a:spcPts val="0"/>
              </a:spcAft>
              <a:buClr>
                <a:schemeClr val="dk1"/>
              </a:buClr>
              <a:buSzPts val="1400"/>
              <a:buFont typeface="Calibri"/>
              <a:buNone/>
            </a:pPr>
            <a:r>
              <a:t/>
            </a:r>
            <a:endParaRPr b="0" i="0" sz="2000" u="none" cap="none" strike="noStrike">
              <a:solidFill>
                <a:schemeClr val="dk1"/>
              </a:solidFill>
              <a:latin typeface="Roboto Condensed"/>
              <a:ea typeface="Roboto Condensed"/>
              <a:cs typeface="Roboto Condensed"/>
              <a:sym typeface="Roboto Condensed"/>
            </a:endParaRPr>
          </a:p>
        </p:txBody>
      </p:sp>
      <p:sp>
        <p:nvSpPr>
          <p:cNvPr id="827" name="Google Shape;827;p92"/>
          <p:cNvSpPr txBox="1"/>
          <p:nvPr>
            <p:ph type="title"/>
          </p:nvPr>
        </p:nvSpPr>
        <p:spPr>
          <a:xfrm>
            <a:off x="609600" y="274638"/>
            <a:ext cx="10972800" cy="7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Inheritance</a:t>
            </a:r>
            <a:endParaRPr b="1" i="0" sz="2400" u="none" cap="none" strike="noStrike">
              <a:solidFill>
                <a:srgbClr val="666666"/>
              </a:solidFill>
              <a:latin typeface="Roboto Condensed"/>
              <a:ea typeface="Roboto Condensed"/>
              <a:cs typeface="Roboto Condensed"/>
              <a:sym typeface="Roboto Condensed"/>
            </a:endParaRPr>
          </a:p>
        </p:txBody>
      </p:sp>
      <p:sp>
        <p:nvSpPr>
          <p:cNvPr id="828" name="Google Shape;828;p92"/>
          <p:cNvSpPr/>
          <p:nvPr/>
        </p:nvSpPr>
        <p:spPr>
          <a:xfrm>
            <a:off x="7156622" y="1981500"/>
            <a:ext cx="2603100" cy="4119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 in memory</a:t>
            </a:r>
            <a:endParaRPr b="0" i="0" sz="3200" u="none" cap="none" strike="noStrike">
              <a:solidFill>
                <a:schemeClr val="dk1"/>
              </a:solidFill>
              <a:latin typeface="Arial"/>
              <a:ea typeface="Arial"/>
              <a:cs typeface="Arial"/>
              <a:sym typeface="Arial"/>
            </a:endParaRPr>
          </a:p>
        </p:txBody>
      </p:sp>
      <p:sp>
        <p:nvSpPr>
          <p:cNvPr id="829" name="Google Shape;829;p92"/>
          <p:cNvSpPr/>
          <p:nvPr/>
        </p:nvSpPr>
        <p:spPr>
          <a:xfrm>
            <a:off x="7300441" y="3657284"/>
            <a:ext cx="2286000" cy="4119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a:t>
            </a:r>
            <a:endParaRPr b="0" i="0" sz="3200" u="none" cap="none" strike="noStrike">
              <a:solidFill>
                <a:schemeClr val="dk1"/>
              </a:solidFill>
              <a:latin typeface="Arial"/>
              <a:ea typeface="Arial"/>
              <a:cs typeface="Arial"/>
              <a:sym typeface="Arial"/>
            </a:endParaRPr>
          </a:p>
        </p:txBody>
      </p:sp>
      <p:sp>
        <p:nvSpPr>
          <p:cNvPr id="830" name="Google Shape;830;p92"/>
          <p:cNvSpPr/>
          <p:nvPr/>
        </p:nvSpPr>
        <p:spPr>
          <a:xfrm>
            <a:off x="7300441" y="4221970"/>
            <a:ext cx="2286000" cy="4119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C</a:t>
            </a:r>
            <a:endParaRPr b="0" i="0" sz="3200" u="none" cap="none" strike="noStrike">
              <a:solidFill>
                <a:schemeClr val="dk1"/>
              </a:solidFill>
              <a:latin typeface="Arial"/>
              <a:ea typeface="Arial"/>
              <a:cs typeface="Arial"/>
              <a:sym typeface="Arial"/>
            </a:endParaRPr>
          </a:p>
        </p:txBody>
      </p:sp>
      <p:sp>
        <p:nvSpPr>
          <p:cNvPr id="831" name="Google Shape;831;p92"/>
          <p:cNvSpPr/>
          <p:nvPr/>
        </p:nvSpPr>
        <p:spPr>
          <a:xfrm>
            <a:off x="7300441" y="4786545"/>
            <a:ext cx="2286000" cy="4119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a:t>
            </a:r>
            <a:endParaRPr b="0" i="0" sz="3200" u="none" cap="none" strike="noStrike">
              <a:solidFill>
                <a:schemeClr val="dk1"/>
              </a:solidFill>
              <a:latin typeface="Arial"/>
              <a:ea typeface="Arial"/>
              <a:cs typeface="Arial"/>
              <a:sym typeface="Arial"/>
            </a:endParaRPr>
          </a:p>
        </p:txBody>
      </p:sp>
      <p:sp>
        <p:nvSpPr>
          <p:cNvPr id="832" name="Google Shape;832;p92"/>
          <p:cNvSpPr/>
          <p:nvPr/>
        </p:nvSpPr>
        <p:spPr>
          <a:xfrm>
            <a:off x="7300441" y="3126952"/>
            <a:ext cx="2286000" cy="4119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A</a:t>
            </a:r>
            <a:endParaRPr b="0" i="0" sz="3200" u="none" cap="none" strike="noStrike">
              <a:solidFill>
                <a:schemeClr val="dk1"/>
              </a:solidFill>
              <a:latin typeface="Arial"/>
              <a:ea typeface="Arial"/>
              <a:cs typeface="Arial"/>
              <a:sym typeface="Arial"/>
            </a:endParaRPr>
          </a:p>
        </p:txBody>
      </p:sp>
      <p:sp>
        <p:nvSpPr>
          <p:cNvPr id="833" name="Google Shape;833;p92"/>
          <p:cNvSpPr/>
          <p:nvPr/>
        </p:nvSpPr>
        <p:spPr>
          <a:xfrm>
            <a:off x="4079777" y="5069527"/>
            <a:ext cx="3076800" cy="1474200"/>
          </a:xfrm>
          <a:prstGeom prst="roundRect">
            <a:avLst>
              <a:gd fmla="val 16667" name="adj"/>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Roboto Condensed"/>
              <a:buNone/>
            </a:pPr>
            <a:r>
              <a:rPr b="0" i="0" lang="en-US" sz="2400" u="none" cap="none" strike="noStrike">
                <a:solidFill>
                  <a:schemeClr val="dk1"/>
                </a:solidFill>
                <a:latin typeface="Roboto Condensed"/>
                <a:ea typeface="Roboto Condensed"/>
                <a:cs typeface="Roboto Condensed"/>
                <a:sym typeface="Roboto Condensed"/>
              </a:rPr>
              <a:t>Disambiguates fun() method call</a:t>
            </a:r>
            <a:endParaRPr b="0" i="0" sz="1400" u="none" cap="none" strike="noStrike">
              <a:solidFill>
                <a:srgbClr val="000000"/>
              </a:solidFill>
              <a:latin typeface="Arial"/>
              <a:ea typeface="Arial"/>
              <a:cs typeface="Arial"/>
              <a:sym typeface="Arial"/>
            </a:endParaRPr>
          </a:p>
        </p:txBody>
      </p:sp>
      <p:sp>
        <p:nvSpPr>
          <p:cNvPr id="834" name="Google Shape;834;p92"/>
          <p:cNvSpPr/>
          <p:nvPr/>
        </p:nvSpPr>
        <p:spPr>
          <a:xfrm>
            <a:off x="7313141" y="2596648"/>
            <a:ext cx="2286000" cy="411900"/>
          </a:xfrm>
          <a:prstGeom prst="roundRect">
            <a:avLst>
              <a:gd fmla="val 16667" name="adj"/>
            </a:avLst>
          </a:prstGeom>
          <a:solidFill>
            <a:schemeClr val="lt1"/>
          </a:solidFill>
          <a:ln cap="flat" cmpd="sng" w="571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vpointer</a:t>
            </a:r>
            <a:endParaRPr b="0" i="0" sz="3200" u="none" cap="none" strike="noStrike">
              <a:solidFill>
                <a:schemeClr val="dk1"/>
              </a:solidFill>
              <a:latin typeface="Arial"/>
              <a:ea typeface="Arial"/>
              <a:cs typeface="Arial"/>
              <a:sym typeface="Arial"/>
            </a:endParaRPr>
          </a:p>
        </p:txBody>
      </p:sp>
      <p:sp>
        <p:nvSpPr>
          <p:cNvPr id="835" name="Google Shape;835;p92"/>
          <p:cNvSpPr txBox="1"/>
          <p:nvPr>
            <p:ph idx="1" type="body"/>
          </p:nvPr>
        </p:nvSpPr>
        <p:spPr>
          <a:xfrm>
            <a:off x="609600" y="1600201"/>
            <a:ext cx="109728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class</a:t>
            </a:r>
            <a:r>
              <a:rPr b="0" i="0" lang="en-US" sz="2000" u="none" cap="none" strike="noStrike">
                <a:solidFill>
                  <a:schemeClr val="dk1"/>
                </a:solidFill>
                <a:latin typeface="Roboto Condensed"/>
                <a:ea typeface="Roboto Condensed"/>
                <a:cs typeface="Roboto Condensed"/>
                <a:sym typeface="Roboto Condensed"/>
              </a:rPr>
              <a:t> C : </a:t>
            </a: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a:t>
            </a:r>
            <a:r>
              <a:rPr b="0" i="0" lang="en-US" sz="2000" u="none" cap="none" strike="noStrike">
                <a:solidFill>
                  <a:schemeClr val="dk1"/>
                </a:solidFill>
                <a:latin typeface="Roboto Condensed"/>
                <a:ea typeface="Roboto Condensed"/>
                <a:cs typeface="Roboto Condensed"/>
                <a:sym typeface="Roboto Condensed"/>
              </a:rPr>
              <a:t>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 void </a:t>
            </a:r>
            <a:r>
              <a:rPr b="0" i="0" lang="en-US" sz="2000" u="none" cap="none" strike="noStrike">
                <a:solidFill>
                  <a:schemeClr val="dk1"/>
                </a:solidFill>
                <a:latin typeface="Roboto Condensed"/>
                <a:ea typeface="Roboto Condensed"/>
                <a:cs typeface="Roboto Condensed"/>
                <a:sym typeface="Roboto Condensed"/>
              </a:rPr>
              <a:t>foo();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void</a:t>
            </a:r>
            <a:r>
              <a:rPr b="0" i="0" lang="en-US" sz="2000" u="none" cap="none" strike="noStrike">
                <a:solidFill>
                  <a:schemeClr val="dk1"/>
                </a:solidFill>
                <a:latin typeface="Roboto Condensed"/>
                <a:ea typeface="Roboto Condensed"/>
                <a:cs typeface="Roboto Condensed"/>
                <a:sym typeface="Roboto Condensed"/>
              </a:rPr>
              <a:t> foobar();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class</a:t>
            </a:r>
            <a:r>
              <a:rPr b="0" i="0" lang="en-US" sz="2000" u="none" cap="none" strike="noStrike">
                <a:solidFill>
                  <a:schemeClr val="dk1"/>
                </a:solidFill>
                <a:latin typeface="Roboto Condensed"/>
                <a:ea typeface="Roboto Condensed"/>
                <a:cs typeface="Roboto Condensed"/>
                <a:sym typeface="Roboto Condensed"/>
              </a:rPr>
              <a:t> B : </a:t>
            </a: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a:t>
            </a:r>
            <a:r>
              <a:rPr b="0" i="0" lang="en-US" sz="2000" u="none" cap="none" strike="noStrike">
                <a:solidFill>
                  <a:schemeClr val="dk1"/>
                </a:solidFill>
                <a:latin typeface="Roboto Condensed"/>
                <a:ea typeface="Roboto Condensed"/>
                <a:cs typeface="Roboto Condensed"/>
                <a:sym typeface="Roboto Condensed"/>
              </a:rPr>
              <a:t>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void</a:t>
            </a:r>
            <a:r>
              <a:rPr b="0" i="0" lang="en-US" sz="2000" u="none" cap="none" strike="noStrike">
                <a:solidFill>
                  <a:schemeClr val="dk1"/>
                </a:solidFill>
                <a:latin typeface="Roboto Condensed"/>
                <a:ea typeface="Roboto Condensed"/>
                <a:cs typeface="Roboto Condensed"/>
                <a:sym typeface="Roboto Condensed"/>
              </a:rPr>
              <a:t> foo();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class</a:t>
            </a:r>
            <a:r>
              <a:rPr b="0" i="0" lang="en-US" sz="2000" u="none" cap="none" strike="noStrike">
                <a:solidFill>
                  <a:schemeClr val="dk1"/>
                </a:solidFill>
                <a:latin typeface="Roboto Condensed"/>
                <a:ea typeface="Roboto Condensed"/>
                <a:cs typeface="Roboto Condensed"/>
                <a:sym typeface="Roboto Condensed"/>
              </a:rPr>
              <a:t> D : </a:t>
            </a:r>
            <a:r>
              <a:rPr b="0" i="0" lang="en-US" sz="2000" u="none" cap="none" strike="noStrike">
                <a:solidFill>
                  <a:schemeClr val="accent1"/>
                </a:solidFill>
                <a:latin typeface="Roboto Condensed"/>
                <a:ea typeface="Roboto Condensed"/>
                <a:cs typeface="Roboto Condensed"/>
                <a:sym typeface="Roboto Condensed"/>
              </a:rPr>
              <a:t>public virtual </a:t>
            </a:r>
            <a:r>
              <a:rPr b="0" i="0" lang="en-US" sz="2000" u="none" cap="none" strike="noStrike">
                <a:solidFill>
                  <a:schemeClr val="dk1"/>
                </a:solidFill>
                <a:latin typeface="Roboto Condensed"/>
                <a:ea typeface="Roboto Condensed"/>
                <a:cs typeface="Roboto Condensed"/>
                <a:sym typeface="Roboto Condensed"/>
              </a:rPr>
              <a:t> B, </a:t>
            </a: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 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400"/>
              <a:buFont typeface="Roboto Condensed"/>
              <a:buNone/>
            </a:pPr>
            <a:r>
              <a:rPr b="0" i="0" lang="en-US" sz="2000" u="none" cap="none" strike="noStrike">
                <a:solidFill>
                  <a:schemeClr val="accent1"/>
                </a:solidFill>
                <a:latin typeface="Roboto Condensed"/>
                <a:ea typeface="Roboto Condensed"/>
                <a:cs typeface="Roboto Condensed"/>
                <a:sym typeface="Roboto Condensed"/>
              </a:rPr>
              <a:t>    virtual</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void</a:t>
            </a:r>
            <a:r>
              <a:rPr b="0" i="0" lang="en-US" sz="2000" u="none" cap="none" strike="noStrike">
                <a:solidFill>
                  <a:schemeClr val="dk1"/>
                </a:solidFill>
                <a:latin typeface="Roboto Condensed"/>
                <a:ea typeface="Roboto Condensed"/>
                <a:cs typeface="Roboto Condensed"/>
                <a:sym typeface="Roboto Condensed"/>
              </a:rPr>
              <a:t> foobar();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Roboto Condensed"/>
              <a:buNone/>
            </a:pPr>
            <a:r>
              <a:rPr b="0" i="0" lang="en-US" sz="20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1400"/>
              <a:buFont typeface="Calibri"/>
              <a:buNone/>
            </a:pPr>
            <a:r>
              <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00"/>
              </a:spcBef>
              <a:spcAft>
                <a:spcPts val="0"/>
              </a:spcAft>
              <a:buClr>
                <a:schemeClr val="dk1"/>
              </a:buClr>
              <a:buSzPts val="1400"/>
              <a:buFont typeface="Calibri"/>
              <a:buNone/>
            </a:pPr>
            <a:r>
              <a:t/>
            </a:r>
            <a:endParaRPr b="0" i="0" sz="2000" u="none" cap="none" strike="noStrike">
              <a:solidFill>
                <a:schemeClr val="dk1"/>
              </a:solidFill>
              <a:latin typeface="Roboto Condensed"/>
              <a:ea typeface="Roboto Condensed"/>
              <a:cs typeface="Roboto Condensed"/>
              <a:sym typeface="Roboto Condensed"/>
            </a:endParaRPr>
          </a:p>
        </p:txBody>
      </p:sp>
      <p:sp>
        <p:nvSpPr>
          <p:cNvPr id="836" name="Google Shape;836;p92"/>
          <p:cNvSpPr/>
          <p:nvPr/>
        </p:nvSpPr>
        <p:spPr>
          <a:xfrm>
            <a:off x="5040700" y="1981450"/>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A</a:t>
            </a:r>
            <a:endParaRPr b="0" i="0" sz="3200" u="none" cap="none" strike="noStrike">
              <a:solidFill>
                <a:schemeClr val="dk1"/>
              </a:solidFill>
              <a:latin typeface="Arial"/>
              <a:ea typeface="Arial"/>
              <a:cs typeface="Arial"/>
              <a:sym typeface="Arial"/>
            </a:endParaRPr>
          </a:p>
        </p:txBody>
      </p:sp>
      <p:cxnSp>
        <p:nvCxnSpPr>
          <p:cNvPr id="837" name="Google Shape;837;p92"/>
          <p:cNvCxnSpPr>
            <a:stCxn id="838" idx="0"/>
            <a:endCxn id="836" idx="2"/>
          </p:cNvCxnSpPr>
          <p:nvPr/>
        </p:nvCxnSpPr>
        <p:spPr>
          <a:xfrm flipH="1" rot="10800000">
            <a:off x="5040700" y="2393425"/>
            <a:ext cx="593400" cy="691500"/>
          </a:xfrm>
          <a:prstGeom prst="straightConnector1">
            <a:avLst/>
          </a:prstGeom>
          <a:noFill/>
          <a:ln cap="flat" cmpd="sng" w="38100">
            <a:solidFill>
              <a:srgbClr val="38761D"/>
            </a:solidFill>
            <a:prstDash val="solid"/>
            <a:round/>
            <a:headEnd len="sm" w="sm" type="none"/>
            <a:tailEnd len="med" w="med" type="triangle"/>
          </a:ln>
        </p:spPr>
      </p:cxnSp>
      <p:sp>
        <p:nvSpPr>
          <p:cNvPr id="838" name="Google Shape;838;p92"/>
          <p:cNvSpPr/>
          <p:nvPr/>
        </p:nvSpPr>
        <p:spPr>
          <a:xfrm>
            <a:off x="4447450" y="30849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a:t>
            </a:r>
            <a:endParaRPr b="0" i="0" sz="3200" u="none" cap="none" strike="noStrike">
              <a:solidFill>
                <a:schemeClr val="dk1"/>
              </a:solidFill>
              <a:latin typeface="Arial"/>
              <a:ea typeface="Arial"/>
              <a:cs typeface="Arial"/>
              <a:sym typeface="Arial"/>
            </a:endParaRPr>
          </a:p>
        </p:txBody>
      </p:sp>
      <p:sp>
        <p:nvSpPr>
          <p:cNvPr id="839" name="Google Shape;839;p92"/>
          <p:cNvSpPr/>
          <p:nvPr/>
        </p:nvSpPr>
        <p:spPr>
          <a:xfrm>
            <a:off x="5777375" y="30849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C</a:t>
            </a:r>
            <a:endParaRPr b="0" i="0" sz="3200" u="none" cap="none" strike="noStrike">
              <a:solidFill>
                <a:schemeClr val="dk1"/>
              </a:solidFill>
              <a:latin typeface="Arial"/>
              <a:ea typeface="Arial"/>
              <a:cs typeface="Arial"/>
              <a:sym typeface="Arial"/>
            </a:endParaRPr>
          </a:p>
        </p:txBody>
      </p:sp>
      <p:cxnSp>
        <p:nvCxnSpPr>
          <p:cNvPr id="840" name="Google Shape;840;p92"/>
          <p:cNvCxnSpPr>
            <a:stCxn id="841" idx="0"/>
            <a:endCxn id="838" idx="2"/>
          </p:cNvCxnSpPr>
          <p:nvPr/>
        </p:nvCxnSpPr>
        <p:spPr>
          <a:xfrm rot="10800000">
            <a:off x="5040850" y="3496725"/>
            <a:ext cx="593100" cy="990600"/>
          </a:xfrm>
          <a:prstGeom prst="straightConnector1">
            <a:avLst/>
          </a:prstGeom>
          <a:noFill/>
          <a:ln cap="flat" cmpd="sng" w="38100">
            <a:solidFill>
              <a:srgbClr val="38761D"/>
            </a:solidFill>
            <a:prstDash val="solid"/>
            <a:round/>
            <a:headEnd len="sm" w="sm" type="none"/>
            <a:tailEnd len="med" w="med" type="triangle"/>
          </a:ln>
        </p:spPr>
      </p:cxnSp>
      <p:cxnSp>
        <p:nvCxnSpPr>
          <p:cNvPr id="842" name="Google Shape;842;p92"/>
          <p:cNvCxnSpPr>
            <a:stCxn id="841" idx="0"/>
            <a:endCxn id="839" idx="2"/>
          </p:cNvCxnSpPr>
          <p:nvPr/>
        </p:nvCxnSpPr>
        <p:spPr>
          <a:xfrm flipH="1" rot="10800000">
            <a:off x="5633950" y="3496725"/>
            <a:ext cx="736800" cy="990600"/>
          </a:xfrm>
          <a:prstGeom prst="straightConnector1">
            <a:avLst/>
          </a:prstGeom>
          <a:noFill/>
          <a:ln cap="flat" cmpd="sng" w="38100">
            <a:solidFill>
              <a:srgbClr val="38761D"/>
            </a:solidFill>
            <a:prstDash val="solid"/>
            <a:round/>
            <a:headEnd len="sm" w="sm" type="none"/>
            <a:tailEnd len="med" w="med" type="triangle"/>
          </a:ln>
        </p:spPr>
      </p:cxnSp>
      <p:cxnSp>
        <p:nvCxnSpPr>
          <p:cNvPr id="843" name="Google Shape;843;p92"/>
          <p:cNvCxnSpPr>
            <a:stCxn id="839" idx="0"/>
            <a:endCxn id="836" idx="2"/>
          </p:cNvCxnSpPr>
          <p:nvPr/>
        </p:nvCxnSpPr>
        <p:spPr>
          <a:xfrm rot="10800000">
            <a:off x="5633825" y="2393425"/>
            <a:ext cx="736800" cy="691500"/>
          </a:xfrm>
          <a:prstGeom prst="straightConnector1">
            <a:avLst/>
          </a:prstGeom>
          <a:noFill/>
          <a:ln cap="flat" cmpd="sng" w="38100">
            <a:solidFill>
              <a:srgbClr val="38761D"/>
            </a:solidFill>
            <a:prstDash val="solid"/>
            <a:round/>
            <a:headEnd len="sm" w="sm" type="none"/>
            <a:tailEnd len="med" w="med" type="triangle"/>
          </a:ln>
        </p:spPr>
      </p:cxnSp>
      <p:sp>
        <p:nvSpPr>
          <p:cNvPr id="841" name="Google Shape;841;p92"/>
          <p:cNvSpPr/>
          <p:nvPr/>
        </p:nvSpPr>
        <p:spPr>
          <a:xfrm>
            <a:off x="5040700" y="44873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sp>
        <p:nvSpPr>
          <p:cNvPr id="848" name="Google Shape;848;p93"/>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Type casting is a conversion that implies a different interpretation of the value, and then requires an explicit conversion.</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static_cast can perform conversion between pointers in the same hierarchy branch</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static_cast is performed in compilation time and if fails gives a compilation error</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dynamic_cast can perform conversion between pointers/references in the same hierarchy branch</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48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dynamic_cast is performed in runtime, and if fails returns a null pointer/throws a bad_alloc exception</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849" name="Google Shape;849;p93"/>
          <p:cNvSpPr txBox="1"/>
          <p:nvPr>
            <p:ph type="title"/>
          </p:nvPr>
        </p:nvSpPr>
        <p:spPr>
          <a:xfrm>
            <a:off x="609600" y="274637"/>
            <a:ext cx="10972800" cy="7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Calibri"/>
              <a:buNone/>
            </a:pPr>
            <a:r>
              <a:rPr b="1" i="0" lang="en-US" sz="2400" u="none" cap="none" strike="noStrike">
                <a:solidFill>
                  <a:srgbClr val="666666"/>
                </a:solidFill>
                <a:latin typeface="Roboto Condensed"/>
                <a:ea typeface="Roboto Condensed"/>
                <a:cs typeface="Roboto Condensed"/>
                <a:sym typeface="Roboto Condensed"/>
              </a:rPr>
              <a:t>Type Casting</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3" name="Shape 853"/>
        <p:cNvGrpSpPr/>
        <p:nvPr/>
      </p:nvGrpSpPr>
      <p:grpSpPr>
        <a:xfrm>
          <a:off x="0" y="0"/>
          <a:ext cx="0" cy="0"/>
          <a:chOff x="0" y="0"/>
          <a:chExt cx="0" cy="0"/>
        </a:xfrm>
      </p:grpSpPr>
      <p:sp>
        <p:nvSpPr>
          <p:cNvPr id="854" name="Google Shape;854;p94"/>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 a1 = </a:t>
            </a:r>
            <a:r>
              <a:rPr b="0" i="0" lang="en-US" sz="2400" u="none" cap="none" strike="noStrike">
                <a:solidFill>
                  <a:schemeClr val="accent1"/>
                </a:solidFill>
                <a:latin typeface="Roboto Condensed"/>
                <a:ea typeface="Roboto Condensed"/>
                <a:cs typeface="Roboto Condensed"/>
                <a:sym typeface="Roboto Condensed"/>
              </a:rPr>
              <a:t>new </a:t>
            </a:r>
            <a:r>
              <a:rPr b="0" i="0" lang="en-US" sz="2400" u="none" cap="none" strike="noStrike">
                <a:solidFill>
                  <a:schemeClr val="dk1"/>
                </a:solidFill>
                <a:latin typeface="Roboto Condensed"/>
                <a:ea typeface="Roboto Condensed"/>
                <a:cs typeface="Roboto Condensed"/>
                <a:sym typeface="Roboto Condensed"/>
              </a:rPr>
              <a:t>C;</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D* d1 = </a:t>
            </a:r>
            <a:r>
              <a:rPr b="0" i="0" lang="en-US" sz="2400" u="none" cap="none" strike="noStrike">
                <a:solidFill>
                  <a:schemeClr val="accent1"/>
                </a:solidFill>
                <a:latin typeface="Roboto Condensed"/>
                <a:ea typeface="Roboto Condensed"/>
                <a:cs typeface="Roboto Condensed"/>
                <a:sym typeface="Roboto Condensed"/>
              </a:rPr>
              <a:t>static_cast</a:t>
            </a:r>
            <a:r>
              <a:rPr b="0" i="0" lang="en-US" sz="2400" u="none" cap="none" strike="noStrike">
                <a:solidFill>
                  <a:schemeClr val="dk1"/>
                </a:solidFill>
                <a:latin typeface="Roboto Condensed"/>
                <a:ea typeface="Roboto Condensed"/>
                <a:cs typeface="Roboto Condensed"/>
                <a:sym typeface="Roboto Condensed"/>
              </a:rPr>
              <a:t>&lt;D*&gt; a1; </a:t>
            </a:r>
            <a:r>
              <a:rPr b="0" i="0" lang="en-US" sz="2400" u="none" cap="none" strike="noStrike">
                <a:solidFill>
                  <a:schemeClr val="accent3"/>
                </a:solidFill>
                <a:latin typeface="Roboto Condensed"/>
                <a:ea typeface="Roboto Condensed"/>
                <a:cs typeface="Roboto Condensed"/>
                <a:sym typeface="Roboto Condensed"/>
              </a:rPr>
              <a:t>// No compilation error, but wrong</a:t>
            </a:r>
            <a:endParaRPr b="0" i="0" sz="2400" u="none" cap="none" strike="noStrike">
              <a:solidFill>
                <a:schemeClr val="accent3"/>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 a2 = </a:t>
            </a:r>
            <a:r>
              <a:rPr b="0" i="0" lang="en-US" sz="2400" u="none" cap="none" strike="noStrike">
                <a:solidFill>
                  <a:schemeClr val="accent1"/>
                </a:solidFill>
                <a:latin typeface="Roboto Condensed"/>
                <a:ea typeface="Roboto Condensed"/>
                <a:cs typeface="Roboto Condensed"/>
                <a:sym typeface="Roboto Condensed"/>
              </a:rPr>
              <a:t>new </a:t>
            </a:r>
            <a:r>
              <a:rPr b="0" i="0" lang="en-US" sz="2400" u="none" cap="none" strike="noStrike">
                <a:solidFill>
                  <a:schemeClr val="dk1"/>
                </a:solidFill>
                <a:latin typeface="Roboto Condensed"/>
                <a:ea typeface="Roboto Condensed"/>
                <a:cs typeface="Roboto Condensed"/>
                <a:sym typeface="Roboto Condensed"/>
              </a:rPr>
              <a:t>E;</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E* e1 = </a:t>
            </a:r>
            <a:r>
              <a:rPr b="0" i="0" lang="en-US" sz="2400" u="none" cap="none" strike="noStrike">
                <a:solidFill>
                  <a:schemeClr val="accent1"/>
                </a:solidFill>
                <a:latin typeface="Roboto Condensed"/>
                <a:ea typeface="Roboto Condensed"/>
                <a:cs typeface="Roboto Condensed"/>
                <a:sym typeface="Roboto Condensed"/>
              </a:rPr>
              <a:t>static_cast</a:t>
            </a:r>
            <a:r>
              <a:rPr b="0" i="0" lang="en-US" sz="2400" u="none" cap="none" strike="noStrike">
                <a:solidFill>
                  <a:schemeClr val="dk1"/>
                </a:solidFill>
                <a:latin typeface="Roboto Condensed"/>
                <a:ea typeface="Roboto Condensed"/>
                <a:cs typeface="Roboto Condensed"/>
                <a:sym typeface="Roboto Condensed"/>
              </a:rPr>
              <a:t>&lt;E*&gt;(a2); </a:t>
            </a:r>
            <a:r>
              <a:rPr b="0" i="0" lang="en-US" sz="2400" u="none" cap="none" strike="noStrike">
                <a:solidFill>
                  <a:schemeClr val="accent3"/>
                </a:solidFill>
                <a:latin typeface="Roboto Condensed"/>
                <a:ea typeface="Roboto Condensed"/>
                <a:cs typeface="Roboto Condensed"/>
                <a:sym typeface="Roboto Condensed"/>
              </a:rPr>
              <a:t>// OK</a:t>
            </a:r>
            <a:endParaRPr b="0" i="0" sz="2400" u="none" cap="none" strike="noStrike">
              <a:solidFill>
                <a:schemeClr val="accent3"/>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C* c1 = </a:t>
            </a:r>
            <a:r>
              <a:rPr b="0" i="0" lang="en-US" sz="2400" u="none" cap="none" strike="noStrike">
                <a:solidFill>
                  <a:schemeClr val="accent1"/>
                </a:solidFill>
                <a:latin typeface="Roboto Condensed"/>
                <a:ea typeface="Roboto Condensed"/>
                <a:cs typeface="Roboto Condensed"/>
                <a:sym typeface="Roboto Condensed"/>
              </a:rPr>
              <a:t>static_cast</a:t>
            </a:r>
            <a:r>
              <a:rPr b="0" i="0" lang="en-US" sz="2400" u="none" cap="none" strike="noStrike">
                <a:solidFill>
                  <a:schemeClr val="dk1"/>
                </a:solidFill>
                <a:latin typeface="Roboto Condensed"/>
                <a:ea typeface="Roboto Condensed"/>
                <a:cs typeface="Roboto Condensed"/>
                <a:sym typeface="Roboto Condensed"/>
              </a:rPr>
              <a:t>&lt;C*&gt;(a2); </a:t>
            </a:r>
            <a:r>
              <a:rPr b="0" i="0" lang="en-US" sz="2400" u="none" cap="none" strike="noStrike">
                <a:solidFill>
                  <a:schemeClr val="accent3"/>
                </a:solidFill>
                <a:latin typeface="Roboto Condensed"/>
                <a:ea typeface="Roboto Condensed"/>
                <a:cs typeface="Roboto Condensed"/>
                <a:sym typeface="Roboto Condensed"/>
              </a:rPr>
              <a:t>// OK</a:t>
            </a:r>
            <a:endParaRPr b="0" i="0" sz="2400" u="none" cap="none" strike="noStrike">
              <a:solidFill>
                <a:schemeClr val="accent3"/>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F* f1 = </a:t>
            </a:r>
            <a:r>
              <a:rPr b="0" i="0" lang="en-US" sz="2400" u="none" cap="none" strike="noStrike">
                <a:solidFill>
                  <a:schemeClr val="accent1"/>
                </a:solidFill>
                <a:latin typeface="Roboto Condensed"/>
                <a:ea typeface="Roboto Condensed"/>
                <a:cs typeface="Roboto Condensed"/>
                <a:sym typeface="Roboto Condensed"/>
              </a:rPr>
              <a:t>static_cast</a:t>
            </a:r>
            <a:r>
              <a:rPr b="0" i="0" lang="en-US" sz="2400" u="none" cap="none" strike="noStrike">
                <a:solidFill>
                  <a:schemeClr val="dk1"/>
                </a:solidFill>
                <a:latin typeface="Roboto Condensed"/>
                <a:ea typeface="Roboto Condensed"/>
                <a:cs typeface="Roboto Condensed"/>
                <a:sym typeface="Roboto Condensed"/>
              </a:rPr>
              <a:t>&lt;F*&gt;(e1); </a:t>
            </a:r>
            <a:r>
              <a:rPr b="0" i="0" lang="en-US" sz="2400" u="none" cap="none" strike="noStrike">
                <a:solidFill>
                  <a:schemeClr val="accent3"/>
                </a:solidFill>
                <a:latin typeface="Roboto Condensed"/>
                <a:ea typeface="Roboto Condensed"/>
                <a:cs typeface="Roboto Condensed"/>
                <a:sym typeface="Roboto Condensed"/>
              </a:rPr>
              <a:t>// Compilation error</a:t>
            </a:r>
            <a:endParaRPr b="0" i="0" sz="2400" u="none" cap="none" strike="noStrike">
              <a:solidFill>
                <a:schemeClr val="accent3"/>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100"/>
              <a:buFont typeface="Arial"/>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855" name="Google Shape;855;p94"/>
          <p:cNvSpPr txBox="1"/>
          <p:nvPr>
            <p:ph type="title"/>
          </p:nvPr>
        </p:nvSpPr>
        <p:spPr>
          <a:xfrm>
            <a:off x="609600" y="274637"/>
            <a:ext cx="10972800" cy="7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Calibri"/>
              <a:buNone/>
            </a:pPr>
            <a:r>
              <a:rPr b="1" i="0" lang="en-US" sz="2400" u="none" cap="none" strike="noStrike">
                <a:solidFill>
                  <a:srgbClr val="666666"/>
                </a:solidFill>
                <a:latin typeface="Roboto Condensed"/>
                <a:ea typeface="Roboto Condensed"/>
                <a:cs typeface="Roboto Condensed"/>
                <a:sym typeface="Roboto Condensed"/>
              </a:rPr>
              <a:t>Type Casting - static_cast</a:t>
            </a:r>
            <a:endParaRPr b="1" i="0" sz="2400" u="none" cap="none" strike="noStrike">
              <a:solidFill>
                <a:srgbClr val="666666"/>
              </a:solidFill>
              <a:latin typeface="Roboto Condensed"/>
              <a:ea typeface="Roboto Condensed"/>
              <a:cs typeface="Roboto Condensed"/>
              <a:sym typeface="Roboto Condensed"/>
            </a:endParaRPr>
          </a:p>
        </p:txBody>
      </p:sp>
      <p:sp>
        <p:nvSpPr>
          <p:cNvPr id="856" name="Google Shape;856;p94"/>
          <p:cNvSpPr/>
          <p:nvPr/>
        </p:nvSpPr>
        <p:spPr>
          <a:xfrm>
            <a:off x="8509850" y="1758500"/>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A</a:t>
            </a:r>
            <a:endParaRPr b="0" i="0" sz="3200" u="none" cap="none" strike="noStrike">
              <a:solidFill>
                <a:schemeClr val="dk1"/>
              </a:solidFill>
              <a:latin typeface="Arial"/>
              <a:ea typeface="Arial"/>
              <a:cs typeface="Arial"/>
              <a:sym typeface="Arial"/>
            </a:endParaRPr>
          </a:p>
        </p:txBody>
      </p:sp>
      <p:cxnSp>
        <p:nvCxnSpPr>
          <p:cNvPr id="857" name="Google Shape;857;p94"/>
          <p:cNvCxnSpPr>
            <a:stCxn id="858" idx="0"/>
            <a:endCxn id="856" idx="2"/>
          </p:cNvCxnSpPr>
          <p:nvPr/>
        </p:nvCxnSpPr>
        <p:spPr>
          <a:xfrm flipH="1" rot="10800000">
            <a:off x="7991050" y="2170450"/>
            <a:ext cx="1112100" cy="629100"/>
          </a:xfrm>
          <a:prstGeom prst="straightConnector1">
            <a:avLst/>
          </a:prstGeom>
          <a:noFill/>
          <a:ln cap="flat" cmpd="sng" w="38100">
            <a:solidFill>
              <a:srgbClr val="38761D"/>
            </a:solidFill>
            <a:prstDash val="solid"/>
            <a:round/>
            <a:headEnd len="sm" w="sm" type="none"/>
            <a:tailEnd len="med" w="med" type="triangle"/>
          </a:ln>
        </p:spPr>
      </p:cxnSp>
      <p:sp>
        <p:nvSpPr>
          <p:cNvPr id="858" name="Google Shape;858;p94"/>
          <p:cNvSpPr/>
          <p:nvPr/>
        </p:nvSpPr>
        <p:spPr>
          <a:xfrm>
            <a:off x="7397800" y="2799550"/>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a:t>
            </a:r>
            <a:endParaRPr b="0" i="0" sz="3200" u="none" cap="none" strike="noStrike">
              <a:solidFill>
                <a:schemeClr val="dk1"/>
              </a:solidFill>
              <a:latin typeface="Arial"/>
              <a:ea typeface="Arial"/>
              <a:cs typeface="Arial"/>
              <a:sym typeface="Arial"/>
            </a:endParaRPr>
          </a:p>
        </p:txBody>
      </p:sp>
      <p:sp>
        <p:nvSpPr>
          <p:cNvPr id="859" name="Google Shape;859;p94"/>
          <p:cNvSpPr/>
          <p:nvPr/>
        </p:nvSpPr>
        <p:spPr>
          <a:xfrm>
            <a:off x="9754850" y="29868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C</a:t>
            </a:r>
            <a:endParaRPr b="0" i="0" sz="3200" u="none" cap="none" strike="noStrike">
              <a:solidFill>
                <a:schemeClr val="dk1"/>
              </a:solidFill>
              <a:latin typeface="Arial"/>
              <a:ea typeface="Arial"/>
              <a:cs typeface="Arial"/>
              <a:sym typeface="Arial"/>
            </a:endParaRPr>
          </a:p>
        </p:txBody>
      </p:sp>
      <p:cxnSp>
        <p:nvCxnSpPr>
          <p:cNvPr id="860" name="Google Shape;860;p94"/>
          <p:cNvCxnSpPr>
            <a:stCxn id="861" idx="0"/>
            <a:endCxn id="858" idx="2"/>
          </p:cNvCxnSpPr>
          <p:nvPr/>
        </p:nvCxnSpPr>
        <p:spPr>
          <a:xfrm flipH="1" rot="10800000">
            <a:off x="7854550" y="3211425"/>
            <a:ext cx="136500" cy="1177800"/>
          </a:xfrm>
          <a:prstGeom prst="straightConnector1">
            <a:avLst/>
          </a:prstGeom>
          <a:noFill/>
          <a:ln cap="flat" cmpd="sng" w="38100">
            <a:solidFill>
              <a:srgbClr val="38761D"/>
            </a:solidFill>
            <a:prstDash val="solid"/>
            <a:round/>
            <a:headEnd len="sm" w="sm" type="none"/>
            <a:tailEnd len="med" w="med" type="triangle"/>
          </a:ln>
        </p:spPr>
      </p:cxnSp>
      <p:cxnSp>
        <p:nvCxnSpPr>
          <p:cNvPr id="862" name="Google Shape;862;p94"/>
          <p:cNvCxnSpPr>
            <a:stCxn id="863" idx="0"/>
            <a:endCxn id="859" idx="2"/>
          </p:cNvCxnSpPr>
          <p:nvPr/>
        </p:nvCxnSpPr>
        <p:spPr>
          <a:xfrm rot="10800000">
            <a:off x="10348175" y="3398625"/>
            <a:ext cx="334200" cy="1535400"/>
          </a:xfrm>
          <a:prstGeom prst="straightConnector1">
            <a:avLst/>
          </a:prstGeom>
          <a:noFill/>
          <a:ln cap="flat" cmpd="sng" w="38100">
            <a:solidFill>
              <a:srgbClr val="38761D"/>
            </a:solidFill>
            <a:prstDash val="solid"/>
            <a:round/>
            <a:headEnd len="sm" w="sm" type="none"/>
            <a:tailEnd len="med" w="med" type="triangle"/>
          </a:ln>
        </p:spPr>
      </p:cxnSp>
      <p:cxnSp>
        <p:nvCxnSpPr>
          <p:cNvPr id="864" name="Google Shape;864;p94"/>
          <p:cNvCxnSpPr>
            <a:stCxn id="859" idx="0"/>
            <a:endCxn id="856" idx="2"/>
          </p:cNvCxnSpPr>
          <p:nvPr/>
        </p:nvCxnSpPr>
        <p:spPr>
          <a:xfrm rot="10800000">
            <a:off x="9103100" y="2170525"/>
            <a:ext cx="1245000" cy="816300"/>
          </a:xfrm>
          <a:prstGeom prst="straightConnector1">
            <a:avLst/>
          </a:prstGeom>
          <a:noFill/>
          <a:ln cap="flat" cmpd="sng" w="38100">
            <a:solidFill>
              <a:srgbClr val="38761D"/>
            </a:solidFill>
            <a:prstDash val="solid"/>
            <a:round/>
            <a:headEnd len="sm" w="sm" type="none"/>
            <a:tailEnd len="med" w="med" type="triangle"/>
          </a:ln>
        </p:spPr>
      </p:cxnSp>
      <p:sp>
        <p:nvSpPr>
          <p:cNvPr id="861" name="Google Shape;861;p94"/>
          <p:cNvSpPr/>
          <p:nvPr/>
        </p:nvSpPr>
        <p:spPr>
          <a:xfrm>
            <a:off x="7261300" y="43892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a:t>
            </a:r>
            <a:endParaRPr b="0" i="0" sz="3200" u="none" cap="none" strike="noStrike">
              <a:solidFill>
                <a:schemeClr val="dk1"/>
              </a:solidFill>
              <a:latin typeface="Arial"/>
              <a:ea typeface="Arial"/>
              <a:cs typeface="Arial"/>
              <a:sym typeface="Arial"/>
            </a:endParaRPr>
          </a:p>
        </p:txBody>
      </p:sp>
      <p:sp>
        <p:nvSpPr>
          <p:cNvPr id="863" name="Google Shape;863;p94"/>
          <p:cNvSpPr/>
          <p:nvPr/>
        </p:nvSpPr>
        <p:spPr>
          <a:xfrm>
            <a:off x="10089125" y="49340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E</a:t>
            </a:r>
            <a:endParaRPr b="0" i="0" sz="3200" u="none" cap="none" strike="noStrike">
              <a:solidFill>
                <a:schemeClr val="dk1"/>
              </a:solidFill>
              <a:latin typeface="Arial"/>
              <a:ea typeface="Arial"/>
              <a:cs typeface="Arial"/>
              <a:sym typeface="Arial"/>
            </a:endParaRPr>
          </a:p>
        </p:txBody>
      </p:sp>
      <p:sp>
        <p:nvSpPr>
          <p:cNvPr id="865" name="Google Shape;865;p94"/>
          <p:cNvSpPr/>
          <p:nvPr/>
        </p:nvSpPr>
        <p:spPr>
          <a:xfrm>
            <a:off x="8584300" y="53459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F</a:t>
            </a:r>
            <a:endParaRPr b="0" i="0" sz="3200" u="none" cap="none" strike="noStrike">
              <a:solidFill>
                <a:schemeClr val="dk1"/>
              </a:solidFill>
              <a:latin typeface="Arial"/>
              <a:ea typeface="Arial"/>
              <a:cs typeface="Arial"/>
              <a:sym typeface="Arial"/>
            </a:endParaRPr>
          </a:p>
        </p:txBody>
      </p:sp>
      <p:cxnSp>
        <p:nvCxnSpPr>
          <p:cNvPr id="866" name="Google Shape;866;p94"/>
          <p:cNvCxnSpPr>
            <a:stCxn id="865" idx="0"/>
            <a:endCxn id="856" idx="2"/>
          </p:cNvCxnSpPr>
          <p:nvPr/>
        </p:nvCxnSpPr>
        <p:spPr>
          <a:xfrm rot="10800000">
            <a:off x="9103150" y="2170425"/>
            <a:ext cx="74400" cy="3175500"/>
          </a:xfrm>
          <a:prstGeom prst="straightConnector1">
            <a:avLst/>
          </a:prstGeom>
          <a:noFill/>
          <a:ln cap="flat" cmpd="sng" w="38100">
            <a:solidFill>
              <a:srgbClr val="38761D"/>
            </a:solidFill>
            <a:prstDash val="solid"/>
            <a:round/>
            <a:headEnd len="sm" w="sm" type="none"/>
            <a:tailEnd len="med" w="med"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0" name="Shape 870"/>
        <p:cNvGrpSpPr/>
        <p:nvPr/>
      </p:nvGrpSpPr>
      <p:grpSpPr>
        <a:xfrm>
          <a:off x="0" y="0"/>
          <a:ext cx="0" cy="0"/>
          <a:chOff x="0" y="0"/>
          <a:chExt cx="0" cy="0"/>
        </a:xfrm>
      </p:grpSpPr>
      <p:sp>
        <p:nvSpPr>
          <p:cNvPr id="871" name="Google Shape;871;p95"/>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 a1 = </a:t>
            </a:r>
            <a:r>
              <a:rPr b="0" i="0" lang="en-US" sz="2400" u="none" cap="none" strike="noStrike">
                <a:solidFill>
                  <a:schemeClr val="accent1"/>
                </a:solidFill>
                <a:latin typeface="Roboto Condensed"/>
                <a:ea typeface="Roboto Condensed"/>
                <a:cs typeface="Roboto Condensed"/>
                <a:sym typeface="Roboto Condensed"/>
              </a:rPr>
              <a:t>new </a:t>
            </a:r>
            <a:r>
              <a:rPr b="0" i="0" lang="en-US" sz="2400" u="none" cap="none" strike="noStrike">
                <a:solidFill>
                  <a:schemeClr val="dk1"/>
                </a:solidFill>
                <a:latin typeface="Roboto Condensed"/>
                <a:ea typeface="Roboto Condensed"/>
                <a:cs typeface="Roboto Condensed"/>
                <a:sym typeface="Roboto Condensed"/>
              </a:rPr>
              <a:t>C;</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D* d1 = </a:t>
            </a:r>
            <a:r>
              <a:rPr b="0" i="0" lang="en-US" sz="2400" u="none" cap="none" strike="noStrike">
                <a:solidFill>
                  <a:schemeClr val="accent1"/>
                </a:solidFill>
                <a:latin typeface="Roboto Condensed"/>
                <a:ea typeface="Roboto Condensed"/>
                <a:cs typeface="Roboto Condensed"/>
                <a:sym typeface="Roboto Condensed"/>
              </a:rPr>
              <a:t>dynamic_cast</a:t>
            </a:r>
            <a:r>
              <a:rPr b="0" i="0" lang="en-US" sz="2400" u="none" cap="none" strike="noStrike">
                <a:solidFill>
                  <a:schemeClr val="dk1"/>
                </a:solidFill>
                <a:latin typeface="Roboto Condensed"/>
                <a:ea typeface="Roboto Condensed"/>
                <a:cs typeface="Roboto Condensed"/>
                <a:sym typeface="Roboto Condensed"/>
              </a:rPr>
              <a:t>&lt;D*&gt; a1; </a:t>
            </a:r>
            <a:r>
              <a:rPr b="0" i="0" lang="en-US" sz="2400" u="none" cap="none" strike="noStrike">
                <a:solidFill>
                  <a:schemeClr val="accent3"/>
                </a:solidFill>
                <a:latin typeface="Roboto Condensed"/>
                <a:ea typeface="Roboto Condensed"/>
                <a:cs typeface="Roboto Condensed"/>
                <a:sym typeface="Roboto Condensed"/>
              </a:rPr>
              <a:t>// returns nullptr</a:t>
            </a:r>
            <a:endParaRPr b="0" i="0" sz="2400" u="none" cap="none" strike="noStrike">
              <a:solidFill>
                <a:schemeClr val="accent3"/>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A* a2 = </a:t>
            </a:r>
            <a:r>
              <a:rPr b="0" i="0" lang="en-US" sz="2400" u="none" cap="none" strike="noStrike">
                <a:solidFill>
                  <a:schemeClr val="accent1"/>
                </a:solidFill>
                <a:latin typeface="Roboto Condensed"/>
                <a:ea typeface="Roboto Condensed"/>
                <a:cs typeface="Roboto Condensed"/>
                <a:sym typeface="Roboto Condensed"/>
              </a:rPr>
              <a:t>new </a:t>
            </a:r>
            <a:r>
              <a:rPr b="0" i="0" lang="en-US" sz="2400" u="none" cap="none" strike="noStrike">
                <a:solidFill>
                  <a:schemeClr val="dk1"/>
                </a:solidFill>
                <a:latin typeface="Roboto Condensed"/>
                <a:ea typeface="Roboto Condensed"/>
                <a:cs typeface="Roboto Condensed"/>
                <a:sym typeface="Roboto Condensed"/>
              </a:rPr>
              <a:t>E;</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E* e1 = </a:t>
            </a:r>
            <a:r>
              <a:rPr b="0" i="0" lang="en-US" sz="2400" u="none" cap="none" strike="noStrike">
                <a:solidFill>
                  <a:schemeClr val="accent1"/>
                </a:solidFill>
                <a:latin typeface="Roboto Condensed"/>
                <a:ea typeface="Roboto Condensed"/>
                <a:cs typeface="Roboto Condensed"/>
                <a:sym typeface="Roboto Condensed"/>
              </a:rPr>
              <a:t>dynamic_cast</a:t>
            </a:r>
            <a:r>
              <a:rPr b="0" i="0" lang="en-US" sz="2400" u="none" cap="none" strike="noStrike">
                <a:solidFill>
                  <a:schemeClr val="dk1"/>
                </a:solidFill>
                <a:latin typeface="Roboto Condensed"/>
                <a:ea typeface="Roboto Condensed"/>
                <a:cs typeface="Roboto Condensed"/>
                <a:sym typeface="Roboto Condensed"/>
              </a:rPr>
              <a:t>&lt;E*&gt;(a2); </a:t>
            </a:r>
            <a:r>
              <a:rPr b="0" i="0" lang="en-US" sz="2400" u="none" cap="none" strike="noStrike">
                <a:solidFill>
                  <a:schemeClr val="accent3"/>
                </a:solidFill>
                <a:latin typeface="Roboto Condensed"/>
                <a:ea typeface="Roboto Condensed"/>
                <a:cs typeface="Roboto Condensed"/>
                <a:sym typeface="Roboto Condensed"/>
              </a:rPr>
              <a:t>// OK</a:t>
            </a:r>
            <a:endParaRPr b="0" i="0" sz="2400" u="none" cap="none" strike="noStrike">
              <a:solidFill>
                <a:schemeClr val="accent3"/>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C&amp; c1 = </a:t>
            </a:r>
            <a:r>
              <a:rPr b="0" i="0" lang="en-US" sz="2400" u="none" cap="none" strike="noStrike">
                <a:solidFill>
                  <a:schemeClr val="accent1"/>
                </a:solidFill>
                <a:latin typeface="Roboto Condensed"/>
                <a:ea typeface="Roboto Condensed"/>
                <a:cs typeface="Roboto Condensed"/>
                <a:sym typeface="Roboto Condensed"/>
              </a:rPr>
              <a:t>dynamic_cast</a:t>
            </a:r>
            <a:r>
              <a:rPr b="0" i="0" lang="en-US" sz="2400" u="none" cap="none" strike="noStrike">
                <a:solidFill>
                  <a:schemeClr val="dk1"/>
                </a:solidFill>
                <a:latin typeface="Roboto Condensed"/>
                <a:ea typeface="Roboto Condensed"/>
                <a:cs typeface="Roboto Condensed"/>
                <a:sym typeface="Roboto Condensed"/>
              </a:rPr>
              <a:t>&lt;C&amp;&gt;(*a2); </a:t>
            </a:r>
            <a:r>
              <a:rPr b="0" i="0" lang="en-US" sz="2400" u="none" cap="none" strike="noStrike">
                <a:solidFill>
                  <a:schemeClr val="accent3"/>
                </a:solidFill>
                <a:latin typeface="Roboto Condensed"/>
                <a:ea typeface="Roboto Condensed"/>
                <a:cs typeface="Roboto Condensed"/>
                <a:sym typeface="Roboto Condensed"/>
              </a:rPr>
              <a:t>// OK</a:t>
            </a:r>
            <a:endParaRPr b="0" i="0" sz="2400" u="none" cap="none" strike="noStrike">
              <a:solidFill>
                <a:schemeClr val="accent3"/>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400" u="none" cap="none" strike="noStrike">
                <a:solidFill>
                  <a:schemeClr val="dk1"/>
                </a:solidFill>
                <a:latin typeface="Roboto Condensed"/>
                <a:ea typeface="Roboto Condensed"/>
                <a:cs typeface="Roboto Condensed"/>
                <a:sym typeface="Roboto Condensed"/>
              </a:rPr>
              <a:t>F&amp; f1 = </a:t>
            </a:r>
            <a:r>
              <a:rPr b="0" i="0" lang="en-US" sz="2400" u="none" cap="none" strike="noStrike">
                <a:solidFill>
                  <a:schemeClr val="accent1"/>
                </a:solidFill>
                <a:latin typeface="Roboto Condensed"/>
                <a:ea typeface="Roboto Condensed"/>
                <a:cs typeface="Roboto Condensed"/>
                <a:sym typeface="Roboto Condensed"/>
              </a:rPr>
              <a:t>dynamic_cast</a:t>
            </a:r>
            <a:r>
              <a:rPr b="0" i="0" lang="en-US" sz="2400" u="none" cap="none" strike="noStrike">
                <a:solidFill>
                  <a:schemeClr val="dk1"/>
                </a:solidFill>
                <a:latin typeface="Roboto Condensed"/>
                <a:ea typeface="Roboto Condensed"/>
                <a:cs typeface="Roboto Condensed"/>
                <a:sym typeface="Roboto Condensed"/>
              </a:rPr>
              <a:t>&lt;F&amp;&gt;(*e1); </a:t>
            </a:r>
            <a:r>
              <a:rPr b="0" i="0" lang="en-US" sz="2400" u="none" cap="none" strike="noStrike">
                <a:solidFill>
                  <a:schemeClr val="accent3"/>
                </a:solidFill>
                <a:latin typeface="Roboto Condensed"/>
                <a:ea typeface="Roboto Condensed"/>
                <a:cs typeface="Roboto Condensed"/>
                <a:sym typeface="Roboto Condensed"/>
              </a:rPr>
              <a:t>// throws bad_alloc</a:t>
            </a:r>
            <a:endParaRPr b="0" i="0" sz="2400" u="none" cap="none" strike="noStrike">
              <a:solidFill>
                <a:schemeClr val="accent3"/>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Roboto Condensed"/>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872" name="Google Shape;872;p95"/>
          <p:cNvSpPr txBox="1"/>
          <p:nvPr>
            <p:ph type="title"/>
          </p:nvPr>
        </p:nvSpPr>
        <p:spPr>
          <a:xfrm>
            <a:off x="609600" y="274637"/>
            <a:ext cx="10972800" cy="7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Calibri"/>
              <a:buNone/>
            </a:pPr>
            <a:r>
              <a:rPr b="1" i="0" lang="en-US" sz="2400" u="none" cap="none" strike="noStrike">
                <a:solidFill>
                  <a:srgbClr val="666666"/>
                </a:solidFill>
                <a:latin typeface="Roboto Condensed"/>
                <a:ea typeface="Roboto Condensed"/>
                <a:cs typeface="Roboto Condensed"/>
                <a:sym typeface="Roboto Condensed"/>
              </a:rPr>
              <a:t>Type Casting - dynamic_cast</a:t>
            </a:r>
            <a:endParaRPr b="1" i="0" sz="2400" u="none" cap="none" strike="noStrike">
              <a:solidFill>
                <a:srgbClr val="666666"/>
              </a:solidFill>
              <a:latin typeface="Roboto Condensed"/>
              <a:ea typeface="Roboto Condensed"/>
              <a:cs typeface="Roboto Condensed"/>
              <a:sym typeface="Roboto Condensed"/>
            </a:endParaRPr>
          </a:p>
        </p:txBody>
      </p:sp>
      <p:sp>
        <p:nvSpPr>
          <p:cNvPr id="873" name="Google Shape;873;p95"/>
          <p:cNvSpPr/>
          <p:nvPr/>
        </p:nvSpPr>
        <p:spPr>
          <a:xfrm>
            <a:off x="8509850" y="1758500"/>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A</a:t>
            </a:r>
            <a:endParaRPr b="0" i="0" sz="3200" u="none" cap="none" strike="noStrike">
              <a:solidFill>
                <a:schemeClr val="dk1"/>
              </a:solidFill>
              <a:latin typeface="Arial"/>
              <a:ea typeface="Arial"/>
              <a:cs typeface="Arial"/>
              <a:sym typeface="Arial"/>
            </a:endParaRPr>
          </a:p>
        </p:txBody>
      </p:sp>
      <p:cxnSp>
        <p:nvCxnSpPr>
          <p:cNvPr id="874" name="Google Shape;874;p95"/>
          <p:cNvCxnSpPr>
            <a:stCxn id="875" idx="0"/>
            <a:endCxn id="873" idx="2"/>
          </p:cNvCxnSpPr>
          <p:nvPr/>
        </p:nvCxnSpPr>
        <p:spPr>
          <a:xfrm flipH="1" rot="10800000">
            <a:off x="7991050" y="2170450"/>
            <a:ext cx="1112100" cy="629100"/>
          </a:xfrm>
          <a:prstGeom prst="straightConnector1">
            <a:avLst/>
          </a:prstGeom>
          <a:noFill/>
          <a:ln cap="flat" cmpd="sng" w="38100">
            <a:solidFill>
              <a:srgbClr val="38761D"/>
            </a:solidFill>
            <a:prstDash val="solid"/>
            <a:round/>
            <a:headEnd len="sm" w="sm" type="none"/>
            <a:tailEnd len="med" w="med" type="triangle"/>
          </a:ln>
        </p:spPr>
      </p:cxnSp>
      <p:sp>
        <p:nvSpPr>
          <p:cNvPr id="875" name="Google Shape;875;p95"/>
          <p:cNvSpPr/>
          <p:nvPr/>
        </p:nvSpPr>
        <p:spPr>
          <a:xfrm>
            <a:off x="7397800" y="2799550"/>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B</a:t>
            </a:r>
            <a:endParaRPr b="0" i="0" sz="3200" u="none" cap="none" strike="noStrike">
              <a:solidFill>
                <a:schemeClr val="dk1"/>
              </a:solidFill>
              <a:latin typeface="Arial"/>
              <a:ea typeface="Arial"/>
              <a:cs typeface="Arial"/>
              <a:sym typeface="Arial"/>
            </a:endParaRPr>
          </a:p>
        </p:txBody>
      </p:sp>
      <p:sp>
        <p:nvSpPr>
          <p:cNvPr id="876" name="Google Shape;876;p95"/>
          <p:cNvSpPr/>
          <p:nvPr/>
        </p:nvSpPr>
        <p:spPr>
          <a:xfrm>
            <a:off x="9754850" y="29868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C</a:t>
            </a:r>
            <a:endParaRPr b="0" i="0" sz="3200" u="none" cap="none" strike="noStrike">
              <a:solidFill>
                <a:schemeClr val="dk1"/>
              </a:solidFill>
              <a:latin typeface="Arial"/>
              <a:ea typeface="Arial"/>
              <a:cs typeface="Arial"/>
              <a:sym typeface="Arial"/>
            </a:endParaRPr>
          </a:p>
        </p:txBody>
      </p:sp>
      <p:cxnSp>
        <p:nvCxnSpPr>
          <p:cNvPr id="877" name="Google Shape;877;p95"/>
          <p:cNvCxnSpPr>
            <a:stCxn id="878" idx="0"/>
            <a:endCxn id="875" idx="2"/>
          </p:cNvCxnSpPr>
          <p:nvPr/>
        </p:nvCxnSpPr>
        <p:spPr>
          <a:xfrm flipH="1" rot="10800000">
            <a:off x="7854550" y="3211425"/>
            <a:ext cx="136500" cy="1177800"/>
          </a:xfrm>
          <a:prstGeom prst="straightConnector1">
            <a:avLst/>
          </a:prstGeom>
          <a:noFill/>
          <a:ln cap="flat" cmpd="sng" w="38100">
            <a:solidFill>
              <a:srgbClr val="38761D"/>
            </a:solidFill>
            <a:prstDash val="solid"/>
            <a:round/>
            <a:headEnd len="sm" w="sm" type="none"/>
            <a:tailEnd len="med" w="med" type="triangle"/>
          </a:ln>
        </p:spPr>
      </p:cxnSp>
      <p:cxnSp>
        <p:nvCxnSpPr>
          <p:cNvPr id="879" name="Google Shape;879;p95"/>
          <p:cNvCxnSpPr>
            <a:stCxn id="880" idx="0"/>
            <a:endCxn id="876" idx="2"/>
          </p:cNvCxnSpPr>
          <p:nvPr/>
        </p:nvCxnSpPr>
        <p:spPr>
          <a:xfrm rot="10800000">
            <a:off x="10348175" y="3398625"/>
            <a:ext cx="334200" cy="1535400"/>
          </a:xfrm>
          <a:prstGeom prst="straightConnector1">
            <a:avLst/>
          </a:prstGeom>
          <a:noFill/>
          <a:ln cap="flat" cmpd="sng" w="38100">
            <a:solidFill>
              <a:srgbClr val="38761D"/>
            </a:solidFill>
            <a:prstDash val="solid"/>
            <a:round/>
            <a:headEnd len="sm" w="sm" type="none"/>
            <a:tailEnd len="med" w="med" type="triangle"/>
          </a:ln>
        </p:spPr>
      </p:cxnSp>
      <p:cxnSp>
        <p:nvCxnSpPr>
          <p:cNvPr id="881" name="Google Shape;881;p95"/>
          <p:cNvCxnSpPr>
            <a:stCxn id="876" idx="0"/>
            <a:endCxn id="873" idx="2"/>
          </p:cNvCxnSpPr>
          <p:nvPr/>
        </p:nvCxnSpPr>
        <p:spPr>
          <a:xfrm rot="10800000">
            <a:off x="9103100" y="2170525"/>
            <a:ext cx="1245000" cy="816300"/>
          </a:xfrm>
          <a:prstGeom prst="straightConnector1">
            <a:avLst/>
          </a:prstGeom>
          <a:noFill/>
          <a:ln cap="flat" cmpd="sng" w="38100">
            <a:solidFill>
              <a:srgbClr val="38761D"/>
            </a:solidFill>
            <a:prstDash val="solid"/>
            <a:round/>
            <a:headEnd len="sm" w="sm" type="none"/>
            <a:tailEnd len="med" w="med" type="triangle"/>
          </a:ln>
        </p:spPr>
      </p:cxnSp>
      <p:sp>
        <p:nvSpPr>
          <p:cNvPr id="878" name="Google Shape;878;p95"/>
          <p:cNvSpPr/>
          <p:nvPr/>
        </p:nvSpPr>
        <p:spPr>
          <a:xfrm>
            <a:off x="7261300" y="43892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a:t>
            </a:r>
            <a:endParaRPr b="0" i="0" sz="3200" u="none" cap="none" strike="noStrike">
              <a:solidFill>
                <a:schemeClr val="dk1"/>
              </a:solidFill>
              <a:latin typeface="Arial"/>
              <a:ea typeface="Arial"/>
              <a:cs typeface="Arial"/>
              <a:sym typeface="Arial"/>
            </a:endParaRPr>
          </a:p>
        </p:txBody>
      </p:sp>
      <p:sp>
        <p:nvSpPr>
          <p:cNvPr id="880" name="Google Shape;880;p95"/>
          <p:cNvSpPr/>
          <p:nvPr/>
        </p:nvSpPr>
        <p:spPr>
          <a:xfrm>
            <a:off x="10089125" y="49340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E</a:t>
            </a:r>
            <a:endParaRPr b="0" i="0" sz="3200" u="none" cap="none" strike="noStrike">
              <a:solidFill>
                <a:schemeClr val="dk1"/>
              </a:solidFill>
              <a:latin typeface="Arial"/>
              <a:ea typeface="Arial"/>
              <a:cs typeface="Arial"/>
              <a:sym typeface="Arial"/>
            </a:endParaRPr>
          </a:p>
        </p:txBody>
      </p:sp>
      <p:sp>
        <p:nvSpPr>
          <p:cNvPr id="882" name="Google Shape;882;p95"/>
          <p:cNvSpPr/>
          <p:nvPr/>
        </p:nvSpPr>
        <p:spPr>
          <a:xfrm>
            <a:off x="8584300" y="5345925"/>
            <a:ext cx="1186500" cy="411900"/>
          </a:xfrm>
          <a:prstGeom prst="roundRect">
            <a:avLst>
              <a:gd fmla="val 16667" name="adj"/>
            </a:avLst>
          </a:prstGeom>
          <a:solidFill>
            <a:schemeClr val="lt1"/>
          </a:solidFill>
          <a:ln cap="flat" cmpd="sng" w="57150">
            <a:solidFill>
              <a:srgbClr val="387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F</a:t>
            </a:r>
            <a:endParaRPr b="0" i="0" sz="3200" u="none" cap="none" strike="noStrike">
              <a:solidFill>
                <a:schemeClr val="dk1"/>
              </a:solidFill>
              <a:latin typeface="Arial"/>
              <a:ea typeface="Arial"/>
              <a:cs typeface="Arial"/>
              <a:sym typeface="Arial"/>
            </a:endParaRPr>
          </a:p>
        </p:txBody>
      </p:sp>
      <p:cxnSp>
        <p:nvCxnSpPr>
          <p:cNvPr id="883" name="Google Shape;883;p95"/>
          <p:cNvCxnSpPr>
            <a:stCxn id="882" idx="0"/>
            <a:endCxn id="873" idx="2"/>
          </p:cNvCxnSpPr>
          <p:nvPr/>
        </p:nvCxnSpPr>
        <p:spPr>
          <a:xfrm rot="10800000">
            <a:off x="9103150" y="2170425"/>
            <a:ext cx="74400" cy="3175500"/>
          </a:xfrm>
          <a:prstGeom prst="straightConnector1">
            <a:avLst/>
          </a:prstGeom>
          <a:noFill/>
          <a:ln cap="flat" cmpd="sng" w="38100">
            <a:solidFill>
              <a:srgbClr val="38761D"/>
            </a:solidFill>
            <a:prstDash val="solid"/>
            <a:round/>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2"/>
          <p:cNvSpPr txBox="1"/>
          <p:nvPr>
            <p:ph idx="1" type="body"/>
          </p:nvPr>
        </p:nvSpPr>
        <p:spPr>
          <a:xfrm>
            <a:off x="609600" y="1600201"/>
            <a:ext cx="109728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480"/>
              </a:spcBef>
              <a:spcAft>
                <a:spcPts val="0"/>
              </a:spcAft>
              <a:buClr>
                <a:schemeClr val="dk1"/>
              </a:buClr>
              <a:buSzPts val="1400"/>
              <a:buFont typeface="Calibri"/>
              <a:buNone/>
            </a:pPr>
            <a:r>
              <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000" u="none" cap="none" strike="noStrike">
                <a:solidFill>
                  <a:schemeClr val="dk1"/>
                </a:solidFill>
                <a:latin typeface="Roboto Condensed"/>
                <a:ea typeface="Roboto Condensed"/>
                <a:cs typeface="Roboto Condensed"/>
                <a:sym typeface="Roboto Condensed"/>
              </a:rPr>
              <a:t>Rectangle::Rectangle(</a:t>
            </a:r>
            <a:r>
              <a:rPr b="0" i="0" lang="en-US" sz="2000" u="none" cap="none" strike="noStrike">
                <a:solidFill>
                  <a:srgbClr val="3D85C6"/>
                </a:solidFill>
                <a:latin typeface="Roboto Condensed"/>
                <a:ea typeface="Roboto Condensed"/>
                <a:cs typeface="Roboto Condensed"/>
                <a:sym typeface="Roboto Condensed"/>
              </a:rPr>
              <a:t>const </a:t>
            </a:r>
            <a:r>
              <a:rPr b="0" i="0" lang="en-US" sz="2000" u="none" cap="none" strike="noStrike">
                <a:solidFill>
                  <a:schemeClr val="accent1"/>
                </a:solidFill>
                <a:latin typeface="Roboto Condensed"/>
                <a:ea typeface="Roboto Condensed"/>
                <a:cs typeface="Roboto Condensed"/>
                <a:sym typeface="Roboto Condensed"/>
              </a:rPr>
              <a:t>float</a:t>
            </a:r>
            <a:r>
              <a:rPr b="0" i="0" lang="en-US" sz="2000" u="none" cap="none" strike="noStrike">
                <a:solidFill>
                  <a:schemeClr val="dk1"/>
                </a:solidFill>
                <a:latin typeface="Roboto Condensed"/>
                <a:ea typeface="Roboto Condensed"/>
                <a:cs typeface="Roboto Condensed"/>
                <a:sym typeface="Roboto Condensed"/>
              </a:rPr>
              <a:t>  height, </a:t>
            </a:r>
            <a:r>
              <a:rPr b="0" i="0" lang="en-US" sz="2000" u="none" cap="none" strike="noStrike">
                <a:solidFill>
                  <a:srgbClr val="3D85C6"/>
                </a:solidFill>
                <a:latin typeface="Roboto Condensed"/>
                <a:ea typeface="Roboto Condensed"/>
                <a:cs typeface="Roboto Condensed"/>
                <a:sym typeface="Roboto Condensed"/>
              </a:rPr>
              <a:t>const </a:t>
            </a:r>
            <a:r>
              <a:rPr b="0" i="0" lang="en-US" sz="2000" u="none" cap="none" strike="noStrike">
                <a:solidFill>
                  <a:schemeClr val="accent1"/>
                </a:solidFill>
                <a:latin typeface="Roboto Condensed"/>
                <a:ea typeface="Roboto Condensed"/>
                <a:cs typeface="Roboto Condensed"/>
                <a:sym typeface="Roboto Condensed"/>
              </a:rPr>
              <a:t>float</a:t>
            </a:r>
            <a:r>
              <a:rPr b="0" i="0" lang="en-US" sz="2000" u="none" cap="none" strike="noStrike">
                <a:solidFill>
                  <a:schemeClr val="dk1"/>
                </a:solidFill>
                <a:latin typeface="Roboto Condensed"/>
                <a:ea typeface="Roboto Condensed"/>
                <a:cs typeface="Roboto Condensed"/>
                <a:sym typeface="Roboto Condensed"/>
              </a:rPr>
              <a:t> width)</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000" u="none" cap="none" strike="noStrike">
                <a:solidFill>
                  <a:schemeClr val="dk1"/>
                </a:solidFill>
                <a:latin typeface="Roboto Condensed"/>
                <a:ea typeface="Roboto Condensed"/>
                <a:cs typeface="Roboto Condensed"/>
                <a:sym typeface="Roboto Condensed"/>
              </a:rPr>
              <a:t>    : Shape()</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000" u="none" cap="none" strike="noStrike">
                <a:solidFill>
                  <a:schemeClr val="dk1"/>
                </a:solidFill>
                <a:latin typeface="Roboto Condensed"/>
                <a:ea typeface="Roboto Condensed"/>
                <a:cs typeface="Roboto Condensed"/>
                <a:sym typeface="Roboto Condensed"/>
              </a:rPr>
              <a:t>    , mHeight(height)</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000" u="none" cap="none" strike="noStrike">
                <a:solidFill>
                  <a:schemeClr val="dk1"/>
                </a:solidFill>
                <a:latin typeface="Roboto Condensed"/>
                <a:ea typeface="Roboto Condensed"/>
                <a:cs typeface="Roboto Condensed"/>
                <a:sym typeface="Roboto Condensed"/>
              </a:rPr>
              <a:t>    , mWidth(width)</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000" u="none" cap="none" strike="noStrike">
                <a:solidFill>
                  <a:schemeClr val="dk1"/>
                </a:solidFill>
                <a:latin typeface="Roboto Condensed"/>
                <a:ea typeface="Roboto Condensed"/>
                <a:cs typeface="Roboto Condensed"/>
                <a:sym typeface="Roboto Condensed"/>
              </a:rPr>
              <a:t>{</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dk1"/>
              </a:buClr>
              <a:buSzPts val="1400"/>
              <a:buFont typeface="Calibri"/>
              <a:buNone/>
            </a:pPr>
            <a:r>
              <a:rPr b="0" i="0" lang="en-US" sz="2000" u="none" cap="none" strike="noStrike">
                <a:solidFill>
                  <a:schemeClr val="dk1"/>
                </a:solidFill>
                <a:latin typeface="Roboto Condensed"/>
                <a:ea typeface="Roboto Condensed"/>
                <a:cs typeface="Roboto Condensed"/>
                <a:sym typeface="Roboto Condensed"/>
              </a:rPr>
              <a:t>}</a:t>
            </a:r>
            <a:endParaRPr b="0" i="0" sz="20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292" name="Google Shape;292;p42"/>
          <p:cNvSpPr txBox="1"/>
          <p:nvPr>
            <p:ph type="title"/>
          </p:nvPr>
        </p:nvSpPr>
        <p:spPr>
          <a:xfrm>
            <a:off x="609600" y="274638"/>
            <a:ext cx="10972800" cy="70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Constructors</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7" name="Shape 887"/>
        <p:cNvGrpSpPr/>
        <p:nvPr/>
      </p:nvGrpSpPr>
      <p:grpSpPr>
        <a:xfrm>
          <a:off x="0" y="0"/>
          <a:ext cx="0" cy="0"/>
          <a:chOff x="0" y="0"/>
          <a:chExt cx="0" cy="0"/>
        </a:xfrm>
      </p:grpSpPr>
      <p:pic>
        <p:nvPicPr>
          <p:cNvPr id="888" name="Google Shape;888;p96"/>
          <p:cNvPicPr preferRelativeResize="0"/>
          <p:nvPr/>
        </p:nvPicPr>
        <p:blipFill rotWithShape="1">
          <a:blip r:embed="rId3">
            <a:alphaModFix/>
          </a:blip>
          <a:srcRect b="0" l="0" r="0" t="0"/>
          <a:stretch/>
        </p:blipFill>
        <p:spPr>
          <a:xfrm>
            <a:off x="1524000" y="1"/>
            <a:ext cx="9144000" cy="6857345"/>
          </a:xfrm>
          <a:prstGeom prst="rect">
            <a:avLst/>
          </a:prstGeom>
          <a:noFill/>
          <a:ln>
            <a:noFill/>
          </a:ln>
        </p:spPr>
      </p:pic>
      <p:sp>
        <p:nvSpPr>
          <p:cNvPr id="889" name="Google Shape;889;p96"/>
          <p:cNvSpPr txBox="1"/>
          <p:nvPr/>
        </p:nvSpPr>
        <p:spPr>
          <a:xfrm>
            <a:off x="8832305" y="2924944"/>
            <a:ext cx="1723421" cy="102914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400"/>
              <a:buFont typeface="Roboto Condensed"/>
              <a:buNone/>
            </a:pPr>
            <a:r>
              <a:rPr b="1" i="0" lang="en-US" sz="4400" u="none" cap="none" strike="noStrike">
                <a:solidFill>
                  <a:srgbClr val="666666"/>
                </a:solidFill>
                <a:latin typeface="Roboto Condensed"/>
                <a:ea typeface="Roboto Condensed"/>
                <a:cs typeface="Roboto Condensed"/>
                <a:sym typeface="Roboto Condensed"/>
              </a:rPr>
              <a:t>Q&amp;A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Overcome the problems with the type-field solution by allowing the programmer to declare functions in a base class that can be redefined in each derived class</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342900" lvl="0" marL="342900" marR="0" rtl="0" algn="l">
              <a:lnSpc>
                <a:spcPct val="100000"/>
              </a:lnSpc>
              <a:spcBef>
                <a:spcPts val="0"/>
              </a:spcBef>
              <a:spcAft>
                <a:spcPts val="0"/>
              </a:spcAft>
              <a:buClr>
                <a:schemeClr val="dk1"/>
              </a:buClr>
              <a:buSzPts val="2400"/>
              <a:buFont typeface="Roboto Condensed"/>
              <a:buChar char="•"/>
            </a:pPr>
            <a:r>
              <a:rPr b="0" i="0" lang="en-US" sz="2400" u="none" cap="none" strike="noStrike">
                <a:solidFill>
                  <a:schemeClr val="dk1"/>
                </a:solidFill>
                <a:latin typeface="Roboto Condensed"/>
                <a:ea typeface="Roboto Condensed"/>
                <a:cs typeface="Roboto Condensed"/>
                <a:sym typeface="Roboto Condensed"/>
              </a:rPr>
              <a:t>The compiler and linker will guarantee the correct correspondence between objects and the functions applied to them</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298" name="Google Shape;298;p43"/>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Functions</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float</a:t>
            </a:r>
            <a:r>
              <a:rPr b="0" i="0" lang="en-US" sz="2400" u="none" cap="none" strike="noStrike">
                <a:solidFill>
                  <a:schemeClr val="dk1"/>
                </a:solidFill>
                <a:latin typeface="Roboto Condensed"/>
                <a:ea typeface="Roboto Condensed"/>
                <a:cs typeface="Roboto Condensed"/>
                <a:sym typeface="Roboto Condensed"/>
              </a:rPr>
              <a:t> area;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1400"/>
              <a:buFont typeface="Roboto Condensed"/>
              <a:buNone/>
            </a:pPr>
            <a:r>
              <a:rPr b="0" i="0" lang="en-US" sz="2400" u="none" cap="none" strike="noStrike">
                <a:solidFill>
                  <a:schemeClr val="accent1"/>
                </a:solidFill>
                <a:latin typeface="Roboto Condensed"/>
                <a:ea typeface="Roboto Condensed"/>
                <a:cs typeface="Roboto Condensed"/>
                <a:sym typeface="Roboto Condensed"/>
              </a:rPr>
              <a:t>switch</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SHAPE_TYPE</a:t>
            </a:r>
            <a:r>
              <a:rPr b="0" i="0" lang="en-US" sz="2400" u="none" cap="none" strike="noStrike">
                <a:solidFill>
                  <a:schemeClr val="dk1"/>
                </a:solidFill>
                <a:latin typeface="Roboto Condensed"/>
                <a:ea typeface="Roboto Condensed"/>
                <a:cs typeface="Roboto Condensed"/>
                <a:sym typeface="Roboto Condensed"/>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case</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RECTANGLE</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area = rectangleArea(shape);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case</a:t>
            </a: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CIRCLE</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area = circleArea(shape);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t>
            </a:r>
            <a:r>
              <a:rPr b="0" i="0" lang="en-US" sz="2400" u="none" cap="none" strike="noStrike">
                <a:solidFill>
                  <a:schemeClr val="accent1"/>
                </a:solidFill>
                <a:latin typeface="Roboto Condensed"/>
                <a:ea typeface="Roboto Condensed"/>
                <a:cs typeface="Roboto Condensed"/>
                <a:sym typeface="Roboto Condensed"/>
              </a:rPr>
              <a:t>default</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        area = </a:t>
            </a:r>
            <a:r>
              <a:rPr b="0" i="0" lang="en-US" sz="2400" u="none" cap="none" strike="noStrike">
                <a:solidFill>
                  <a:schemeClr val="accent2"/>
                </a:solidFill>
                <a:latin typeface="Roboto Condensed"/>
                <a:ea typeface="Roboto Condensed"/>
                <a:cs typeface="Roboto Condensed"/>
                <a:sym typeface="Roboto Condensed"/>
              </a:rPr>
              <a:t>0.0f</a:t>
            </a: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1400"/>
              <a:buFont typeface="Roboto Condensed"/>
              <a:buNone/>
            </a:pPr>
            <a:r>
              <a:rPr b="0" i="0" lang="en-US" sz="2400" u="none" cap="none" strike="noStrike">
                <a:solidFill>
                  <a:schemeClr val="dk1"/>
                </a:solidFill>
                <a:latin typeface="Roboto Condensed"/>
                <a:ea typeface="Roboto Condensed"/>
                <a:cs typeface="Roboto Condensed"/>
                <a:sym typeface="Roboto Condensed"/>
              </a:rPr>
              <a:t>};</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304" name="Google Shape;304;p44"/>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Functions</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5"/>
          <p:cNvSpPr txBox="1"/>
          <p:nvPr>
            <p:ph idx="1" type="body"/>
          </p:nvPr>
        </p:nvSpPr>
        <p:spPr>
          <a:xfrm>
            <a:off x="609600" y="1600200"/>
            <a:ext cx="10972800" cy="49086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90000"/>
              </a:lnSpc>
              <a:spcBef>
                <a:spcPts val="0"/>
              </a:spcBef>
              <a:spcAft>
                <a:spcPts val="0"/>
              </a:spcAft>
              <a:buClr>
                <a:schemeClr val="dk1"/>
              </a:buClr>
              <a:buSzPts val="1400"/>
              <a:buFont typeface="Calibri"/>
              <a:buNone/>
            </a:pPr>
            <a:r>
              <a:rPr b="0" i="0" lang="en-US" sz="2000" u="none" cap="none" strike="noStrike">
                <a:solidFill>
                  <a:schemeClr val="accent1"/>
                </a:solidFill>
                <a:latin typeface="Roboto Condensed"/>
                <a:ea typeface="Roboto Condensed"/>
                <a:cs typeface="Roboto Condensed"/>
                <a:sym typeface="Roboto Condensed"/>
              </a:rPr>
              <a:t>class</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Shape </a:t>
            </a:r>
            <a:r>
              <a:rPr b="0" i="0" lang="en-US" sz="2000" u="none" cap="none" strike="noStrike">
                <a:solidFill>
                  <a:schemeClr val="dk1"/>
                </a:solidFill>
                <a:latin typeface="Roboto Condensed"/>
                <a:ea typeface="Roboto Condensed"/>
                <a:cs typeface="Roboto Condensed"/>
                <a:sym typeface="Roboto Condensed"/>
              </a:rPr>
              <a:t>{</a:t>
            </a:r>
            <a:endParaRPr b="0" i="0" sz="2000" u="none" cap="none" strike="noStrike">
              <a:solidFill>
                <a:schemeClr val="dk1"/>
              </a:solidFill>
              <a:latin typeface="Arial"/>
              <a:ea typeface="Arial"/>
              <a:cs typeface="Arial"/>
              <a:sym typeface="Arial"/>
            </a:endParaRPr>
          </a:p>
          <a:p>
            <a:pPr indent="-190500" lvl="0" marL="342900" marR="0" rtl="0" algn="l">
              <a:lnSpc>
                <a:spcPct val="90000"/>
              </a:lnSpc>
              <a:spcBef>
                <a:spcPts val="480"/>
              </a:spcBef>
              <a:spcAft>
                <a:spcPts val="0"/>
              </a:spcAft>
              <a:buClr>
                <a:schemeClr val="dk1"/>
              </a:buClr>
              <a:buSzPts val="1400"/>
              <a:buFont typeface="Calibri"/>
              <a:buNone/>
            </a:pP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a:t>
            </a:r>
            <a:endParaRPr b="0" i="0" sz="20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480"/>
              </a:spcBef>
              <a:spcAft>
                <a:spcPts val="0"/>
              </a:spcAft>
              <a:buClr>
                <a:schemeClr val="dk1"/>
              </a:buClr>
              <a:buSzPts val="1400"/>
              <a:buFont typeface="Calibri"/>
              <a:buNone/>
            </a:pPr>
            <a:r>
              <a:rPr b="0" i="0" lang="en-US" sz="2000" u="none" cap="none" strike="noStrike">
                <a:solidFill>
                  <a:schemeClr val="dk1"/>
                </a:solidFill>
                <a:latin typeface="Roboto Condensed"/>
                <a:ea typeface="Roboto Condensed"/>
                <a:cs typeface="Roboto Condensed"/>
                <a:sym typeface="Roboto Condensed"/>
              </a:rPr>
              <a:t>    Shape();</a:t>
            </a:r>
            <a:endParaRPr b="0" i="0" sz="20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480"/>
              </a:spcBef>
              <a:spcAft>
                <a:spcPts val="0"/>
              </a:spcAft>
              <a:buClr>
                <a:schemeClr val="dk1"/>
              </a:buClr>
              <a:buSzPts val="1400"/>
              <a:buFont typeface="Calibri"/>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 float</a:t>
            </a:r>
            <a:r>
              <a:rPr b="0" i="0" lang="en-US" sz="2000" u="none" cap="none" strike="noStrike">
                <a:solidFill>
                  <a:schemeClr val="dk1"/>
                </a:solidFill>
                <a:latin typeface="Roboto Condensed"/>
                <a:ea typeface="Roboto Condensed"/>
                <a:cs typeface="Roboto Condensed"/>
                <a:sym typeface="Roboto Condensed"/>
              </a:rPr>
              <a:t> area() </a:t>
            </a:r>
            <a:r>
              <a:rPr b="0" i="0" lang="en-US" sz="2000" u="none" cap="none" strike="noStrike">
                <a:solidFill>
                  <a:schemeClr val="accent1"/>
                </a:solidFill>
                <a:latin typeface="Roboto Condensed"/>
                <a:ea typeface="Roboto Condensed"/>
                <a:cs typeface="Roboto Condensed"/>
                <a:sym typeface="Roboto Condensed"/>
              </a:rPr>
              <a:t>const</a:t>
            </a:r>
            <a:r>
              <a:rPr b="0" i="0" lang="en-US" sz="2000" u="none" cap="none" strike="noStrike">
                <a:solidFill>
                  <a:schemeClr val="dk1"/>
                </a:solidFill>
                <a:latin typeface="Roboto Condensed"/>
                <a:ea typeface="Roboto Condensed"/>
                <a:cs typeface="Roboto Condensed"/>
                <a:sym typeface="Roboto Condensed"/>
              </a:rPr>
              <a:t>;</a:t>
            </a:r>
            <a:endParaRPr b="0" i="0" sz="2000" u="none" cap="none" strike="noStrike">
              <a:solidFill>
                <a:schemeClr val="dk1"/>
              </a:solidFill>
              <a:latin typeface="Arial"/>
              <a:ea typeface="Arial"/>
              <a:cs typeface="Arial"/>
              <a:sym typeface="Arial"/>
            </a:endParaRPr>
          </a:p>
          <a:p>
            <a:pPr indent="-190500" lvl="0" marL="342900" marR="0" rtl="0" algn="l">
              <a:lnSpc>
                <a:spcPct val="90000"/>
              </a:lnSpc>
              <a:spcBef>
                <a:spcPts val="480"/>
              </a:spcBef>
              <a:spcAft>
                <a:spcPts val="0"/>
              </a:spcAft>
              <a:buClr>
                <a:schemeClr val="dk1"/>
              </a:buClr>
              <a:buSzPts val="1400"/>
              <a:buFont typeface="Calibri"/>
              <a:buNone/>
            </a:pPr>
            <a:r>
              <a:rPr b="0" i="0" lang="en-US" sz="2000" u="none" cap="none" strike="noStrike">
                <a:solidFill>
                  <a:schemeClr val="dk1"/>
                </a:solidFill>
                <a:latin typeface="Roboto Condensed"/>
                <a:ea typeface="Roboto Condensed"/>
                <a:cs typeface="Roboto Condensed"/>
                <a:sym typeface="Roboto Condensed"/>
              </a:rPr>
              <a:t>};</a:t>
            </a:r>
            <a:endParaRPr b="0" i="0" sz="20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480"/>
              </a:spcBef>
              <a:spcAft>
                <a:spcPts val="0"/>
              </a:spcAft>
              <a:buClr>
                <a:schemeClr val="dk1"/>
              </a:buClr>
              <a:buSzPts val="1400"/>
              <a:buFont typeface="Calibri"/>
              <a:buNone/>
            </a:pPr>
            <a:r>
              <a:rPr b="0" i="0" lang="en-US" sz="2000" u="none" cap="none" strike="noStrike">
                <a:solidFill>
                  <a:schemeClr val="accent1"/>
                </a:solidFill>
                <a:latin typeface="Roboto Condensed"/>
                <a:ea typeface="Roboto Condensed"/>
                <a:cs typeface="Roboto Condensed"/>
                <a:sym typeface="Roboto Condensed"/>
              </a:rPr>
              <a:t>class</a:t>
            </a: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Rectangle </a:t>
            </a:r>
            <a:r>
              <a:rPr b="0" i="0" lang="en-US" sz="2000" u="none" cap="none" strike="noStrike">
                <a:solidFill>
                  <a:schemeClr val="dk1"/>
                </a:solidFill>
                <a:latin typeface="Roboto Condensed"/>
                <a:ea typeface="Roboto Condensed"/>
                <a:cs typeface="Roboto Condensed"/>
                <a:sym typeface="Roboto Condensed"/>
              </a:rPr>
              <a:t>:</a:t>
            </a:r>
            <a:r>
              <a:rPr b="0" i="0" lang="en-US" sz="2000" u="none" cap="none" strike="noStrike">
                <a:solidFill>
                  <a:schemeClr val="accent1"/>
                </a:solidFill>
                <a:latin typeface="Roboto Condensed"/>
                <a:ea typeface="Roboto Condensed"/>
                <a:cs typeface="Roboto Condensed"/>
                <a:sym typeface="Roboto Condensed"/>
              </a:rPr>
              <a:t> public Shape </a:t>
            </a:r>
            <a:r>
              <a:rPr b="0" i="0" lang="en-US" sz="2000" u="none" cap="none" strike="noStrike">
                <a:solidFill>
                  <a:schemeClr val="dk1"/>
                </a:solidFill>
                <a:latin typeface="Roboto Condensed"/>
                <a:ea typeface="Roboto Condensed"/>
                <a:cs typeface="Roboto Condensed"/>
                <a:sym typeface="Roboto Condensed"/>
              </a:rPr>
              <a:t>{</a:t>
            </a:r>
            <a:endParaRPr b="0" i="0" sz="2000" u="none" cap="none" strike="noStrike">
              <a:solidFill>
                <a:schemeClr val="dk1"/>
              </a:solidFill>
              <a:latin typeface="Arial"/>
              <a:ea typeface="Arial"/>
              <a:cs typeface="Arial"/>
              <a:sym typeface="Arial"/>
            </a:endParaRPr>
          </a:p>
          <a:p>
            <a:pPr indent="-190500" lvl="0" marL="342900" marR="0" rtl="0" algn="l">
              <a:lnSpc>
                <a:spcPct val="90000"/>
              </a:lnSpc>
              <a:spcBef>
                <a:spcPts val="480"/>
              </a:spcBef>
              <a:spcAft>
                <a:spcPts val="0"/>
              </a:spcAft>
              <a:buClr>
                <a:schemeClr val="dk1"/>
              </a:buClr>
              <a:buSzPts val="1400"/>
              <a:buFont typeface="Calibri"/>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float</a:t>
            </a:r>
            <a:r>
              <a:rPr b="0" i="0" lang="en-US" sz="2000" u="none" cap="none" strike="noStrike">
                <a:solidFill>
                  <a:schemeClr val="dk1"/>
                </a:solidFill>
                <a:latin typeface="Roboto Condensed"/>
                <a:ea typeface="Roboto Condensed"/>
                <a:cs typeface="Roboto Condensed"/>
                <a:sym typeface="Roboto Condensed"/>
              </a:rPr>
              <a:t> mHeight;</a:t>
            </a:r>
            <a:endParaRPr b="0" i="0" sz="2000" u="none" cap="none" strike="noStrike">
              <a:solidFill>
                <a:schemeClr val="dk1"/>
              </a:solidFill>
              <a:latin typeface="Arial"/>
              <a:ea typeface="Arial"/>
              <a:cs typeface="Arial"/>
              <a:sym typeface="Arial"/>
            </a:endParaRPr>
          </a:p>
          <a:p>
            <a:pPr indent="-190500" lvl="0" marL="342900" marR="0" rtl="0" algn="l">
              <a:lnSpc>
                <a:spcPct val="90000"/>
              </a:lnSpc>
              <a:spcBef>
                <a:spcPts val="480"/>
              </a:spcBef>
              <a:spcAft>
                <a:spcPts val="0"/>
              </a:spcAft>
              <a:buClr>
                <a:schemeClr val="dk1"/>
              </a:buClr>
              <a:buSzPts val="1400"/>
              <a:buFont typeface="Calibri"/>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float</a:t>
            </a:r>
            <a:r>
              <a:rPr b="0" i="0" lang="en-US" sz="2000" u="none" cap="none" strike="noStrike">
                <a:solidFill>
                  <a:schemeClr val="dk1"/>
                </a:solidFill>
                <a:latin typeface="Roboto Condensed"/>
                <a:ea typeface="Roboto Condensed"/>
                <a:cs typeface="Roboto Condensed"/>
                <a:sym typeface="Roboto Condensed"/>
              </a:rPr>
              <a:t> mWidth;</a:t>
            </a:r>
            <a:endParaRPr b="0" i="0" sz="2000" u="none" cap="none" strike="noStrike">
              <a:solidFill>
                <a:schemeClr val="dk1"/>
              </a:solidFill>
              <a:latin typeface="Arial"/>
              <a:ea typeface="Arial"/>
              <a:cs typeface="Arial"/>
              <a:sym typeface="Arial"/>
            </a:endParaRPr>
          </a:p>
          <a:p>
            <a:pPr indent="-190500" lvl="0" marL="342900" marR="0" rtl="0" algn="l">
              <a:lnSpc>
                <a:spcPct val="90000"/>
              </a:lnSpc>
              <a:spcBef>
                <a:spcPts val="480"/>
              </a:spcBef>
              <a:spcAft>
                <a:spcPts val="0"/>
              </a:spcAft>
              <a:buClr>
                <a:schemeClr val="dk1"/>
              </a:buClr>
              <a:buSzPts val="1400"/>
              <a:buFont typeface="Calibri"/>
              <a:buNone/>
            </a:pPr>
            <a:r>
              <a:rPr b="0" i="0" lang="en-US" sz="2000" u="none" cap="none" strike="noStrike">
                <a:solidFill>
                  <a:schemeClr val="accent1"/>
                </a:solidFill>
                <a:latin typeface="Roboto Condensed"/>
                <a:ea typeface="Roboto Condensed"/>
                <a:cs typeface="Roboto Condensed"/>
                <a:sym typeface="Roboto Condensed"/>
              </a:rPr>
              <a:t>public</a:t>
            </a:r>
            <a:r>
              <a:rPr b="0" i="0" lang="en-US" sz="2000" u="none" cap="none" strike="noStrike">
                <a:solidFill>
                  <a:schemeClr val="dk1"/>
                </a:solidFill>
                <a:latin typeface="Roboto Condensed"/>
                <a:ea typeface="Roboto Condensed"/>
                <a:cs typeface="Roboto Condensed"/>
                <a:sym typeface="Roboto Condensed"/>
              </a:rPr>
              <a:t>:</a:t>
            </a:r>
            <a:endParaRPr b="0" i="0" sz="20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480"/>
              </a:spcBef>
              <a:spcAft>
                <a:spcPts val="0"/>
              </a:spcAft>
              <a:buClr>
                <a:schemeClr val="dk1"/>
              </a:buClr>
              <a:buSzPts val="1400"/>
              <a:buFont typeface="Calibri"/>
              <a:buNone/>
            </a:pPr>
            <a:r>
              <a:rPr b="0" i="0" lang="en-US" sz="2000" u="none" cap="none" strike="noStrike">
                <a:solidFill>
                  <a:schemeClr val="dk1"/>
                </a:solidFill>
                <a:latin typeface="Roboto Condensed"/>
                <a:ea typeface="Roboto Condensed"/>
                <a:cs typeface="Roboto Condensed"/>
                <a:sym typeface="Roboto Condensed"/>
              </a:rPr>
              <a:t>    Rectangle(</a:t>
            </a:r>
            <a:r>
              <a:rPr b="0" i="0" lang="en-US" sz="2000" u="none" cap="none" strike="noStrike">
                <a:solidFill>
                  <a:srgbClr val="3D85C6"/>
                </a:solidFill>
                <a:latin typeface="Roboto Condensed"/>
                <a:ea typeface="Roboto Condensed"/>
                <a:cs typeface="Roboto Condensed"/>
                <a:sym typeface="Roboto Condensed"/>
              </a:rPr>
              <a:t>const </a:t>
            </a:r>
            <a:r>
              <a:rPr b="0" i="0" lang="en-US" sz="2000" u="none" cap="none" strike="noStrike">
                <a:solidFill>
                  <a:schemeClr val="accent1"/>
                </a:solidFill>
                <a:latin typeface="Roboto Condensed"/>
                <a:ea typeface="Roboto Condensed"/>
                <a:cs typeface="Roboto Condensed"/>
                <a:sym typeface="Roboto Condensed"/>
              </a:rPr>
              <a:t>float</a:t>
            </a:r>
            <a:r>
              <a:rPr b="0" i="0" lang="en-US" sz="2000" u="none" cap="none" strike="noStrike">
                <a:solidFill>
                  <a:schemeClr val="dk1"/>
                </a:solidFill>
                <a:latin typeface="Roboto Condensed"/>
                <a:ea typeface="Roboto Condensed"/>
                <a:cs typeface="Roboto Condensed"/>
                <a:sym typeface="Roboto Condensed"/>
              </a:rPr>
              <a:t>  height, </a:t>
            </a:r>
            <a:r>
              <a:rPr b="0" i="0" lang="en-US" sz="2000" u="none" cap="none" strike="noStrike">
                <a:solidFill>
                  <a:srgbClr val="3D85C6"/>
                </a:solidFill>
                <a:latin typeface="Roboto Condensed"/>
                <a:ea typeface="Roboto Condensed"/>
                <a:cs typeface="Roboto Condensed"/>
                <a:sym typeface="Roboto Condensed"/>
              </a:rPr>
              <a:t>const </a:t>
            </a:r>
            <a:r>
              <a:rPr b="0" i="0" lang="en-US" sz="2000" u="none" cap="none" strike="noStrike">
                <a:solidFill>
                  <a:schemeClr val="accent1"/>
                </a:solidFill>
                <a:latin typeface="Roboto Condensed"/>
                <a:ea typeface="Roboto Condensed"/>
                <a:cs typeface="Roboto Condensed"/>
                <a:sym typeface="Roboto Condensed"/>
              </a:rPr>
              <a:t>float</a:t>
            </a:r>
            <a:r>
              <a:rPr b="0" i="0" lang="en-US" sz="2000" u="none" cap="none" strike="noStrike">
                <a:solidFill>
                  <a:schemeClr val="dk1"/>
                </a:solidFill>
                <a:latin typeface="Roboto Condensed"/>
                <a:ea typeface="Roboto Condensed"/>
                <a:cs typeface="Roboto Condensed"/>
                <a:sym typeface="Roboto Condensed"/>
              </a:rPr>
              <a:t> width);</a:t>
            </a:r>
            <a:endParaRPr b="0" i="0" sz="20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480"/>
              </a:spcBef>
              <a:spcAft>
                <a:spcPts val="0"/>
              </a:spcAft>
              <a:buClr>
                <a:schemeClr val="dk1"/>
              </a:buClr>
              <a:buSzPts val="1400"/>
              <a:buFont typeface="Calibri"/>
              <a:buNone/>
            </a:pPr>
            <a:r>
              <a:rPr b="0" i="0" lang="en-US" sz="2000" u="none" cap="none" strike="noStrike">
                <a:solidFill>
                  <a:schemeClr val="dk1"/>
                </a:solidFill>
                <a:latin typeface="Roboto Condensed"/>
                <a:ea typeface="Roboto Condensed"/>
                <a:cs typeface="Roboto Condensed"/>
                <a:sym typeface="Roboto Condensed"/>
              </a:rPr>
              <a:t>    </a:t>
            </a:r>
            <a:r>
              <a:rPr b="0" i="0" lang="en-US" sz="2000" u="none" cap="none" strike="noStrike">
                <a:solidFill>
                  <a:schemeClr val="accent1"/>
                </a:solidFill>
                <a:latin typeface="Roboto Condensed"/>
                <a:ea typeface="Roboto Condensed"/>
                <a:cs typeface="Roboto Condensed"/>
                <a:sym typeface="Roboto Condensed"/>
              </a:rPr>
              <a:t>virtual float</a:t>
            </a:r>
            <a:r>
              <a:rPr b="0" i="0" lang="en-US" sz="2000" u="none" cap="none" strike="noStrike">
                <a:solidFill>
                  <a:schemeClr val="dk1"/>
                </a:solidFill>
                <a:latin typeface="Roboto Condensed"/>
                <a:ea typeface="Roboto Condensed"/>
                <a:cs typeface="Roboto Condensed"/>
                <a:sym typeface="Roboto Condensed"/>
              </a:rPr>
              <a:t> area() </a:t>
            </a:r>
            <a:r>
              <a:rPr b="0" i="0" lang="en-US" sz="2000" u="none" cap="none" strike="noStrike">
                <a:solidFill>
                  <a:schemeClr val="accent1"/>
                </a:solidFill>
                <a:latin typeface="Roboto Condensed"/>
                <a:ea typeface="Roboto Condensed"/>
                <a:cs typeface="Roboto Condensed"/>
                <a:sym typeface="Roboto Condensed"/>
              </a:rPr>
              <a:t>const</a:t>
            </a:r>
            <a:r>
              <a:rPr b="0" i="0" lang="en-US" sz="2000" u="none" cap="none" strike="noStrike">
                <a:solidFill>
                  <a:schemeClr val="dk1"/>
                </a:solidFill>
                <a:latin typeface="Roboto Condensed"/>
                <a:ea typeface="Roboto Condensed"/>
                <a:cs typeface="Roboto Condensed"/>
                <a:sym typeface="Roboto Condensed"/>
              </a:rPr>
              <a:t>;</a:t>
            </a:r>
            <a:endParaRPr b="0" i="0" sz="2000" u="none" cap="none" strike="noStrike">
              <a:solidFill>
                <a:schemeClr val="dk1"/>
              </a:solidFill>
              <a:latin typeface="Arial"/>
              <a:ea typeface="Arial"/>
              <a:cs typeface="Arial"/>
              <a:sym typeface="Arial"/>
            </a:endParaRPr>
          </a:p>
          <a:p>
            <a:pPr indent="-190500" lvl="0" marL="342900" marR="0" rtl="0" algn="l">
              <a:lnSpc>
                <a:spcPct val="90000"/>
              </a:lnSpc>
              <a:spcBef>
                <a:spcPts val="480"/>
              </a:spcBef>
              <a:spcAft>
                <a:spcPts val="0"/>
              </a:spcAft>
              <a:buClr>
                <a:schemeClr val="dk1"/>
              </a:buClr>
              <a:buSzPts val="1400"/>
              <a:buFont typeface="Calibri"/>
              <a:buNone/>
            </a:pPr>
            <a:r>
              <a:rPr b="0" i="0" lang="en-US" sz="2000" u="none" cap="none" strike="noStrike">
                <a:solidFill>
                  <a:schemeClr val="dk1"/>
                </a:solidFill>
                <a:latin typeface="Roboto Condensed"/>
                <a:ea typeface="Roboto Condensed"/>
                <a:cs typeface="Roboto Condensed"/>
                <a:sym typeface="Roboto Condensed"/>
              </a:rPr>
              <a:t>};</a:t>
            </a:r>
            <a:endParaRPr b="0" i="0" sz="20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480"/>
              </a:spcBef>
              <a:spcAft>
                <a:spcPts val="0"/>
              </a:spcAft>
              <a:buClr>
                <a:schemeClr val="dk1"/>
              </a:buClr>
              <a:buSzPts val="1400"/>
              <a:buFont typeface="Calibri"/>
              <a:buNone/>
            </a:pPr>
            <a:r>
              <a:t/>
            </a:r>
            <a:endParaRPr b="0" i="0" sz="20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480"/>
              </a:spcBef>
              <a:spcAft>
                <a:spcPts val="0"/>
              </a:spcAft>
              <a:buClr>
                <a:schemeClr val="dk1"/>
              </a:buClr>
              <a:buSzPts val="1400"/>
              <a:buFont typeface="Calibri"/>
              <a:buNone/>
            </a:pPr>
            <a:r>
              <a:rPr b="0" i="0" lang="en-US" sz="2000" u="none" cap="none" strike="noStrike">
                <a:solidFill>
                  <a:schemeClr val="dk1"/>
                </a:solidFill>
                <a:latin typeface="Roboto Condensed"/>
                <a:ea typeface="Roboto Condensed"/>
                <a:cs typeface="Roboto Condensed"/>
                <a:sym typeface="Roboto Condensed"/>
              </a:rPr>
              <a:t>Shape* shape = new Rectangle();</a:t>
            </a:r>
            <a:endParaRPr b="0" i="0" sz="2000" u="none" cap="none" strike="noStrike">
              <a:solidFill>
                <a:schemeClr val="dk1"/>
              </a:solidFill>
              <a:latin typeface="Roboto Condensed"/>
              <a:ea typeface="Roboto Condensed"/>
              <a:cs typeface="Roboto Condensed"/>
              <a:sym typeface="Roboto Condensed"/>
            </a:endParaRPr>
          </a:p>
          <a:p>
            <a:pPr indent="-190500" lvl="0" marL="342900" marR="0" rtl="0" algn="l">
              <a:lnSpc>
                <a:spcPct val="90000"/>
              </a:lnSpc>
              <a:spcBef>
                <a:spcPts val="480"/>
              </a:spcBef>
              <a:spcAft>
                <a:spcPts val="0"/>
              </a:spcAft>
              <a:buClr>
                <a:schemeClr val="dk1"/>
              </a:buClr>
              <a:buSzPts val="1400"/>
              <a:buFont typeface="Calibri"/>
              <a:buNone/>
            </a:pPr>
            <a:r>
              <a:rPr b="0" i="0" lang="en-US" sz="2000" u="none" cap="none" strike="noStrike">
                <a:solidFill>
                  <a:schemeClr val="dk1"/>
                </a:solidFill>
                <a:latin typeface="Roboto Condensed"/>
                <a:ea typeface="Roboto Condensed"/>
                <a:cs typeface="Roboto Condensed"/>
                <a:sym typeface="Roboto Condensed"/>
              </a:rPr>
              <a:t>shape-&gt;area(); </a:t>
            </a:r>
            <a:r>
              <a:rPr b="0" i="0" lang="en-US" sz="2000" u="none" cap="none" strike="noStrike">
                <a:solidFill>
                  <a:srgbClr val="6AA84F"/>
                </a:solidFill>
                <a:latin typeface="Roboto Condensed"/>
                <a:ea typeface="Roboto Condensed"/>
                <a:cs typeface="Roboto Condensed"/>
                <a:sym typeface="Roboto Condensed"/>
              </a:rPr>
              <a:t>// Rectangle::area()</a:t>
            </a:r>
            <a:endParaRPr b="0" i="0" sz="2000" u="none" cap="none" strike="noStrike">
              <a:solidFill>
                <a:srgbClr val="6AA84F"/>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0" lvl="0" marL="0" marR="0" rtl="0" algn="l">
              <a:lnSpc>
                <a:spcPct val="100000"/>
              </a:lnSpc>
              <a:spcBef>
                <a:spcPts val="480"/>
              </a:spcBef>
              <a:spcAft>
                <a:spcPts val="0"/>
              </a:spcAft>
              <a:buClr>
                <a:schemeClr val="accent1"/>
              </a:buClr>
              <a:buSzPts val="1400"/>
              <a:buFont typeface="Roboto Condensed"/>
              <a:buNone/>
            </a:pPr>
            <a:r>
              <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a:p>
            <a:pPr indent="-190500" lvl="0" marL="3429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Roboto Condensed"/>
              <a:ea typeface="Roboto Condensed"/>
              <a:cs typeface="Roboto Condensed"/>
              <a:sym typeface="Roboto Condensed"/>
            </a:endParaRPr>
          </a:p>
        </p:txBody>
      </p:sp>
      <p:sp>
        <p:nvSpPr>
          <p:cNvPr id="310" name="Google Shape;310;p45"/>
          <p:cNvSpPr txBox="1"/>
          <p:nvPr>
            <p:ph type="title"/>
          </p:nvPr>
        </p:nvSpPr>
        <p:spPr>
          <a:xfrm>
            <a:off x="609600" y="274638"/>
            <a:ext cx="10972800" cy="70609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666666"/>
              </a:buClr>
              <a:buSzPts val="1400"/>
              <a:buFont typeface="Roboto Condensed"/>
              <a:buNone/>
            </a:pPr>
            <a:r>
              <a:rPr b="1" i="0" lang="en-US" sz="2400" u="none" cap="none" strike="noStrike">
                <a:solidFill>
                  <a:srgbClr val="666666"/>
                </a:solidFill>
                <a:latin typeface="Roboto Condensed"/>
                <a:ea typeface="Roboto Condensed"/>
                <a:cs typeface="Roboto Condensed"/>
                <a:sym typeface="Roboto Condensed"/>
              </a:rPr>
              <a:t>Virtual Functions</a:t>
            </a:r>
            <a:endParaRPr b="1" i="0" sz="2400" u="none" cap="none" strike="noStrike">
              <a:solidFill>
                <a:srgbClr val="666666"/>
              </a:solidFill>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