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4" r:id="rId3"/>
    <p:sldMasterId id="2147483685" r:id="rId4"/>
    <p:sldMasterId id="2147483686" r:id="rId5"/>
    <p:sldMasterId id="214748368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y="5143500" cx="9144000"/>
  <p:notesSz cx="6858000" cy="9144000"/>
  <p:embeddedFontLst>
    <p:embeddedFont>
      <p:font typeface="Roboto Condensed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Condensed-bold.fntdata"/><Relationship Id="rId11" Type="http://schemas.openxmlformats.org/officeDocument/2006/relationships/slide" Target="slides/slide4.xml"/><Relationship Id="rId22" Type="http://schemas.openxmlformats.org/officeDocument/2006/relationships/font" Target="fonts/RobotoCondensed-boldItalic.fntdata"/><Relationship Id="rId10" Type="http://schemas.openxmlformats.org/officeDocument/2006/relationships/slide" Target="slides/slide3.xml"/><Relationship Id="rId21" Type="http://schemas.openxmlformats.org/officeDocument/2006/relationships/font" Target="fonts/RobotoCondensed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3.xml"/><Relationship Id="rId19" Type="http://schemas.openxmlformats.org/officeDocument/2006/relationships/font" Target="fonts/RobotoCondensed-regular.fntdata"/><Relationship Id="rId6" Type="http://schemas.openxmlformats.org/officeDocument/2006/relationships/slideMaster" Target="slideMasters/slideMaster4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914710" y="4344025"/>
            <a:ext cx="50286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spcFirstLastPara="1" rIns="89600" wrap="square" tIns="896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/>
          <p:nvPr>
            <p:ph idx="2" type="sldImg"/>
          </p:nvPr>
        </p:nvSpPr>
        <p:spPr>
          <a:xfrm>
            <a:off x="397565" y="685488"/>
            <a:ext cx="6063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s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Shape 34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s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97565" y="685488"/>
            <a:ext cx="6063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914710" y="4344025"/>
            <a:ext cx="50286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spcFirstLastPara="1" rIns="89600" wrap="square" tIns="896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s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s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s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s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s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s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s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69850"/>
            <a:ext cx="8229600" cy="11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L="3968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1pPr>
            <a:lvl2pPr lvl="1" marL="3968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2pPr>
            <a:lvl3pPr lvl="2" marL="3968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3pPr>
            <a:lvl4pPr lvl="3" marL="3968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4pPr>
            <a:lvl5pPr lvl="4" marL="3968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5pPr>
            <a:lvl6pPr lvl="5" marL="49688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6pPr>
            <a:lvl7pPr lvl="6" marL="95408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7pPr>
            <a:lvl8pPr lvl="7" marL="141128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8pPr>
            <a:lvl9pPr lvl="8" marL="186848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1200150"/>
            <a:ext cx="8229600" cy="39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</a:defRPr>
            </a:lvl1pPr>
            <a:lvl2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800">
                <a:solidFill>
                  <a:schemeClr val="dk1"/>
                </a:solidFill>
              </a:defRPr>
            </a:lvl2pPr>
            <a:lvl3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</a:defRPr>
            </a:lvl3pPr>
            <a:lvl4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4pPr>
            <a:lvl5pPr indent="-317500" lvl="4" marL="228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5pPr>
            <a:lvl6pPr indent="-317500" lvl="5" marL="2743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6pPr>
            <a:lvl7pPr indent="-317500" lvl="6" marL="3200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7pPr>
            <a:lvl8pPr indent="-317500" lvl="7" marL="3657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8pPr>
            <a:lvl9pPr indent="-317500" lvl="8" marL="4114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7466013" y="4757737"/>
            <a:ext cx="3063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2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3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4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5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6" marL="2743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7" marL="3200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8" marL="3657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1pPr>
            <a:lvl2pPr indent="-69850" lvl="1" marL="0" marR="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69850" lvl="2" marL="0" marR="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69850" lvl="3" marL="0" marR="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69850" lvl="4" marL="0" marR="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69850" lvl="5" marL="0" marR="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69850" lvl="6" marL="0" marR="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69850" lvl="7" marL="0" marR="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69850" lvl="8" marL="0" marR="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indent="0" lvl="1" marL="3429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2pPr>
            <a:lvl3pPr indent="0" lvl="2" marL="685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3pPr>
            <a:lvl4pPr indent="0" lvl="3" marL="1028700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4pPr>
            <a:lvl5pPr indent="0" lvl="4" marL="1371600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5pPr>
            <a:lvl6pPr indent="0" lvl="5" marL="1714500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6pPr>
            <a:lvl7pPr indent="0" lvl="6" marL="2057400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7pPr>
            <a:lvl8pPr indent="0" lvl="7" marL="2400300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8pPr>
            <a:lvl9pPr indent="0" lvl="8" marL="2743200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69850" lvl="0" marL="0" marR="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6985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6985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6985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6985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6985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6985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6985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6985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6985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6985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6985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6985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6985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6985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6985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6985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6985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69850" lvl="0" mar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  <a:p>
            <a:pPr indent="-69850" lvl="1" marL="34290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t/>
            </a:r>
            <a:endParaRPr/>
          </a:p>
          <a:p>
            <a:pPr indent="-69850" lvl="2" marL="68580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t/>
            </a:r>
            <a:endParaRPr/>
          </a:p>
          <a:p>
            <a:pPr indent="-69850" lvl="3" marL="102870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  <a:p>
            <a:pPr indent="-69850" lvl="4" marL="137160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t/>
            </a:r>
            <a:endParaRPr/>
          </a:p>
          <a:p>
            <a:pPr indent="-69850" lvl="5" marL="171450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t/>
            </a:r>
            <a:endParaRPr/>
          </a:p>
          <a:p>
            <a:pPr indent="-69850" lvl="6" marL="205740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  <a:p>
            <a:pPr indent="-69850" lvl="7" marL="240030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t/>
            </a:r>
            <a:endParaRPr/>
          </a:p>
          <a:p>
            <a:pPr indent="-69850" lvl="8" marL="274320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>
  <p:cSld name="Título y objeto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4762" y="-3572"/>
            <a:ext cx="9153300" cy="51507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9845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  <a:defRPr/>
            </a:lvl1pPr>
            <a:lvl2pPr indent="-2984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–"/>
              <a:defRPr/>
            </a:lvl2pPr>
            <a:lvl3pPr indent="-29845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  <a:defRPr/>
            </a:lvl3pPr>
            <a:lvl4pPr indent="-298450" lvl="3" marL="1828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–"/>
              <a:defRPr/>
            </a:lvl4pPr>
            <a:lvl5pPr indent="-298450" lvl="4" marL="22860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»"/>
              <a:defRPr/>
            </a:lvl5pPr>
            <a:lvl6pPr indent="-29845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  <a:defRPr/>
            </a:lvl6pPr>
            <a:lvl7pPr indent="-29845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  <a:defRPr/>
            </a:lvl7pPr>
            <a:lvl8pPr indent="-29845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  <a:defRPr/>
            </a:lvl8pPr>
            <a:lvl9pPr indent="-29845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69850" lvl="0" marL="0" marR="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6985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6985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6985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6985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6985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6985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6985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6985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6985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6985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6985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6985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6985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6985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6985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6985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6985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69850" lvl="0" mar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  <a:p>
            <a:pPr indent="-69850" lvl="1" marL="34290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t/>
            </a:r>
            <a:endParaRPr/>
          </a:p>
          <a:p>
            <a:pPr indent="-69850" lvl="2" marL="68580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t/>
            </a:r>
            <a:endParaRPr/>
          </a:p>
          <a:p>
            <a:pPr indent="-69850" lvl="3" marL="102870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  <a:p>
            <a:pPr indent="-69850" lvl="4" marL="137160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t/>
            </a:r>
            <a:endParaRPr/>
          </a:p>
          <a:p>
            <a:pPr indent="-69850" lvl="5" marL="171450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t/>
            </a:r>
            <a:endParaRPr/>
          </a:p>
          <a:p>
            <a:pPr indent="-69850" lvl="6" marL="205740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  <a:p>
            <a:pPr indent="-69850" lvl="7" marL="240030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t/>
            </a:r>
            <a:endParaRPr/>
          </a:p>
          <a:p>
            <a:pPr indent="-69850" lvl="8" marL="274320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>
            <p:ph type="title"/>
          </p:nvPr>
        </p:nvSpPr>
        <p:spPr>
          <a:xfrm>
            <a:off x="457200" y="205978"/>
            <a:ext cx="82296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cxnSp>
        <p:nvCxnSpPr>
          <p:cNvPr id="68" name="Shape 68"/>
          <p:cNvCxnSpPr/>
          <p:nvPr/>
        </p:nvCxnSpPr>
        <p:spPr>
          <a:xfrm>
            <a:off x="467544" y="735546"/>
            <a:ext cx="8208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-228600" lvl="0" marL="457200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indent="-228600" lvl="1" marL="9144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2pPr>
            <a:lvl3pPr indent="-228600" lvl="2" marL="1371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3pPr>
            <a:lvl4pPr indent="-228600" lvl="3" marL="1828800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4pPr>
            <a:lvl5pPr indent="-228600" lvl="4" marL="2286000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5pPr>
            <a:lvl6pPr indent="-228600" lvl="5" marL="2743200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6pPr>
            <a:lvl7pPr indent="-228600" lvl="6" marL="3200400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7pPr>
            <a:lvl8pPr indent="-228600" lvl="7" marL="3657600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8pPr>
            <a:lvl9pPr indent="-228600" lvl="8" marL="4114800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69850" lvl="0" marL="0" marR="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6985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6985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6985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6985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6985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6985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6985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6985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6985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6985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6985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6985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6985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6985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6985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6985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6985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69850" lvl="0" mar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  <a:p>
            <a:pPr indent="-69850" lvl="1" marL="34290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t/>
            </a:r>
            <a:endParaRPr/>
          </a:p>
          <a:p>
            <a:pPr indent="-69850" lvl="2" marL="68580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t/>
            </a:r>
            <a:endParaRPr/>
          </a:p>
          <a:p>
            <a:pPr indent="-69850" lvl="3" marL="102870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  <a:p>
            <a:pPr indent="-69850" lvl="4" marL="137160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t/>
            </a:r>
            <a:endParaRPr/>
          </a:p>
          <a:p>
            <a:pPr indent="-69850" lvl="5" marL="171450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t/>
            </a:r>
            <a:endParaRPr/>
          </a:p>
          <a:p>
            <a:pPr indent="-69850" lvl="6" marL="205740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  <a:p>
            <a:pPr indent="-69850" lvl="7" marL="240030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t/>
            </a:r>
            <a:endParaRPr/>
          </a:p>
          <a:p>
            <a:pPr indent="-69850" lvl="8" marL="274320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98450" lvl="0" marL="457200" rtl="0">
              <a:spcBef>
                <a:spcPts val="500"/>
              </a:spcBef>
              <a:spcAft>
                <a:spcPts val="0"/>
              </a:spcAft>
              <a:buSzPts val="1100"/>
              <a:buChar char="•"/>
              <a:defRPr/>
            </a:lvl1pPr>
            <a:lvl2pPr indent="-298450" lvl="1" marL="914400" rtl="0">
              <a:spcBef>
                <a:spcPts val="400"/>
              </a:spcBef>
              <a:spcAft>
                <a:spcPts val="0"/>
              </a:spcAft>
              <a:buSzPts val="1100"/>
              <a:buChar char="–"/>
              <a:defRPr/>
            </a:lvl2pPr>
            <a:lvl3pPr indent="-298450" lvl="2" marL="1371600" rtl="0">
              <a:spcBef>
                <a:spcPts val="400"/>
              </a:spcBef>
              <a:spcAft>
                <a:spcPts val="0"/>
              </a:spcAft>
              <a:buSzPts val="1100"/>
              <a:buChar char="•"/>
              <a:defRPr/>
            </a:lvl3pPr>
            <a:lvl4pPr indent="-298450" lvl="3" marL="1828800" rtl="0">
              <a:spcBef>
                <a:spcPts val="300"/>
              </a:spcBef>
              <a:spcAft>
                <a:spcPts val="0"/>
              </a:spcAft>
              <a:buSzPts val="1100"/>
              <a:buChar char="–"/>
              <a:defRPr/>
            </a:lvl4pPr>
            <a:lvl5pPr indent="-298450" lvl="4" marL="2286000" rtl="0">
              <a:spcBef>
                <a:spcPts val="300"/>
              </a:spcBef>
              <a:spcAft>
                <a:spcPts val="0"/>
              </a:spcAft>
              <a:buSzPts val="1100"/>
              <a:buChar char="»"/>
              <a:defRPr/>
            </a:lvl5pPr>
            <a:lvl6pPr indent="-298450" lvl="5" marL="2743200" rtl="0"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rtl="0"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rtl="0"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rtl="0"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98450" lvl="0" marL="457200" rtl="0">
              <a:spcBef>
                <a:spcPts val="500"/>
              </a:spcBef>
              <a:spcAft>
                <a:spcPts val="0"/>
              </a:spcAft>
              <a:buSzPts val="1100"/>
              <a:buChar char="•"/>
              <a:defRPr/>
            </a:lvl1pPr>
            <a:lvl2pPr indent="-298450" lvl="1" marL="914400" rtl="0">
              <a:spcBef>
                <a:spcPts val="400"/>
              </a:spcBef>
              <a:spcAft>
                <a:spcPts val="0"/>
              </a:spcAft>
              <a:buSzPts val="1100"/>
              <a:buChar char="–"/>
              <a:defRPr/>
            </a:lvl2pPr>
            <a:lvl3pPr indent="-298450" lvl="2" marL="1371600" rtl="0">
              <a:spcBef>
                <a:spcPts val="400"/>
              </a:spcBef>
              <a:spcAft>
                <a:spcPts val="0"/>
              </a:spcAft>
              <a:buSzPts val="1100"/>
              <a:buChar char="•"/>
              <a:defRPr/>
            </a:lvl3pPr>
            <a:lvl4pPr indent="-298450" lvl="3" marL="1828800" rtl="0">
              <a:spcBef>
                <a:spcPts val="300"/>
              </a:spcBef>
              <a:spcAft>
                <a:spcPts val="0"/>
              </a:spcAft>
              <a:buSzPts val="1100"/>
              <a:buChar char="–"/>
              <a:defRPr/>
            </a:lvl4pPr>
            <a:lvl5pPr indent="-298450" lvl="4" marL="2286000" rtl="0">
              <a:spcBef>
                <a:spcPts val="300"/>
              </a:spcBef>
              <a:spcAft>
                <a:spcPts val="0"/>
              </a:spcAft>
              <a:buSzPts val="1100"/>
              <a:buChar char="»"/>
              <a:defRPr/>
            </a:lvl5pPr>
            <a:lvl6pPr indent="-298450" lvl="5" marL="2743200" rtl="0"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rtl="0"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rtl="0"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rtl="0"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69850" lvl="0" marL="0" marR="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6985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6985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6985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6985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6985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6985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6985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6985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6985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6985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6985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6985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6985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6985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6985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6985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6985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69850" lvl="0" mar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  <a:p>
            <a:pPr indent="-69850" lvl="1" marL="34290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t/>
            </a:r>
            <a:endParaRPr/>
          </a:p>
          <a:p>
            <a:pPr indent="-69850" lvl="2" marL="68580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t/>
            </a:r>
            <a:endParaRPr/>
          </a:p>
          <a:p>
            <a:pPr indent="-69850" lvl="3" marL="102870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  <a:p>
            <a:pPr indent="-69850" lvl="4" marL="137160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t/>
            </a:r>
            <a:endParaRPr/>
          </a:p>
          <a:p>
            <a:pPr indent="-69850" lvl="5" marL="171450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t/>
            </a:r>
            <a:endParaRPr/>
          </a:p>
          <a:p>
            <a:pPr indent="-69850" lvl="6" marL="205740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  <a:p>
            <a:pPr indent="-69850" lvl="7" marL="240030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t/>
            </a:r>
            <a:endParaRPr/>
          </a:p>
          <a:p>
            <a:pPr indent="-69850" lvl="8" marL="274320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-228600" lvl="0" marL="457200" rtl="0">
              <a:spcBef>
                <a:spcPts val="500"/>
              </a:spcBef>
              <a:spcAft>
                <a:spcPts val="0"/>
              </a:spcAft>
              <a:buSzPts val="1100"/>
              <a:buFont typeface="Calibri"/>
              <a:buNone/>
              <a:defRPr/>
            </a:lvl1pPr>
            <a:lvl2pPr indent="-228600" lvl="1" marL="914400" rtl="0">
              <a:spcBef>
                <a:spcPts val="400"/>
              </a:spcBef>
              <a:spcAft>
                <a:spcPts val="0"/>
              </a:spcAft>
              <a:buSzPts val="1100"/>
              <a:buFont typeface="Calibri"/>
              <a:buNone/>
              <a:defRPr/>
            </a:lvl2pPr>
            <a:lvl3pPr indent="-228600" lvl="2" marL="1371600" rtl="0">
              <a:spcBef>
                <a:spcPts val="400"/>
              </a:spcBef>
              <a:spcAft>
                <a:spcPts val="0"/>
              </a:spcAft>
              <a:buSzPts val="1100"/>
              <a:buFont typeface="Calibri"/>
              <a:buNone/>
              <a:defRPr/>
            </a:lvl3pPr>
            <a:lvl4pPr indent="-228600" lvl="3" marL="1828800" rtl="0">
              <a:spcBef>
                <a:spcPts val="300"/>
              </a:spcBef>
              <a:spcAft>
                <a:spcPts val="0"/>
              </a:spcAft>
              <a:buSzPts val="1100"/>
              <a:buFont typeface="Calibri"/>
              <a:buNone/>
              <a:defRPr/>
            </a:lvl4pPr>
            <a:lvl5pPr indent="-228600" lvl="4" marL="2286000" rtl="0">
              <a:spcBef>
                <a:spcPts val="300"/>
              </a:spcBef>
              <a:spcAft>
                <a:spcPts val="0"/>
              </a:spcAft>
              <a:buSzPts val="1100"/>
              <a:buFont typeface="Calibri"/>
              <a:buNone/>
              <a:defRPr/>
            </a:lvl5pPr>
            <a:lvl6pPr indent="-228600" lvl="5" marL="2743200" rtl="0">
              <a:spcBef>
                <a:spcPts val="300"/>
              </a:spcBef>
              <a:spcAft>
                <a:spcPts val="0"/>
              </a:spcAft>
              <a:buSzPts val="1100"/>
              <a:buFont typeface="Calibri"/>
              <a:buNone/>
              <a:defRPr/>
            </a:lvl6pPr>
            <a:lvl7pPr indent="-228600" lvl="6" marL="3200400" rtl="0">
              <a:spcBef>
                <a:spcPts val="300"/>
              </a:spcBef>
              <a:spcAft>
                <a:spcPts val="0"/>
              </a:spcAft>
              <a:buSzPts val="1100"/>
              <a:buFont typeface="Calibri"/>
              <a:buNone/>
              <a:defRPr/>
            </a:lvl7pPr>
            <a:lvl8pPr indent="-228600" lvl="7" marL="3657600" rtl="0">
              <a:spcBef>
                <a:spcPts val="300"/>
              </a:spcBef>
              <a:spcAft>
                <a:spcPts val="0"/>
              </a:spcAft>
              <a:buSzPts val="1100"/>
              <a:buFont typeface="Calibri"/>
              <a:buNone/>
              <a:defRPr/>
            </a:lvl8pPr>
            <a:lvl9pPr indent="-228600" lvl="8" marL="4114800" rtl="0">
              <a:spcBef>
                <a:spcPts val="300"/>
              </a:spcBef>
              <a:spcAft>
                <a:spcPts val="0"/>
              </a:spcAft>
              <a:buSzPts val="1100"/>
              <a:buFont typeface="Calibri"/>
              <a:buNone/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98450" lvl="0" marL="457200" rtl="0">
              <a:spcBef>
                <a:spcPts val="500"/>
              </a:spcBef>
              <a:spcAft>
                <a:spcPts val="0"/>
              </a:spcAft>
              <a:buSzPts val="1100"/>
              <a:buChar char="•"/>
              <a:defRPr/>
            </a:lvl1pPr>
            <a:lvl2pPr indent="-298450" lvl="1" marL="914400" rtl="0">
              <a:spcBef>
                <a:spcPts val="400"/>
              </a:spcBef>
              <a:spcAft>
                <a:spcPts val="0"/>
              </a:spcAft>
              <a:buSzPts val="1100"/>
              <a:buChar char="–"/>
              <a:defRPr/>
            </a:lvl2pPr>
            <a:lvl3pPr indent="-298450" lvl="2" marL="1371600" rtl="0">
              <a:spcBef>
                <a:spcPts val="400"/>
              </a:spcBef>
              <a:spcAft>
                <a:spcPts val="0"/>
              </a:spcAft>
              <a:buSzPts val="1100"/>
              <a:buChar char="•"/>
              <a:defRPr/>
            </a:lvl3pPr>
            <a:lvl4pPr indent="-298450" lvl="3" marL="1828800" rtl="0">
              <a:spcBef>
                <a:spcPts val="300"/>
              </a:spcBef>
              <a:spcAft>
                <a:spcPts val="0"/>
              </a:spcAft>
              <a:buSzPts val="1100"/>
              <a:buChar char="–"/>
              <a:defRPr/>
            </a:lvl4pPr>
            <a:lvl5pPr indent="-298450" lvl="4" marL="2286000" rtl="0">
              <a:spcBef>
                <a:spcPts val="300"/>
              </a:spcBef>
              <a:spcAft>
                <a:spcPts val="0"/>
              </a:spcAft>
              <a:buSzPts val="1100"/>
              <a:buChar char="»"/>
              <a:defRPr/>
            </a:lvl5pPr>
            <a:lvl6pPr indent="-298450" lvl="5" marL="2743200" rtl="0"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rtl="0"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rtl="0"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rtl="0"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4645026" y="1151335"/>
            <a:ext cx="40416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-228600" lvl="0" marL="457200" rtl="0">
              <a:spcBef>
                <a:spcPts val="500"/>
              </a:spcBef>
              <a:spcAft>
                <a:spcPts val="0"/>
              </a:spcAft>
              <a:buSzPts val="1100"/>
              <a:buFont typeface="Calibri"/>
              <a:buNone/>
              <a:defRPr/>
            </a:lvl1pPr>
            <a:lvl2pPr indent="-228600" lvl="1" marL="914400" rtl="0">
              <a:spcBef>
                <a:spcPts val="400"/>
              </a:spcBef>
              <a:spcAft>
                <a:spcPts val="0"/>
              </a:spcAft>
              <a:buSzPts val="1100"/>
              <a:buFont typeface="Calibri"/>
              <a:buNone/>
              <a:defRPr/>
            </a:lvl2pPr>
            <a:lvl3pPr indent="-228600" lvl="2" marL="1371600" rtl="0">
              <a:spcBef>
                <a:spcPts val="400"/>
              </a:spcBef>
              <a:spcAft>
                <a:spcPts val="0"/>
              </a:spcAft>
              <a:buSzPts val="1100"/>
              <a:buFont typeface="Calibri"/>
              <a:buNone/>
              <a:defRPr/>
            </a:lvl3pPr>
            <a:lvl4pPr indent="-228600" lvl="3" marL="1828800" rtl="0">
              <a:spcBef>
                <a:spcPts val="300"/>
              </a:spcBef>
              <a:spcAft>
                <a:spcPts val="0"/>
              </a:spcAft>
              <a:buSzPts val="1100"/>
              <a:buFont typeface="Calibri"/>
              <a:buNone/>
              <a:defRPr/>
            </a:lvl4pPr>
            <a:lvl5pPr indent="-228600" lvl="4" marL="2286000" rtl="0">
              <a:spcBef>
                <a:spcPts val="300"/>
              </a:spcBef>
              <a:spcAft>
                <a:spcPts val="0"/>
              </a:spcAft>
              <a:buSzPts val="1100"/>
              <a:buFont typeface="Calibri"/>
              <a:buNone/>
              <a:defRPr/>
            </a:lvl5pPr>
            <a:lvl6pPr indent="-228600" lvl="5" marL="2743200" rtl="0">
              <a:spcBef>
                <a:spcPts val="300"/>
              </a:spcBef>
              <a:spcAft>
                <a:spcPts val="0"/>
              </a:spcAft>
              <a:buSzPts val="1100"/>
              <a:buFont typeface="Calibri"/>
              <a:buNone/>
              <a:defRPr/>
            </a:lvl6pPr>
            <a:lvl7pPr indent="-228600" lvl="6" marL="3200400" rtl="0">
              <a:spcBef>
                <a:spcPts val="300"/>
              </a:spcBef>
              <a:spcAft>
                <a:spcPts val="0"/>
              </a:spcAft>
              <a:buSzPts val="1100"/>
              <a:buFont typeface="Calibri"/>
              <a:buNone/>
              <a:defRPr/>
            </a:lvl7pPr>
            <a:lvl8pPr indent="-228600" lvl="7" marL="3657600" rtl="0">
              <a:spcBef>
                <a:spcPts val="300"/>
              </a:spcBef>
              <a:spcAft>
                <a:spcPts val="0"/>
              </a:spcAft>
              <a:buSzPts val="1100"/>
              <a:buFont typeface="Calibri"/>
              <a:buNone/>
              <a:defRPr/>
            </a:lvl8pPr>
            <a:lvl9pPr indent="-228600" lvl="8" marL="4114800" rtl="0">
              <a:spcBef>
                <a:spcPts val="300"/>
              </a:spcBef>
              <a:spcAft>
                <a:spcPts val="0"/>
              </a:spcAft>
              <a:buSzPts val="1100"/>
              <a:buFont typeface="Calibri"/>
              <a:buNone/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4" type="body"/>
          </p:nvPr>
        </p:nvSpPr>
        <p:spPr>
          <a:xfrm>
            <a:off x="4645026" y="1631156"/>
            <a:ext cx="40416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98450" lvl="0" marL="457200" rtl="0">
              <a:spcBef>
                <a:spcPts val="500"/>
              </a:spcBef>
              <a:spcAft>
                <a:spcPts val="0"/>
              </a:spcAft>
              <a:buSzPts val="1100"/>
              <a:buChar char="•"/>
              <a:defRPr/>
            </a:lvl1pPr>
            <a:lvl2pPr indent="-298450" lvl="1" marL="914400" rtl="0">
              <a:spcBef>
                <a:spcPts val="400"/>
              </a:spcBef>
              <a:spcAft>
                <a:spcPts val="0"/>
              </a:spcAft>
              <a:buSzPts val="1100"/>
              <a:buChar char="–"/>
              <a:defRPr/>
            </a:lvl2pPr>
            <a:lvl3pPr indent="-298450" lvl="2" marL="1371600" rtl="0">
              <a:spcBef>
                <a:spcPts val="400"/>
              </a:spcBef>
              <a:spcAft>
                <a:spcPts val="0"/>
              </a:spcAft>
              <a:buSzPts val="1100"/>
              <a:buChar char="•"/>
              <a:defRPr/>
            </a:lvl3pPr>
            <a:lvl4pPr indent="-298450" lvl="3" marL="1828800" rtl="0">
              <a:spcBef>
                <a:spcPts val="300"/>
              </a:spcBef>
              <a:spcAft>
                <a:spcPts val="0"/>
              </a:spcAft>
              <a:buSzPts val="1100"/>
              <a:buChar char="–"/>
              <a:defRPr/>
            </a:lvl4pPr>
            <a:lvl5pPr indent="-298450" lvl="4" marL="2286000" rtl="0">
              <a:spcBef>
                <a:spcPts val="300"/>
              </a:spcBef>
              <a:spcAft>
                <a:spcPts val="0"/>
              </a:spcAft>
              <a:buSzPts val="1100"/>
              <a:buChar char="»"/>
              <a:defRPr/>
            </a:lvl5pPr>
            <a:lvl6pPr indent="-298450" lvl="5" marL="2743200" rtl="0"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rtl="0"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rtl="0"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rtl="0"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69850" lvl="0" marL="0" marR="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6985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6985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6985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6985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6985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6985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6985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6985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6985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6985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6985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6985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6985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6985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6985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6985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6985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69850" lvl="0" mar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  <a:p>
            <a:pPr indent="-69850" lvl="1" marL="34290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t/>
            </a:r>
            <a:endParaRPr/>
          </a:p>
          <a:p>
            <a:pPr indent="-69850" lvl="2" marL="68580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t/>
            </a:r>
            <a:endParaRPr/>
          </a:p>
          <a:p>
            <a:pPr indent="-69850" lvl="3" marL="102870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  <a:p>
            <a:pPr indent="-69850" lvl="4" marL="137160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t/>
            </a:r>
            <a:endParaRPr/>
          </a:p>
          <a:p>
            <a:pPr indent="-69850" lvl="5" marL="171450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t/>
            </a:r>
            <a:endParaRPr/>
          </a:p>
          <a:p>
            <a:pPr indent="-69850" lvl="6" marL="205740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  <a:p>
            <a:pPr indent="-69850" lvl="7" marL="240030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t/>
            </a:r>
            <a:endParaRPr/>
          </a:p>
          <a:p>
            <a:pPr indent="-69850" lvl="8" marL="274320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ólo el título" type="titleOnly">
  <p:cSld name="TITLE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4762" y="-3572"/>
            <a:ext cx="9153300" cy="51507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>
            <p:ph type="title"/>
          </p:nvPr>
        </p:nvSpPr>
        <p:spPr>
          <a:xfrm>
            <a:off x="457200" y="205978"/>
            <a:ext cx="82296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69850" lvl="0" marL="0" marR="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6985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6985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6985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6985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6985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6985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6985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6985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6985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6985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6985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6985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6985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6985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6985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6985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6985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69850" lvl="0" mar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  <a:p>
            <a:pPr indent="-69850" lvl="1" marL="34290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t/>
            </a:r>
            <a:endParaRPr/>
          </a:p>
          <a:p>
            <a:pPr indent="-69850" lvl="2" marL="68580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t/>
            </a:r>
            <a:endParaRPr/>
          </a:p>
          <a:p>
            <a:pPr indent="-69850" lvl="3" marL="102870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  <a:p>
            <a:pPr indent="-69850" lvl="4" marL="137160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t/>
            </a:r>
            <a:endParaRPr/>
          </a:p>
          <a:p>
            <a:pPr indent="-69850" lvl="5" marL="171450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t/>
            </a:r>
            <a:endParaRPr/>
          </a:p>
          <a:p>
            <a:pPr indent="-69850" lvl="6" marL="205740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  <a:p>
            <a:pPr indent="-69850" lvl="7" marL="240030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t/>
            </a:r>
            <a:endParaRPr/>
          </a:p>
          <a:p>
            <a:pPr indent="-69850" lvl="8" marL="274320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t/>
            </a:r>
            <a:endParaRPr/>
          </a:p>
        </p:txBody>
      </p:sp>
      <p:cxnSp>
        <p:nvCxnSpPr>
          <p:cNvPr id="97" name="Shape 97"/>
          <p:cNvCxnSpPr/>
          <p:nvPr/>
        </p:nvCxnSpPr>
        <p:spPr>
          <a:xfrm>
            <a:off x="467544" y="627534"/>
            <a:ext cx="8208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69850" lvl="0" marL="0" marR="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6985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6985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6985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6985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6985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6985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6985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6985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6985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6985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6985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6985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6985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6985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6985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6985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6985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69850" lvl="0" mar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  <a:p>
            <a:pPr indent="-69850" lvl="1" marL="34290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t/>
            </a:r>
            <a:endParaRPr/>
          </a:p>
          <a:p>
            <a:pPr indent="-69850" lvl="2" marL="68580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t/>
            </a:r>
            <a:endParaRPr/>
          </a:p>
          <a:p>
            <a:pPr indent="-69850" lvl="3" marL="102870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  <a:p>
            <a:pPr indent="-69850" lvl="4" marL="137160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t/>
            </a:r>
            <a:endParaRPr/>
          </a:p>
          <a:p>
            <a:pPr indent="-69850" lvl="5" marL="171450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t/>
            </a:r>
            <a:endParaRPr/>
          </a:p>
          <a:p>
            <a:pPr indent="-69850" lvl="6" marL="205740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  <a:p>
            <a:pPr indent="-69850" lvl="7" marL="240030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t/>
            </a:r>
            <a:endParaRPr/>
          </a:p>
          <a:p>
            <a:pPr indent="-69850" lvl="8" marL="274320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t/>
            </a:r>
            <a:endParaRPr/>
          </a:p>
        </p:txBody>
      </p:sp>
      <p:pic>
        <p:nvPicPr>
          <p:cNvPr id="102" name="Shape 10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4762" y="-3572"/>
            <a:ext cx="9153300" cy="515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57201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575050" y="204788"/>
            <a:ext cx="5111700" cy="43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98450" lvl="0" marL="457200" rtl="0">
              <a:spcBef>
                <a:spcPts val="500"/>
              </a:spcBef>
              <a:spcAft>
                <a:spcPts val="0"/>
              </a:spcAft>
              <a:buSzPts val="1100"/>
              <a:buChar char="•"/>
              <a:defRPr/>
            </a:lvl1pPr>
            <a:lvl2pPr indent="-298450" lvl="1" marL="914400" rtl="0">
              <a:spcBef>
                <a:spcPts val="400"/>
              </a:spcBef>
              <a:spcAft>
                <a:spcPts val="0"/>
              </a:spcAft>
              <a:buSzPts val="1100"/>
              <a:buChar char="–"/>
              <a:defRPr/>
            </a:lvl2pPr>
            <a:lvl3pPr indent="-298450" lvl="2" marL="1371600" rtl="0">
              <a:spcBef>
                <a:spcPts val="400"/>
              </a:spcBef>
              <a:spcAft>
                <a:spcPts val="0"/>
              </a:spcAft>
              <a:buSzPts val="1100"/>
              <a:buChar char="•"/>
              <a:defRPr/>
            </a:lvl3pPr>
            <a:lvl4pPr indent="-298450" lvl="3" marL="1828800" rtl="0">
              <a:spcBef>
                <a:spcPts val="300"/>
              </a:spcBef>
              <a:spcAft>
                <a:spcPts val="0"/>
              </a:spcAft>
              <a:buSzPts val="1100"/>
              <a:buChar char="–"/>
              <a:defRPr/>
            </a:lvl4pPr>
            <a:lvl5pPr indent="-298450" lvl="4" marL="2286000" rtl="0">
              <a:spcBef>
                <a:spcPts val="300"/>
              </a:spcBef>
              <a:spcAft>
                <a:spcPts val="0"/>
              </a:spcAft>
              <a:buSzPts val="1100"/>
              <a:buChar char="»"/>
              <a:defRPr/>
            </a:lvl5pPr>
            <a:lvl6pPr indent="-298450" lvl="5" marL="2743200" rtl="0"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rtl="0"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rtl="0"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rtl="0"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2" type="body"/>
          </p:nvPr>
        </p:nvSpPr>
        <p:spPr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rtl="0">
              <a:spcBef>
                <a:spcPts val="500"/>
              </a:spcBef>
              <a:spcAft>
                <a:spcPts val="0"/>
              </a:spcAft>
              <a:buSzPts val="1100"/>
              <a:buFont typeface="Calibri"/>
              <a:buNone/>
              <a:defRPr/>
            </a:lvl1pPr>
            <a:lvl2pPr indent="-228600" lvl="1" marL="914400" rtl="0">
              <a:spcBef>
                <a:spcPts val="400"/>
              </a:spcBef>
              <a:spcAft>
                <a:spcPts val="0"/>
              </a:spcAft>
              <a:buSzPts val="1100"/>
              <a:buFont typeface="Calibri"/>
              <a:buNone/>
              <a:defRPr/>
            </a:lvl2pPr>
            <a:lvl3pPr indent="-228600" lvl="2" marL="1371600" rtl="0">
              <a:spcBef>
                <a:spcPts val="400"/>
              </a:spcBef>
              <a:spcAft>
                <a:spcPts val="0"/>
              </a:spcAft>
              <a:buSzPts val="1100"/>
              <a:buFont typeface="Calibri"/>
              <a:buNone/>
              <a:defRPr/>
            </a:lvl3pPr>
            <a:lvl4pPr indent="-228600" lvl="3" marL="1828800" rtl="0">
              <a:spcBef>
                <a:spcPts val="300"/>
              </a:spcBef>
              <a:spcAft>
                <a:spcPts val="0"/>
              </a:spcAft>
              <a:buSzPts val="1100"/>
              <a:buFont typeface="Calibri"/>
              <a:buNone/>
              <a:defRPr/>
            </a:lvl4pPr>
            <a:lvl5pPr indent="-228600" lvl="4" marL="2286000" rtl="0">
              <a:spcBef>
                <a:spcPts val="300"/>
              </a:spcBef>
              <a:spcAft>
                <a:spcPts val="0"/>
              </a:spcAft>
              <a:buSzPts val="1100"/>
              <a:buFont typeface="Calibri"/>
              <a:buNone/>
              <a:defRPr/>
            </a:lvl5pPr>
            <a:lvl6pPr indent="-228600" lvl="5" marL="2743200" rtl="0">
              <a:spcBef>
                <a:spcPts val="300"/>
              </a:spcBef>
              <a:spcAft>
                <a:spcPts val="0"/>
              </a:spcAft>
              <a:buSzPts val="1100"/>
              <a:buFont typeface="Calibri"/>
              <a:buNone/>
              <a:defRPr/>
            </a:lvl6pPr>
            <a:lvl7pPr indent="-228600" lvl="6" marL="3200400" rtl="0">
              <a:spcBef>
                <a:spcPts val="300"/>
              </a:spcBef>
              <a:spcAft>
                <a:spcPts val="0"/>
              </a:spcAft>
              <a:buSzPts val="1100"/>
              <a:buFont typeface="Calibri"/>
              <a:buNone/>
              <a:defRPr/>
            </a:lvl7pPr>
            <a:lvl8pPr indent="-228600" lvl="7" marL="3657600" rtl="0">
              <a:spcBef>
                <a:spcPts val="300"/>
              </a:spcBef>
              <a:spcAft>
                <a:spcPts val="0"/>
              </a:spcAft>
              <a:buSzPts val="1100"/>
              <a:buFont typeface="Calibri"/>
              <a:buNone/>
              <a:defRPr/>
            </a:lvl8pPr>
            <a:lvl9pPr indent="-228600" lvl="8" marL="4114800" rtl="0">
              <a:spcBef>
                <a:spcPts val="300"/>
              </a:spcBef>
              <a:spcAft>
                <a:spcPts val="0"/>
              </a:spcAft>
              <a:buSzPts val="1100"/>
              <a:buFont typeface="Calibri"/>
              <a:buNone/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69850" lvl="0" marL="0" marR="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6985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6985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6985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6985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6985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6985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6985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6985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8" name="Shape 10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6985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6985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6985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6985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6985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6985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6985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6985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6985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69850" lvl="0" mar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  <a:p>
            <a:pPr indent="-69850" lvl="1" marL="34290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t/>
            </a:r>
            <a:endParaRPr/>
          </a:p>
          <a:p>
            <a:pPr indent="-69850" lvl="2" marL="68580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t/>
            </a:r>
            <a:endParaRPr/>
          </a:p>
          <a:p>
            <a:pPr indent="-69850" lvl="3" marL="102870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  <a:p>
            <a:pPr indent="-69850" lvl="4" marL="137160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t/>
            </a:r>
            <a:endParaRPr/>
          </a:p>
          <a:p>
            <a:pPr indent="-69850" lvl="5" marL="171450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t/>
            </a:r>
            <a:endParaRPr/>
          </a:p>
          <a:p>
            <a:pPr indent="-69850" lvl="6" marL="205740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  <a:p>
            <a:pPr indent="-69850" lvl="7" marL="240030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t/>
            </a:r>
            <a:endParaRPr/>
          </a:p>
          <a:p>
            <a:pPr indent="-69850" lvl="8" marL="274320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2" name="Shape 11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1792288" y="4025504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rtl="0">
              <a:spcBef>
                <a:spcPts val="500"/>
              </a:spcBef>
              <a:spcAft>
                <a:spcPts val="0"/>
              </a:spcAft>
              <a:buSzPts val="1100"/>
              <a:buFont typeface="Calibri"/>
              <a:buNone/>
              <a:defRPr/>
            </a:lvl1pPr>
            <a:lvl2pPr indent="-228600" lvl="1" marL="914400" rtl="0">
              <a:spcBef>
                <a:spcPts val="400"/>
              </a:spcBef>
              <a:spcAft>
                <a:spcPts val="0"/>
              </a:spcAft>
              <a:buSzPts val="1100"/>
              <a:buFont typeface="Calibri"/>
              <a:buNone/>
              <a:defRPr/>
            </a:lvl2pPr>
            <a:lvl3pPr indent="-228600" lvl="2" marL="1371600" rtl="0">
              <a:spcBef>
                <a:spcPts val="400"/>
              </a:spcBef>
              <a:spcAft>
                <a:spcPts val="0"/>
              </a:spcAft>
              <a:buSzPts val="1100"/>
              <a:buFont typeface="Calibri"/>
              <a:buNone/>
              <a:defRPr/>
            </a:lvl3pPr>
            <a:lvl4pPr indent="-228600" lvl="3" marL="1828800" rtl="0">
              <a:spcBef>
                <a:spcPts val="300"/>
              </a:spcBef>
              <a:spcAft>
                <a:spcPts val="0"/>
              </a:spcAft>
              <a:buSzPts val="1100"/>
              <a:buFont typeface="Calibri"/>
              <a:buNone/>
              <a:defRPr/>
            </a:lvl4pPr>
            <a:lvl5pPr indent="-228600" lvl="4" marL="2286000" rtl="0">
              <a:spcBef>
                <a:spcPts val="300"/>
              </a:spcBef>
              <a:spcAft>
                <a:spcPts val="0"/>
              </a:spcAft>
              <a:buSzPts val="1100"/>
              <a:buFont typeface="Calibri"/>
              <a:buNone/>
              <a:defRPr/>
            </a:lvl5pPr>
            <a:lvl6pPr indent="-228600" lvl="5" marL="2743200" rtl="0">
              <a:spcBef>
                <a:spcPts val="300"/>
              </a:spcBef>
              <a:spcAft>
                <a:spcPts val="0"/>
              </a:spcAft>
              <a:buSzPts val="1100"/>
              <a:buFont typeface="Calibri"/>
              <a:buNone/>
              <a:defRPr/>
            </a:lvl6pPr>
            <a:lvl7pPr indent="-228600" lvl="6" marL="3200400" rtl="0">
              <a:spcBef>
                <a:spcPts val="300"/>
              </a:spcBef>
              <a:spcAft>
                <a:spcPts val="0"/>
              </a:spcAft>
              <a:buSzPts val="1100"/>
              <a:buFont typeface="Calibri"/>
              <a:buNone/>
              <a:defRPr/>
            </a:lvl7pPr>
            <a:lvl8pPr indent="-228600" lvl="7" marL="3657600" rtl="0">
              <a:spcBef>
                <a:spcPts val="300"/>
              </a:spcBef>
              <a:spcAft>
                <a:spcPts val="0"/>
              </a:spcAft>
              <a:buSzPts val="1100"/>
              <a:buFont typeface="Calibri"/>
              <a:buNone/>
              <a:defRPr/>
            </a:lvl8pPr>
            <a:lvl9pPr indent="-228600" lvl="8" marL="4114800" rtl="0">
              <a:spcBef>
                <a:spcPts val="300"/>
              </a:spcBef>
              <a:spcAft>
                <a:spcPts val="0"/>
              </a:spcAft>
              <a:buSzPts val="1100"/>
              <a:buFont typeface="Calibri"/>
              <a:buNone/>
              <a:defRPr/>
            </a:lvl9pPr>
          </a:lstStyle>
          <a:p/>
        </p:txBody>
      </p:sp>
      <p:sp>
        <p:nvSpPr>
          <p:cNvPr id="114" name="Shape 11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69850" lvl="0" marL="0" marR="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6985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6985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6985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6985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6985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6985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6985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6985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5" name="Shape 11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6985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6985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6985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6985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6985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6985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6985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6985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6985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69850" lvl="0" mar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  <a:p>
            <a:pPr indent="-69850" lvl="1" marL="34290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t/>
            </a:r>
            <a:endParaRPr/>
          </a:p>
          <a:p>
            <a:pPr indent="-69850" lvl="2" marL="68580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t/>
            </a:r>
            <a:endParaRPr/>
          </a:p>
          <a:p>
            <a:pPr indent="-69850" lvl="3" marL="102870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  <a:p>
            <a:pPr indent="-69850" lvl="4" marL="137160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t/>
            </a:r>
            <a:endParaRPr/>
          </a:p>
          <a:p>
            <a:pPr indent="-69850" lvl="5" marL="171450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t/>
            </a:r>
            <a:endParaRPr/>
          </a:p>
          <a:p>
            <a:pPr indent="-69850" lvl="6" marL="205740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  <a:p>
            <a:pPr indent="-69850" lvl="7" marL="240030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t/>
            </a:r>
            <a:endParaRPr/>
          </a:p>
          <a:p>
            <a:pPr indent="-69850" lvl="8" marL="274320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 rot="5400000">
            <a:off x="2874750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9845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  <a:defRPr/>
            </a:lvl1pPr>
            <a:lvl2pPr indent="-2984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–"/>
              <a:defRPr/>
            </a:lvl2pPr>
            <a:lvl3pPr indent="-29845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  <a:defRPr/>
            </a:lvl3pPr>
            <a:lvl4pPr indent="-298450" lvl="3" marL="1828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–"/>
              <a:defRPr/>
            </a:lvl4pPr>
            <a:lvl5pPr indent="-298450" lvl="4" marL="22860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»"/>
              <a:defRPr/>
            </a:lvl5pPr>
            <a:lvl6pPr indent="-29845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  <a:defRPr/>
            </a:lvl6pPr>
            <a:lvl7pPr indent="-29845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  <a:defRPr/>
            </a:lvl7pPr>
            <a:lvl8pPr indent="-29845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  <a:defRPr/>
            </a:lvl8pPr>
            <a:lvl9pPr indent="-29845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  <a:defRPr/>
            </a:lvl9pPr>
          </a:lstStyle>
          <a:p/>
        </p:txBody>
      </p:sp>
      <p:sp>
        <p:nvSpPr>
          <p:cNvPr id="120" name="Shape 12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69850" lvl="0" marL="0" marR="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6985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6985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6985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6985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6985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6985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6985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6985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6985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6985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6985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6985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6985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6985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6985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6985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6985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69850" lvl="0" mar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  <a:p>
            <a:pPr indent="-69850" lvl="1" marL="34290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t/>
            </a:r>
            <a:endParaRPr/>
          </a:p>
          <a:p>
            <a:pPr indent="-69850" lvl="2" marL="68580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t/>
            </a:r>
            <a:endParaRPr/>
          </a:p>
          <a:p>
            <a:pPr indent="-69850" lvl="3" marL="102870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  <a:p>
            <a:pPr indent="-69850" lvl="4" marL="137160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t/>
            </a:r>
            <a:endParaRPr/>
          </a:p>
          <a:p>
            <a:pPr indent="-69850" lvl="5" marL="171450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t/>
            </a:r>
            <a:endParaRPr/>
          </a:p>
          <a:p>
            <a:pPr indent="-69850" lvl="6" marL="205740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  <a:p>
            <a:pPr indent="-69850" lvl="7" marL="240030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t/>
            </a:r>
            <a:endParaRPr/>
          </a:p>
          <a:p>
            <a:pPr indent="-69850" lvl="8" marL="274320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 rot="5400000">
            <a:off x="5463750" y="1371629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 rot="5400000">
            <a:off x="1272750" y="-609571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9845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  <a:defRPr/>
            </a:lvl1pPr>
            <a:lvl2pPr indent="-2984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–"/>
              <a:defRPr/>
            </a:lvl2pPr>
            <a:lvl3pPr indent="-29845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  <a:defRPr/>
            </a:lvl3pPr>
            <a:lvl4pPr indent="-298450" lvl="3" marL="1828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–"/>
              <a:defRPr/>
            </a:lvl4pPr>
            <a:lvl5pPr indent="-298450" lvl="4" marL="22860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»"/>
              <a:defRPr/>
            </a:lvl5pPr>
            <a:lvl6pPr indent="-29845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  <a:defRPr/>
            </a:lvl6pPr>
            <a:lvl7pPr indent="-29845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  <a:defRPr/>
            </a:lvl7pPr>
            <a:lvl8pPr indent="-29845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  <a:defRPr/>
            </a:lvl8pPr>
            <a:lvl9pPr indent="-29845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  <a:defRPr/>
            </a:lvl9pPr>
          </a:lstStyle>
          <a:p/>
        </p:txBody>
      </p:sp>
      <p:sp>
        <p:nvSpPr>
          <p:cNvPr id="126" name="Shape 12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69850" lvl="0" marL="0" marR="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6985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6985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6985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6985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6985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6985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6985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6985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6985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6985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6985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6985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6985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6985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6985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6985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6985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69850" lvl="0" mar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  <a:p>
            <a:pPr indent="-69850" lvl="1" marL="34290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t/>
            </a:r>
            <a:endParaRPr/>
          </a:p>
          <a:p>
            <a:pPr indent="-69850" lvl="2" marL="68580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t/>
            </a:r>
            <a:endParaRPr/>
          </a:p>
          <a:p>
            <a:pPr indent="-69850" lvl="3" marL="102870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  <a:p>
            <a:pPr indent="-69850" lvl="4" marL="137160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t/>
            </a:r>
            <a:endParaRPr/>
          </a:p>
          <a:p>
            <a:pPr indent="-69850" lvl="5" marL="171450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t/>
            </a:r>
            <a:endParaRPr/>
          </a:p>
          <a:p>
            <a:pPr indent="-69850" lvl="6" marL="205740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  <a:p>
            <a:pPr indent="-69850" lvl="7" marL="240030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t/>
            </a:r>
            <a:endParaRPr/>
          </a:p>
          <a:p>
            <a:pPr indent="-69850" lvl="8" marL="274320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9pPr>
          </a:lstStyle>
          <a:p/>
        </p:txBody>
      </p:sp>
      <p:sp>
        <p:nvSpPr>
          <p:cNvPr id="137" name="Shape 13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9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63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635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635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35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635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635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635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635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635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635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3429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2" marL="6858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3" marL="10287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13716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5" marL="17145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6" marL="20574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24003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8" marL="27432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</p:txBody>
      </p:sp>
      <p:pic>
        <p:nvPicPr>
          <p:cNvPr id="139" name="Shape 1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4762" y="-3571"/>
            <a:ext cx="9153300" cy="515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ólo el título" type="titleOnly">
  <p:cSld name="TITLE_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Shape 1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4762" y="-3571"/>
            <a:ext cx="9153300" cy="515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>
            <p:ph type="title"/>
          </p:nvPr>
        </p:nvSpPr>
        <p:spPr>
          <a:xfrm>
            <a:off x="457200" y="205978"/>
            <a:ext cx="82296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3" name="Shape 14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9pPr>
          </a:lstStyle>
          <a:p/>
        </p:txBody>
      </p:sp>
      <p:sp>
        <p:nvSpPr>
          <p:cNvPr id="144" name="Shape 14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9pPr>
          </a:lstStyle>
          <a:p/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63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635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635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35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635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635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635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635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635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635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3429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2" marL="6858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3" marL="10287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13716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5" marL="17145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6" marL="20574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24003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8" marL="27432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</p:txBody>
      </p:sp>
      <p:cxnSp>
        <p:nvCxnSpPr>
          <p:cNvPr id="146" name="Shape 146"/>
          <p:cNvCxnSpPr/>
          <p:nvPr/>
        </p:nvCxnSpPr>
        <p:spPr>
          <a:xfrm>
            <a:off x="467543" y="627534"/>
            <a:ext cx="8208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>
  <p:cSld name="Título y objetos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Shape 1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4762" y="-3571"/>
            <a:ext cx="9153300" cy="515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9845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  <a:defRPr/>
            </a:lvl1pPr>
            <a:lvl2pPr indent="-2984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–"/>
              <a:defRPr/>
            </a:lvl2pPr>
            <a:lvl3pPr indent="-29845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  <a:defRPr/>
            </a:lvl3pPr>
            <a:lvl4pPr indent="-298450" lvl="3" marL="1828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–"/>
              <a:defRPr/>
            </a:lvl4pPr>
            <a:lvl5pPr indent="-298450" lvl="4" marL="22860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»"/>
              <a:defRPr/>
            </a:lvl5pPr>
            <a:lvl6pPr indent="-29845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  <a:defRPr/>
            </a:lvl6pPr>
            <a:lvl7pPr indent="-29845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  <a:defRPr/>
            </a:lvl7pPr>
            <a:lvl8pPr indent="-29845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  <a:defRPr/>
            </a:lvl8pPr>
            <a:lvl9pPr indent="-29845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  <a:defRPr/>
            </a:lvl9pPr>
          </a:lstStyle>
          <a:p/>
        </p:txBody>
      </p:sp>
      <p:sp>
        <p:nvSpPr>
          <p:cNvPr id="150" name="Shape 15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9pPr>
          </a:lstStyle>
          <a:p/>
        </p:txBody>
      </p:sp>
      <p:sp>
        <p:nvSpPr>
          <p:cNvPr id="151" name="Shape 15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9pPr>
          </a:lstStyle>
          <a:p/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63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635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635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35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635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635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635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635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635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635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3429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2" marL="6858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3" marL="10287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13716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5" marL="17145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6" marL="20574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24003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8" marL="27432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>
            <p:ph type="title"/>
          </p:nvPr>
        </p:nvSpPr>
        <p:spPr>
          <a:xfrm>
            <a:off x="457200" y="205978"/>
            <a:ext cx="82296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cxnSp>
        <p:nvCxnSpPr>
          <p:cNvPr id="154" name="Shape 154"/>
          <p:cNvCxnSpPr/>
          <p:nvPr/>
        </p:nvCxnSpPr>
        <p:spPr>
          <a:xfrm>
            <a:off x="467543" y="735546"/>
            <a:ext cx="8208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2pPr>
            <a:lvl3pPr indent="-69850" lvl="2" marL="0" marR="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69850" lvl="3" marL="0" marR="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69850" lvl="4" marL="0" marR="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69850" lvl="5" marL="0" marR="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69850" lvl="6" marL="0" marR="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69850" lvl="7" marL="0" marR="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69850" lvl="8" marL="0" marR="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57" name="Shape 157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indent="0" lvl="1" marL="3429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2pPr>
            <a:lvl3pPr indent="0" lvl="2" marL="685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3pPr>
            <a:lvl4pPr indent="0" lvl="3" marL="10287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4pPr>
            <a:lvl5pPr indent="0" lvl="4" marL="13716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5pPr>
            <a:lvl6pPr indent="0" lvl="5" marL="17145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6pPr>
            <a:lvl7pPr indent="0" lvl="6" marL="20574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7pPr>
            <a:lvl8pPr indent="0" lvl="7" marL="24003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8pPr>
            <a:lvl9pPr indent="0" lvl="8" marL="27432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9pPr>
          </a:lstStyle>
          <a:p/>
        </p:txBody>
      </p:sp>
      <p:sp>
        <p:nvSpPr>
          <p:cNvPr id="158" name="Shape 15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9pPr>
          </a:lstStyle>
          <a:p/>
        </p:txBody>
      </p:sp>
      <p:sp>
        <p:nvSpPr>
          <p:cNvPr id="159" name="Shape 15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9pPr>
          </a:lstStyle>
          <a:p/>
        </p:txBody>
      </p:sp>
      <p:sp>
        <p:nvSpPr>
          <p:cNvPr id="160" name="Shape 16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63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635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635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35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635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635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635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635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635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635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3429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2" marL="6858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3" marL="10287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13716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5" marL="17145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6" marL="20574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24003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8" marL="27432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722312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722312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9pPr>
          </a:lstStyle>
          <a:p/>
        </p:txBody>
      </p:sp>
      <p:sp>
        <p:nvSpPr>
          <p:cNvPr id="164" name="Shape 16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9pPr>
          </a:lstStyle>
          <a:p/>
        </p:txBody>
      </p:sp>
      <p:sp>
        <p:nvSpPr>
          <p:cNvPr id="165" name="Shape 16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9pPr>
          </a:lstStyle>
          <a:p/>
        </p:txBody>
      </p:sp>
      <p:sp>
        <p:nvSpPr>
          <p:cNvPr id="166" name="Shape 16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63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635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635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35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635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635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635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635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635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635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3429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2" marL="6858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3" marL="10287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13716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5" marL="17145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6" marL="20574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24003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8" marL="27432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»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170" name="Shape 170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»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171" name="Shape 17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9pPr>
          </a:lstStyle>
          <a:p/>
        </p:txBody>
      </p:sp>
      <p:sp>
        <p:nvSpPr>
          <p:cNvPr id="172" name="Shape 17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9pPr>
          </a:lstStyle>
          <a:p/>
        </p:txBody>
      </p:sp>
      <p:sp>
        <p:nvSpPr>
          <p:cNvPr id="173" name="Shape 17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63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635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635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35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635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635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635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635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635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635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3429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2" marL="6858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3" marL="10287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13716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5" marL="17145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6" marL="20574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24003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8" marL="27432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457200" y="1151334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None/>
              <a:defRPr/>
            </a:lvl9pPr>
          </a:lstStyle>
          <a:p/>
        </p:txBody>
      </p:sp>
      <p:sp>
        <p:nvSpPr>
          <p:cNvPr id="177" name="Shape 177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»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178" name="Shape 178"/>
          <p:cNvSpPr txBox="1"/>
          <p:nvPr>
            <p:ph idx="3" type="body"/>
          </p:nvPr>
        </p:nvSpPr>
        <p:spPr>
          <a:xfrm>
            <a:off x="4645025" y="1151334"/>
            <a:ext cx="40416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None/>
              <a:defRPr/>
            </a:lvl9pPr>
          </a:lstStyle>
          <a:p/>
        </p:txBody>
      </p:sp>
      <p:sp>
        <p:nvSpPr>
          <p:cNvPr id="179" name="Shape 179"/>
          <p:cNvSpPr txBox="1"/>
          <p:nvPr>
            <p:ph idx="4" type="body"/>
          </p:nvPr>
        </p:nvSpPr>
        <p:spPr>
          <a:xfrm>
            <a:off x="4645025" y="1631156"/>
            <a:ext cx="40416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»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180" name="Shape 18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9pPr>
          </a:lstStyle>
          <a:p/>
        </p:txBody>
      </p:sp>
      <p:sp>
        <p:nvSpPr>
          <p:cNvPr id="181" name="Shape 18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9pPr>
          </a:lstStyle>
          <a:p/>
        </p:txBody>
      </p:sp>
      <p:sp>
        <p:nvSpPr>
          <p:cNvPr id="182" name="Shape 18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63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635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635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35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635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635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635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635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635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635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3429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2" marL="6858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3" marL="10287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13716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5" marL="17145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6" marL="20574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24003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8" marL="27432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3575049" y="204788"/>
            <a:ext cx="5111700" cy="43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»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186" name="Shape 186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None/>
              <a:defRPr/>
            </a:lvl9pPr>
          </a:lstStyle>
          <a:p/>
        </p:txBody>
      </p:sp>
      <p:sp>
        <p:nvSpPr>
          <p:cNvPr id="187" name="Shape 18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9pPr>
          </a:lstStyle>
          <a:p/>
        </p:txBody>
      </p:sp>
      <p:sp>
        <p:nvSpPr>
          <p:cNvPr id="188" name="Shape 18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9pPr>
          </a:lstStyle>
          <a:p/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63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635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635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35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635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635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635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635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635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635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3429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2" marL="6858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3" marL="10287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13716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5" marL="17145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6" marL="20574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24003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8" marL="27432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1792287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92" name="Shape 192"/>
          <p:cNvSpPr/>
          <p:nvPr>
            <p:ph idx="2" type="pic"/>
          </p:nvPr>
        </p:nvSpPr>
        <p:spPr>
          <a:xfrm>
            <a:off x="1792287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1792287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None/>
              <a:defRPr/>
            </a:lvl9pPr>
          </a:lstStyle>
          <a:p/>
        </p:txBody>
      </p:sp>
      <p:sp>
        <p:nvSpPr>
          <p:cNvPr id="194" name="Shape 19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9pPr>
          </a:lstStyle>
          <a:p/>
        </p:txBody>
      </p:sp>
      <p:sp>
        <p:nvSpPr>
          <p:cNvPr id="195" name="Shape 19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9pPr>
          </a:lstStyle>
          <a:p/>
        </p:txBody>
      </p:sp>
      <p:sp>
        <p:nvSpPr>
          <p:cNvPr id="196" name="Shape 19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63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635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635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35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635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635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635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635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635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635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3429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2" marL="6858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3" marL="10287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13716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5" marL="17145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6" marL="20574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24003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8" marL="27432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 rot="5400000">
            <a:off x="2874749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9845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  <a:defRPr/>
            </a:lvl1pPr>
            <a:lvl2pPr indent="-2984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–"/>
              <a:defRPr/>
            </a:lvl2pPr>
            <a:lvl3pPr indent="-29845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  <a:defRPr/>
            </a:lvl3pPr>
            <a:lvl4pPr indent="-298450" lvl="3" marL="1828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–"/>
              <a:defRPr/>
            </a:lvl4pPr>
            <a:lvl5pPr indent="-298450" lvl="4" marL="22860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»"/>
              <a:defRPr/>
            </a:lvl5pPr>
            <a:lvl6pPr indent="-29845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  <a:defRPr/>
            </a:lvl6pPr>
            <a:lvl7pPr indent="-29845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  <a:defRPr/>
            </a:lvl7pPr>
            <a:lvl8pPr indent="-29845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  <a:defRPr/>
            </a:lvl8pPr>
            <a:lvl9pPr indent="-29845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  <a:defRPr/>
            </a:lvl9pPr>
          </a:lstStyle>
          <a:p/>
        </p:txBody>
      </p:sp>
      <p:sp>
        <p:nvSpPr>
          <p:cNvPr id="200" name="Shape 20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9pPr>
          </a:lstStyle>
          <a:p/>
        </p:txBody>
      </p:sp>
      <p:sp>
        <p:nvSpPr>
          <p:cNvPr id="201" name="Shape 20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9pPr>
          </a:lstStyle>
          <a:p/>
        </p:txBody>
      </p:sp>
      <p:sp>
        <p:nvSpPr>
          <p:cNvPr id="202" name="Shape 20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63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635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635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35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635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635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635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635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635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635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3429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2" marL="6858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3" marL="10287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13716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5" marL="17145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6" marL="20574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24003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8" marL="27432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 rot="5400000">
            <a:off x="5463749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 rot="5400000">
            <a:off x="1272749" y="-609570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9845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  <a:defRPr/>
            </a:lvl1pPr>
            <a:lvl2pPr indent="-2984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–"/>
              <a:defRPr/>
            </a:lvl2pPr>
            <a:lvl3pPr indent="-29845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  <a:defRPr/>
            </a:lvl3pPr>
            <a:lvl4pPr indent="-298450" lvl="3" marL="1828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–"/>
              <a:defRPr/>
            </a:lvl4pPr>
            <a:lvl5pPr indent="-298450" lvl="4" marL="22860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»"/>
              <a:defRPr/>
            </a:lvl5pPr>
            <a:lvl6pPr indent="-29845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  <a:defRPr/>
            </a:lvl6pPr>
            <a:lvl7pPr indent="-29845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  <a:defRPr/>
            </a:lvl7pPr>
            <a:lvl8pPr indent="-29845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  <a:defRPr/>
            </a:lvl8pPr>
            <a:lvl9pPr indent="-29845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  <a:defRPr/>
            </a:lvl9pPr>
          </a:lstStyle>
          <a:p/>
        </p:txBody>
      </p:sp>
      <p:sp>
        <p:nvSpPr>
          <p:cNvPr id="206" name="Shape 20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9pPr>
          </a:lstStyle>
          <a:p/>
        </p:txBody>
      </p:sp>
      <p:sp>
        <p:nvSpPr>
          <p:cNvPr id="207" name="Shape 20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9pPr>
          </a:lstStyle>
          <a:p/>
        </p:txBody>
      </p:sp>
      <p:sp>
        <p:nvSpPr>
          <p:cNvPr id="208" name="Shape 20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63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635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635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35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635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635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635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635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635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635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3429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2" marL="6858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3" marL="10287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13716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5" marL="17145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6" marL="20574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24003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8" marL="27432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69850"/>
            <a:ext cx="8229600" cy="11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L="3968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400">
                <a:solidFill>
                  <a:schemeClr val="dk1"/>
                </a:solidFill>
              </a:defRPr>
            </a:lvl1pPr>
            <a:lvl2pPr lvl="1" marL="3968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400">
                <a:solidFill>
                  <a:schemeClr val="dk1"/>
                </a:solidFill>
              </a:defRPr>
            </a:lvl2pPr>
            <a:lvl3pPr lvl="2" marL="3968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400">
                <a:solidFill>
                  <a:schemeClr val="dk1"/>
                </a:solidFill>
              </a:defRPr>
            </a:lvl3pPr>
            <a:lvl4pPr lvl="3" marL="3968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400">
                <a:solidFill>
                  <a:schemeClr val="dk1"/>
                </a:solidFill>
              </a:defRPr>
            </a:lvl4pPr>
            <a:lvl5pPr lvl="4" marL="3968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400">
                <a:solidFill>
                  <a:schemeClr val="dk1"/>
                </a:solidFill>
              </a:defRPr>
            </a:lvl5pPr>
            <a:lvl6pPr lvl="5" marL="49688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400">
                <a:solidFill>
                  <a:schemeClr val="dk1"/>
                </a:solidFill>
              </a:defRPr>
            </a:lvl6pPr>
            <a:lvl7pPr lvl="6" marL="95408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400">
                <a:solidFill>
                  <a:schemeClr val="dk1"/>
                </a:solidFill>
              </a:defRPr>
            </a:lvl7pPr>
            <a:lvl8pPr lvl="7" marL="141128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400">
                <a:solidFill>
                  <a:schemeClr val="dk1"/>
                </a:solidFill>
              </a:defRPr>
            </a:lvl8pPr>
            <a:lvl9pPr lvl="8" marL="186848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200150"/>
            <a:ext cx="8229600" cy="39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sz="3200">
                <a:solidFill>
                  <a:schemeClr val="dk1"/>
                </a:solidFill>
              </a:defRPr>
            </a:lvl1pPr>
            <a:lvl2pPr indent="-381000" lvl="1" marL="91440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800">
                <a:solidFill>
                  <a:schemeClr val="dk1"/>
                </a:solidFill>
              </a:defRPr>
            </a:lvl2pPr>
            <a:lvl3pPr indent="-381000" lvl="2" marL="13716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</a:defRPr>
            </a:lvl3pPr>
            <a:lvl4pPr indent="-342900" lvl="3" marL="18288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000">
                <a:solidFill>
                  <a:schemeClr val="dk1"/>
                </a:solidFill>
              </a:defRPr>
            </a:lvl4pPr>
            <a:lvl5pPr indent="-342900" lvl="4" marL="22860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000">
                <a:solidFill>
                  <a:schemeClr val="dk1"/>
                </a:solidFill>
              </a:defRPr>
            </a:lvl5pPr>
            <a:lvl6pPr indent="-342900" lvl="5" marL="2743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000">
                <a:solidFill>
                  <a:schemeClr val="dk1"/>
                </a:solidFill>
              </a:defRPr>
            </a:lvl6pPr>
            <a:lvl7pPr indent="-342900" lvl="6" marL="32004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000">
                <a:solidFill>
                  <a:schemeClr val="dk1"/>
                </a:solidFill>
              </a:defRPr>
            </a:lvl7pPr>
            <a:lvl8pPr indent="-342900" lvl="7" marL="36576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000">
                <a:solidFill>
                  <a:schemeClr val="dk1"/>
                </a:solidFill>
              </a:defRPr>
            </a:lvl8pPr>
            <a:lvl9pPr indent="-342900" lvl="8" marL="41148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7466013" y="4757737"/>
            <a:ext cx="3063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2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3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4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5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6" marL="2743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7" marL="3200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8" marL="3657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3048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48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0480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30480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0480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304800" lvl="5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304800" lvl="6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304800" lvl="7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304800" lvl="8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1905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905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905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905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905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905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905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905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28600" lvl="2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28600" lvl="3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28600" lvl="4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28600" lvl="5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28600" lvl="6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28600" lvl="7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28600" lvl="8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100"/>
            </a:lvl1pPr>
            <a:lvl2pPr indent="-69850" lvl="1" marL="0" marR="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69850" lvl="2" marL="0" marR="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69850" lvl="3" marL="0" marR="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69850" lvl="4" marL="0" marR="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69850" lvl="5" marL="0" marR="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69850" lvl="6" marL="0" marR="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69850" lvl="7" marL="0" marR="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69850" lvl="8" marL="0" marR="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9845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  <a:defRPr sz="1100"/>
            </a:lvl1pPr>
            <a:lvl2pPr indent="-2984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–"/>
              <a:defRPr sz="1100"/>
            </a:lvl2pPr>
            <a:lvl3pPr indent="-2984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  <a:defRPr sz="1100"/>
            </a:lvl3pPr>
            <a:lvl4pPr indent="-2984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–"/>
              <a:defRPr sz="1100"/>
            </a:lvl4pPr>
            <a:lvl5pPr indent="-2984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»"/>
              <a:defRPr sz="1100"/>
            </a:lvl5pPr>
            <a:lvl6pPr indent="-2984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  <a:defRPr sz="1100"/>
            </a:lvl6pPr>
            <a:lvl7pPr indent="-2984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  <a:defRPr sz="1100"/>
            </a:lvl7pPr>
            <a:lvl8pPr indent="-2984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  <a:defRPr sz="1100"/>
            </a:lvl8pPr>
            <a:lvl9pPr indent="-2984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  <a:defRPr sz="1100"/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69850" lvl="0" marL="0" marR="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6985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6985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6985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6985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6985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6985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6985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6985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6985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6985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6985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6985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6985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6985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6985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6985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6985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r">
              <a:buNone/>
              <a:defRPr sz="1100"/>
            </a:lvl1pPr>
            <a:lvl2pPr indent="0" lvl="1" marL="0" marR="0" rtl="0" algn="r">
              <a:buNone/>
              <a:defRPr sz="1100"/>
            </a:lvl2pPr>
            <a:lvl3pPr indent="0" lvl="2" marL="0" marR="0" rtl="0" algn="r">
              <a:buNone/>
              <a:defRPr sz="1100"/>
            </a:lvl3pPr>
            <a:lvl4pPr indent="0" lvl="3" marL="0" marR="0" rtl="0" algn="r">
              <a:buNone/>
              <a:defRPr sz="1100"/>
            </a:lvl4pPr>
            <a:lvl5pPr indent="0" lvl="4" marL="0" marR="0" rtl="0" algn="r">
              <a:buNone/>
              <a:defRPr sz="1100"/>
            </a:lvl5pPr>
            <a:lvl6pPr indent="0" lvl="5" marL="0" marR="0" rtl="0" algn="r">
              <a:buNone/>
              <a:defRPr sz="1100"/>
            </a:lvl6pPr>
            <a:lvl7pPr indent="0" lvl="6" marL="0" marR="0" rtl="0" algn="r">
              <a:buNone/>
              <a:defRPr sz="1100"/>
            </a:lvl7pPr>
            <a:lvl8pPr indent="0" lvl="7" marL="0" marR="0" rtl="0" algn="r">
              <a:buNone/>
              <a:defRPr sz="1100"/>
            </a:lvl8pPr>
            <a:lvl9pPr indent="0" lvl="8" marL="0" marR="0" rtl="0" algn="r">
              <a:buNone/>
              <a:defRPr sz="1100"/>
            </a:lvl9pPr>
          </a:lstStyle>
          <a:p>
            <a:pPr indent="-69850" lvl="0" mar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  <a:p>
            <a:pPr indent="-69850" lvl="1" marL="34290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t/>
            </a:r>
            <a:endParaRPr/>
          </a:p>
          <a:p>
            <a:pPr indent="-69850" lvl="2" marL="68580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t/>
            </a:r>
            <a:endParaRPr/>
          </a:p>
          <a:p>
            <a:pPr indent="-69850" lvl="3" marL="102870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  <a:p>
            <a:pPr indent="-69850" lvl="4" marL="137160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t/>
            </a:r>
            <a:endParaRPr/>
          </a:p>
          <a:p>
            <a:pPr indent="-69850" lvl="5" marL="171450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t/>
            </a:r>
            <a:endParaRPr/>
          </a:p>
          <a:p>
            <a:pPr indent="-69850" lvl="6" marL="205740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  <a:p>
            <a:pPr indent="-69850" lvl="7" marL="240030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t/>
            </a:r>
            <a:endParaRPr/>
          </a:p>
          <a:p>
            <a:pPr indent="-69850" lvl="8" marL="274320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100"/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/>
            </a:lvl2pPr>
            <a:lvl3pPr indent="-69850" lvl="2" marL="0" marR="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69850" lvl="3" marL="0" marR="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69850" lvl="4" marL="0" marR="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69850" lvl="5" marL="0" marR="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69850" lvl="6" marL="0" marR="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69850" lvl="7" marL="0" marR="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69850" lvl="8" marL="0" marR="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9845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  <a:defRPr sz="1100"/>
            </a:lvl1pPr>
            <a:lvl2pPr indent="-29845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–"/>
              <a:defRPr sz="1100"/>
            </a:lvl2pPr>
            <a:lvl3pPr indent="-2984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  <a:defRPr sz="1100"/>
            </a:lvl3pPr>
            <a:lvl4pPr indent="-2984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–"/>
              <a:defRPr sz="1100"/>
            </a:lvl4pPr>
            <a:lvl5pPr indent="-2984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»"/>
              <a:defRPr sz="1100"/>
            </a:lvl5pPr>
            <a:lvl6pPr indent="-2984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  <a:defRPr sz="1100"/>
            </a:lvl6pPr>
            <a:lvl7pPr indent="-2984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  <a:defRPr sz="1100"/>
            </a:lvl7pPr>
            <a:lvl8pPr indent="-2984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  <a:defRPr sz="1100"/>
            </a:lvl8pPr>
            <a:lvl9pPr indent="-2984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  <a:defRPr sz="1100"/>
            </a:lvl9pPr>
          </a:lstStyle>
          <a:p/>
        </p:txBody>
      </p:sp>
      <p:sp>
        <p:nvSpPr>
          <p:cNvPr id="132" name="Shape 13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/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/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/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/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/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/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/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/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/>
            </a:lvl9pPr>
          </a:lstStyle>
          <a:p/>
        </p:txBody>
      </p:sp>
      <p:sp>
        <p:nvSpPr>
          <p:cNvPr id="133" name="Shape 13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/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/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/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/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/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/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/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/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63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635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635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35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635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635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635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635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635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635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3429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2" marL="6858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3" marL="10287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13716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5" marL="17145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6" marL="20574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24003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8" marL="27432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Relationship Id="rId4" Type="http://schemas.openxmlformats.org/officeDocument/2006/relationships/image" Target="../media/image17.png"/><Relationship Id="rId5" Type="http://schemas.openxmlformats.org/officeDocument/2006/relationships/image" Target="../media/image19.png"/><Relationship Id="rId6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jpg"/><Relationship Id="rId4" Type="http://schemas.openxmlformats.org/officeDocument/2006/relationships/image" Target="../media/image1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17.png"/><Relationship Id="rId5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17.png"/><Relationship Id="rId5" Type="http://schemas.openxmlformats.org/officeDocument/2006/relationships/image" Target="../media/image9.png"/><Relationship Id="rId6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17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17.png"/><Relationship Id="rId5" Type="http://schemas.openxmlformats.org/officeDocument/2006/relationships/image" Target="../media/image21.png"/><Relationship Id="rId6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Relationship Id="rId4" Type="http://schemas.openxmlformats.org/officeDocument/2006/relationships/image" Target="../media/image17.png"/><Relationship Id="rId5" Type="http://schemas.openxmlformats.org/officeDocument/2006/relationships/image" Target="../media/image19.png"/><Relationship Id="rId6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Shape 213"/>
          <p:cNvGrpSpPr/>
          <p:nvPr/>
        </p:nvGrpSpPr>
        <p:grpSpPr>
          <a:xfrm>
            <a:off x="1143000" y="2777"/>
            <a:ext cx="6858000" cy="5140800"/>
            <a:chOff x="0" y="3702"/>
            <a:chExt cx="9144000" cy="6854400"/>
          </a:xfrm>
        </p:grpSpPr>
        <p:pic>
          <p:nvPicPr>
            <p:cNvPr id="214" name="Shape 2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3702"/>
              <a:ext cx="9144000" cy="685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5" name="Shape 215"/>
            <p:cNvSpPr txBox="1"/>
            <p:nvPr/>
          </p:nvSpPr>
          <p:spPr>
            <a:xfrm>
              <a:off x="0" y="3771900"/>
              <a:ext cx="9067800" cy="14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Font typeface="Calibri"/>
                <a:buNone/>
              </a:pPr>
              <a:r>
                <a:rPr b="1" i="0" lang="es" sz="2100" u="none" cap="none" strike="noStrike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C++ Course</a:t>
              </a:r>
              <a:endParaRPr sz="1100"/>
            </a:p>
          </p:txBody>
        </p:sp>
        <p:sp>
          <p:nvSpPr>
            <p:cNvPr id="216" name="Shape 216"/>
            <p:cNvSpPr/>
            <p:nvPr/>
          </p:nvSpPr>
          <p:spPr>
            <a:xfrm>
              <a:off x="1941233" y="5473698"/>
              <a:ext cx="468300" cy="468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5753100" y="5292923"/>
              <a:ext cx="31623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4BD97"/>
                </a:buClr>
                <a:buFont typeface="Arial"/>
                <a:buNone/>
              </a:pPr>
              <a:r>
                <a:rPr b="0" i="0" lang="es" sz="1100" u="none" cap="none" strike="noStrike">
                  <a:solidFill>
                    <a:srgbClr val="C4BD97"/>
                  </a:solidFill>
                  <a:latin typeface="Arial"/>
                  <a:ea typeface="Arial"/>
                  <a:cs typeface="Arial"/>
                  <a:sym typeface="Arial"/>
                </a:rPr>
                <a:t>Reviewed and Updated by: </a:t>
              </a:r>
              <a:endParaRPr sz="1100"/>
            </a:p>
            <a:p>
              <a:pPr indent="-6350" lvl="1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4BD97"/>
                </a:buClr>
                <a:buSzPts val="1100"/>
                <a:buFont typeface="Arial"/>
                <a:buChar char="•"/>
              </a:pPr>
              <a:r>
                <a:rPr b="0" i="0" lang="es" sz="1100" u="none" cap="none" strike="noStrike">
                  <a:solidFill>
                    <a:srgbClr val="C4BD97"/>
                  </a:solidFill>
                  <a:latin typeface="Arial"/>
                  <a:ea typeface="Arial"/>
                  <a:cs typeface="Arial"/>
                  <a:sym typeface="Arial"/>
                </a:rPr>
                <a:t>Bertoa Nicolas, 2013 / 201</a:t>
              </a:r>
              <a:r>
                <a:rPr lang="es" sz="1100">
                  <a:solidFill>
                    <a:srgbClr val="C4BD97"/>
                  </a:solidFill>
                </a:rPr>
                <a:t>5</a:t>
              </a:r>
              <a:endParaRPr sz="1100"/>
            </a:p>
            <a:p>
              <a:pPr indent="-6350" lvl="1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4BD97"/>
                </a:buClr>
                <a:buSzPts val="1100"/>
                <a:buFont typeface="Arial"/>
                <a:buChar char="•"/>
              </a:pPr>
              <a:r>
                <a:rPr b="0" i="0" lang="es" sz="1100" u="none" cap="none" strike="noStrike">
                  <a:solidFill>
                    <a:srgbClr val="C4BD97"/>
                  </a:solidFill>
                  <a:latin typeface="Arial"/>
                  <a:ea typeface="Arial"/>
                  <a:cs typeface="Arial"/>
                  <a:sym typeface="Arial"/>
                </a:rPr>
                <a:t>Rodriguez Matias, 2013 / 2014</a:t>
              </a:r>
              <a:endParaRPr sz="1100"/>
            </a:p>
            <a:p>
              <a:pPr indent="-6350" lvl="1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4BD97"/>
                </a:buClr>
                <a:buSzPts val="1100"/>
                <a:buFont typeface="Arial"/>
                <a:buChar char="•"/>
              </a:pPr>
              <a:r>
                <a:rPr b="0" i="0" lang="es" sz="1100" u="none" cap="none" strike="noStrike">
                  <a:solidFill>
                    <a:srgbClr val="C4BD97"/>
                  </a:solidFill>
                  <a:latin typeface="Arial"/>
                  <a:ea typeface="Arial"/>
                  <a:cs typeface="Arial"/>
                  <a:sym typeface="Arial"/>
                </a:rPr>
                <a:t>Quesada Manuela, 2013 / 2014</a:t>
              </a:r>
              <a:endParaRPr sz="110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/>
        </p:nvSpPr>
        <p:spPr>
          <a:xfrm>
            <a:off x="177850" y="1061700"/>
            <a:ext cx="34518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1800">
                <a:latin typeface="Roboto Condensed"/>
                <a:ea typeface="Roboto Condensed"/>
                <a:cs typeface="Roboto Condensed"/>
                <a:sym typeface="Roboto Condensed"/>
              </a:rPr>
              <a:t>Constructors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Shape 334"/>
          <p:cNvSpPr txBox="1"/>
          <p:nvPr/>
        </p:nvSpPr>
        <p:spPr>
          <a:xfrm>
            <a:off x="4724088" y="1061700"/>
            <a:ext cx="19767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1800">
                <a:latin typeface="Roboto Condensed"/>
                <a:ea typeface="Roboto Condensed"/>
                <a:cs typeface="Roboto Condensed"/>
                <a:sym typeface="Roboto Condensed"/>
              </a:rPr>
              <a:t>Example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5" name="Shape 335"/>
          <p:cNvCxnSpPr/>
          <p:nvPr/>
        </p:nvCxnSpPr>
        <p:spPr>
          <a:xfrm>
            <a:off x="4322565" y="1147952"/>
            <a:ext cx="0" cy="308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336" name="Shape 336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7" name="Shape 337"/>
          <p:cNvSpPr txBox="1"/>
          <p:nvPr/>
        </p:nvSpPr>
        <p:spPr>
          <a:xfrm>
            <a:off x="544456" y="37825"/>
            <a:ext cx="5502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Exception in Constructors &amp; Destructors</a:t>
            </a:r>
            <a:endParaRPr b="1"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38" name="Shape 338"/>
          <p:cNvSpPr txBox="1"/>
          <p:nvPr/>
        </p:nvSpPr>
        <p:spPr>
          <a:xfrm>
            <a:off x="6085800" y="198650"/>
            <a:ext cx="29412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7F7F7F"/>
              </a:solidFill>
            </a:endParaRPr>
          </a:p>
        </p:txBody>
      </p:sp>
      <p:pic>
        <p:nvPicPr>
          <p:cNvPr id="339" name="Shape 3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Shape 340"/>
          <p:cNvSpPr txBox="1"/>
          <p:nvPr/>
        </p:nvSpPr>
        <p:spPr>
          <a:xfrm>
            <a:off x="180225" y="1553550"/>
            <a:ext cx="3882900" cy="3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Char char="-"/>
            </a:pPr>
            <a:r>
              <a:rPr lang="es" sz="1800">
                <a:latin typeface="Roboto Condensed"/>
                <a:ea typeface="Roboto Condensed"/>
                <a:cs typeface="Roboto Condensed"/>
                <a:sym typeface="Roboto Condensed"/>
              </a:rPr>
              <a:t>Exceptions enable constructors to report errors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Char char="-"/>
            </a:pPr>
            <a:r>
              <a:rPr lang="es" sz="1800">
                <a:latin typeface="Roboto Condensed"/>
                <a:ea typeface="Roboto Condensed"/>
                <a:cs typeface="Roboto Condensed"/>
                <a:sym typeface="Roboto Condensed"/>
              </a:rPr>
              <a:t>Unable to return values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Char char="-"/>
            </a:pPr>
            <a:r>
              <a:rPr lang="es" sz="1800">
                <a:latin typeface="Roboto Condensed"/>
                <a:ea typeface="Roboto Condensed"/>
                <a:cs typeface="Roboto Condensed"/>
                <a:sym typeface="Roboto Condensed"/>
              </a:rPr>
              <a:t>Exceptions thrown by constructors cause any already-constructed component objects to call their destructors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Char char="-"/>
            </a:pPr>
            <a:r>
              <a:rPr lang="es" sz="1800">
                <a:latin typeface="Roboto Condensed"/>
                <a:ea typeface="Roboto Condensed"/>
                <a:cs typeface="Roboto Condensed"/>
                <a:sym typeface="Roboto Condensed"/>
              </a:rPr>
              <a:t>Only those objects that have already been constructed will be destructed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41" name="Shape 3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8625" y="1877325"/>
            <a:ext cx="2638345" cy="25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Shape 3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44125" y="2283950"/>
            <a:ext cx="4582875" cy="407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Shape 3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56"/>
            <a:ext cx="9144000" cy="5142188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Shape 349"/>
          <p:cNvSpPr txBox="1"/>
          <p:nvPr/>
        </p:nvSpPr>
        <p:spPr>
          <a:xfrm>
            <a:off x="7055025" y="2327850"/>
            <a:ext cx="19767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Q&amp;A</a:t>
            </a:r>
            <a:endParaRPr b="1" i="0" sz="30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/>
        </p:nvSpPr>
        <p:spPr>
          <a:xfrm>
            <a:off x="1980009" y="941770"/>
            <a:ext cx="4959000" cy="325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Font typeface="Arial"/>
              <a:buNone/>
            </a:pPr>
            <a:r>
              <a:rPr lang="es" sz="1100">
                <a:solidFill>
                  <a:srgbClr val="003366"/>
                </a:solidFill>
              </a:rPr>
              <a:t>Exception Processing</a:t>
            </a:r>
            <a:endParaRPr b="0" i="0" sz="1100" u="none" cap="none" strike="noStrike">
              <a:solidFill>
                <a:srgbClr val="0033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1984773" y="1810942"/>
            <a:ext cx="4959000" cy="325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Font typeface="Arial"/>
              <a:buNone/>
            </a:pPr>
            <a:r>
              <a:rPr lang="es" sz="1100">
                <a:solidFill>
                  <a:srgbClr val="003366"/>
                </a:solidFill>
              </a:rPr>
              <a:t>Syntax</a:t>
            </a:r>
            <a:endParaRPr b="0" i="0" sz="1100" u="none" cap="none" strike="noStrike">
              <a:solidFill>
                <a:srgbClr val="0033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Shape 2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2270" y="112613"/>
            <a:ext cx="633000" cy="56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 txBox="1"/>
          <p:nvPr/>
        </p:nvSpPr>
        <p:spPr>
          <a:xfrm>
            <a:off x="1493658" y="0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b="1" i="0" lang="es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b="1" lang="es" sz="1800">
                <a:solidFill>
                  <a:srgbClr val="7F7F7F"/>
                </a:solidFill>
              </a:rPr>
              <a:t>9</a:t>
            </a:r>
            <a:r>
              <a:rPr b="1" i="0" lang="es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b="1" lang="es" sz="1800">
                <a:solidFill>
                  <a:srgbClr val="7F7F7F"/>
                </a:solidFill>
              </a:rPr>
              <a:t>Exceptions</a:t>
            </a:r>
            <a:endParaRPr b="1" i="0" sz="18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1983582" y="1368301"/>
            <a:ext cx="4959000" cy="325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Font typeface="Arial"/>
              <a:buNone/>
            </a:pPr>
            <a:r>
              <a:rPr lang="es" sz="1100">
                <a:solidFill>
                  <a:srgbClr val="003366"/>
                </a:solidFill>
              </a:rPr>
              <a:t>Polymorphic Handlers</a:t>
            </a:r>
            <a:endParaRPr b="0" i="0" sz="1100" u="none" cap="none" strike="noStrike">
              <a:solidFill>
                <a:srgbClr val="0033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2" name="Shape 232"/>
          <p:cNvCxnSpPr/>
          <p:nvPr/>
        </p:nvCxnSpPr>
        <p:spPr>
          <a:xfrm flipH="1" rot="10800000">
            <a:off x="160025" y="587775"/>
            <a:ext cx="8797500" cy="123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3" name="Shape 233"/>
          <p:cNvSpPr txBox="1"/>
          <p:nvPr/>
        </p:nvSpPr>
        <p:spPr>
          <a:xfrm>
            <a:off x="630400" y="9100"/>
            <a:ext cx="6669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Exceptions Introduction</a:t>
            </a:r>
            <a:endParaRPr b="1" sz="2400">
              <a:solidFill>
                <a:srgbClr val="434343"/>
              </a:solidFill>
            </a:endParaRPr>
          </a:p>
        </p:txBody>
      </p:sp>
      <p:cxnSp>
        <p:nvCxnSpPr>
          <p:cNvPr id="234" name="Shape 234"/>
          <p:cNvCxnSpPr/>
          <p:nvPr/>
        </p:nvCxnSpPr>
        <p:spPr>
          <a:xfrm>
            <a:off x="4323000" y="1196650"/>
            <a:ext cx="0" cy="3225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235" name="Shape 235"/>
          <p:cNvSpPr txBox="1"/>
          <p:nvPr/>
        </p:nvSpPr>
        <p:spPr>
          <a:xfrm>
            <a:off x="4752775" y="1154975"/>
            <a:ext cx="4031400" cy="3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Char char="-"/>
            </a:pPr>
            <a:r>
              <a:rPr b="1" lang="es">
                <a:latin typeface="Roboto Condensed"/>
                <a:ea typeface="Roboto Condensed"/>
                <a:cs typeface="Roboto Condensed"/>
                <a:sym typeface="Roboto Condensed"/>
              </a:rPr>
              <a:t>Exceptions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Condensed"/>
                <a:ea typeface="Roboto Condensed"/>
                <a:cs typeface="Roboto Condensed"/>
                <a:sym typeface="Roboto Condensed"/>
              </a:rPr>
              <a:t>Indicate problems that occur during a program’s execution.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Condensed"/>
                <a:ea typeface="Roboto Condensed"/>
                <a:cs typeface="Roboto Condensed"/>
                <a:sym typeface="Roboto Condensed"/>
              </a:rPr>
              <a:t>Occur infrequently.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 Condensed"/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Char char="-"/>
            </a:pPr>
            <a:r>
              <a:rPr b="1" lang="es">
                <a:latin typeface="Roboto Condensed"/>
                <a:ea typeface="Roboto Condensed"/>
                <a:cs typeface="Roboto Condensed"/>
                <a:sym typeface="Roboto Condensed"/>
              </a:rPr>
              <a:t>Exception handling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Condensed"/>
                <a:ea typeface="Roboto Condensed"/>
                <a:cs typeface="Roboto Condensed"/>
                <a:sym typeface="Roboto Condensed"/>
              </a:rPr>
              <a:t>Can resolve exceptions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Condensed"/>
                <a:ea typeface="Roboto Condensed"/>
                <a:cs typeface="Roboto Condensed"/>
                <a:sym typeface="Roboto Condensed"/>
              </a:rPr>
              <a:t>Allow a program to continue executing or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Condensed"/>
                <a:ea typeface="Roboto Condensed"/>
                <a:cs typeface="Roboto Condensed"/>
                <a:sym typeface="Roboto Condensed"/>
              </a:rPr>
              <a:t>Notify the user of the problem and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Condensed"/>
                <a:ea typeface="Roboto Condensed"/>
                <a:cs typeface="Roboto Condensed"/>
                <a:sym typeface="Roboto Condensed"/>
              </a:rPr>
              <a:t>Terminate the program in a controlled manner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Condensed"/>
                <a:ea typeface="Roboto Condensed"/>
                <a:cs typeface="Roboto Condensed"/>
                <a:sym typeface="Roboto Condensed"/>
              </a:rPr>
              <a:t>Makes programs robust and fault-tolerant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" sz="1100">
                <a:latin typeface="Roboto Condensed"/>
                <a:ea typeface="Roboto Condensed"/>
                <a:cs typeface="Roboto Condensed"/>
                <a:sym typeface="Roboto Condensed"/>
              </a:rPr>
            </a:br>
            <a:endParaRPr sz="11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36" name="Shape 2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Shape 2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1350" y="1154975"/>
            <a:ext cx="3774988" cy="32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/>
        </p:nvSpPr>
        <p:spPr>
          <a:xfrm>
            <a:off x="177850" y="1061700"/>
            <a:ext cx="34518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1800">
                <a:latin typeface="Roboto Condensed"/>
                <a:ea typeface="Roboto Condensed"/>
                <a:cs typeface="Roboto Condensed"/>
                <a:sym typeface="Roboto Condensed"/>
              </a:rPr>
              <a:t>Traditional Exception Handling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Shape 244"/>
          <p:cNvSpPr txBox="1"/>
          <p:nvPr/>
        </p:nvSpPr>
        <p:spPr>
          <a:xfrm>
            <a:off x="4724088" y="1061700"/>
            <a:ext cx="19767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1800">
                <a:latin typeface="Roboto Condensed"/>
                <a:ea typeface="Roboto Condensed"/>
                <a:cs typeface="Roboto Condensed"/>
                <a:sym typeface="Roboto Condensed"/>
              </a:rPr>
              <a:t>Exceptions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5" name="Shape 245"/>
          <p:cNvCxnSpPr/>
          <p:nvPr/>
        </p:nvCxnSpPr>
        <p:spPr>
          <a:xfrm>
            <a:off x="4322565" y="1147952"/>
            <a:ext cx="0" cy="308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246" name="Shape 246"/>
          <p:cNvSpPr txBox="1"/>
          <p:nvPr/>
        </p:nvSpPr>
        <p:spPr>
          <a:xfrm>
            <a:off x="4719675" y="1553550"/>
            <a:ext cx="41190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Roboto Condensed"/>
                <a:ea typeface="Roboto Condensed"/>
                <a:cs typeface="Roboto Condensed"/>
                <a:sym typeface="Roboto Condensed"/>
              </a:rPr>
              <a:t>Remove error-handling code from the program execution’s “main line”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Roboto Condensed"/>
                <a:ea typeface="Roboto Condensed"/>
                <a:cs typeface="Roboto Condensed"/>
                <a:sym typeface="Roboto Condensed"/>
              </a:rPr>
              <a:t>Programmers can handle any exceptions they choose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Condensed"/>
                <a:ea typeface="Roboto Condensed"/>
                <a:cs typeface="Roboto Condensed"/>
                <a:sym typeface="Roboto Condensed"/>
              </a:rPr>
              <a:t>All exceptions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Condensed"/>
                <a:ea typeface="Roboto Condensed"/>
                <a:cs typeface="Roboto Condensed"/>
                <a:sym typeface="Roboto Condensed"/>
              </a:rPr>
              <a:t>All exceptions of a certain type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Condensed"/>
                <a:ea typeface="Roboto Condensed"/>
                <a:cs typeface="Roboto Condensed"/>
                <a:sym typeface="Roboto Condensed"/>
              </a:rPr>
              <a:t>All exceptions of a group of related types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Roboto Condensed"/>
                <a:ea typeface="Roboto Condensed"/>
                <a:cs typeface="Roboto Condensed"/>
                <a:sym typeface="Roboto Condensed"/>
              </a:rPr>
              <a:t>Programs can: 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Condensed"/>
                <a:ea typeface="Roboto Condensed"/>
                <a:cs typeface="Roboto Condensed"/>
                <a:sym typeface="Roboto Condensed"/>
              </a:rPr>
              <a:t>Recover from exceptions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Condensed"/>
                <a:ea typeface="Roboto Condensed"/>
                <a:cs typeface="Roboto Condensed"/>
                <a:sym typeface="Roboto Condensed"/>
              </a:rPr>
              <a:t>Hide exceptions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Condensed"/>
                <a:ea typeface="Roboto Condensed"/>
                <a:cs typeface="Roboto Condensed"/>
                <a:sym typeface="Roboto Condensed"/>
              </a:rPr>
              <a:t>Pass exceptions up the “chain of command”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Condensed"/>
                <a:ea typeface="Roboto Condensed"/>
                <a:cs typeface="Roboto Condensed"/>
                <a:sym typeface="Roboto Condensed"/>
              </a:rPr>
              <a:t>Ignore certain exceptions and let someone else 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Condensed"/>
                <a:ea typeface="Roboto Condensed"/>
                <a:cs typeface="Roboto Condensed"/>
                <a:sym typeface="Roboto Condensed"/>
              </a:rPr>
              <a:t>handle them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247" name="Shape 247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8" name="Shape 248"/>
          <p:cNvSpPr txBox="1"/>
          <p:nvPr/>
        </p:nvSpPr>
        <p:spPr>
          <a:xfrm>
            <a:off x="544456" y="37825"/>
            <a:ext cx="5502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Fundamental Philosophy</a:t>
            </a:r>
            <a:endParaRPr sz="2400">
              <a:solidFill>
                <a:srgbClr val="666666"/>
              </a:solidFill>
            </a:endParaRPr>
          </a:p>
        </p:txBody>
      </p:sp>
      <p:sp>
        <p:nvSpPr>
          <p:cNvPr id="249" name="Shape 249"/>
          <p:cNvSpPr txBox="1"/>
          <p:nvPr/>
        </p:nvSpPr>
        <p:spPr>
          <a:xfrm>
            <a:off x="6085800" y="198650"/>
            <a:ext cx="29412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7F7F7F"/>
              </a:solidFill>
            </a:endParaRPr>
          </a:p>
        </p:txBody>
      </p:sp>
      <p:pic>
        <p:nvPicPr>
          <p:cNvPr id="250" name="Shape 2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Shape 251"/>
          <p:cNvSpPr txBox="1"/>
          <p:nvPr/>
        </p:nvSpPr>
        <p:spPr>
          <a:xfrm>
            <a:off x="180234" y="1553554"/>
            <a:ext cx="38829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Roboto Condensed"/>
                <a:ea typeface="Roboto Condensed"/>
                <a:cs typeface="Roboto Condensed"/>
                <a:sym typeface="Roboto Condensed"/>
              </a:rPr>
              <a:t>Intermixing program and error-handling logic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Roboto Condensed"/>
                <a:ea typeface="Roboto Condensed"/>
                <a:cs typeface="Roboto Condensed"/>
                <a:sym typeface="Roboto Condensed"/>
              </a:rPr>
              <a:t>Pseudocode outline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Condensed"/>
                <a:ea typeface="Roboto Condensed"/>
                <a:cs typeface="Roboto Condensed"/>
                <a:sym typeface="Roboto Condensed"/>
              </a:rPr>
              <a:t>	Perform a task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Condensed"/>
                <a:ea typeface="Roboto Condensed"/>
                <a:cs typeface="Roboto Condensed"/>
                <a:sym typeface="Roboto Condensed"/>
              </a:rPr>
              <a:t>	If the preceding task did not execute correctly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Condensed"/>
                <a:ea typeface="Roboto Condensed"/>
                <a:cs typeface="Roboto Condensed"/>
                <a:sym typeface="Roboto Condensed"/>
              </a:rPr>
              <a:t>	   Perform error processing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Condensed"/>
                <a:ea typeface="Roboto Condensed"/>
                <a:cs typeface="Roboto Condensed"/>
                <a:sym typeface="Roboto Condensed"/>
              </a:rPr>
              <a:t>	Perform next task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Condensed"/>
                <a:ea typeface="Roboto Condensed"/>
                <a:cs typeface="Roboto Condensed"/>
                <a:sym typeface="Roboto Condensed"/>
              </a:rPr>
              <a:t>	If the preceding task did not execute correctly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Condensed"/>
                <a:ea typeface="Roboto Condensed"/>
                <a:cs typeface="Roboto Condensed"/>
                <a:sym typeface="Roboto Condensed"/>
              </a:rPr>
              <a:t>	   Perform error processing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Roboto Condensed"/>
                <a:ea typeface="Roboto Condensed"/>
                <a:cs typeface="Roboto Condensed"/>
                <a:sym typeface="Roboto Condensed"/>
              </a:rPr>
              <a:t>	…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Roboto Condensed"/>
                <a:ea typeface="Roboto Condensed"/>
                <a:cs typeface="Roboto Condensed"/>
                <a:sym typeface="Roboto Condensed"/>
              </a:rPr>
              <a:t>Makes the program difficult to read, modify, maintain and debug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Roboto Condensed"/>
                <a:ea typeface="Roboto Condensed"/>
                <a:cs typeface="Roboto Condensed"/>
                <a:sym typeface="Roboto Condensed"/>
              </a:rPr>
              <a:t>Impacts performance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/>
        </p:nvSpPr>
        <p:spPr>
          <a:xfrm>
            <a:off x="177850" y="1061700"/>
            <a:ext cx="34518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1800">
                <a:latin typeface="Roboto Condensed"/>
                <a:ea typeface="Roboto Condensed"/>
                <a:cs typeface="Roboto Condensed"/>
                <a:sym typeface="Roboto Condensed"/>
              </a:rPr>
              <a:t>Exception Definition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4724088" y="1061700"/>
            <a:ext cx="19767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1800">
                <a:latin typeface="Roboto Condensed"/>
                <a:ea typeface="Roboto Condensed"/>
                <a:cs typeface="Roboto Condensed"/>
                <a:sym typeface="Roboto Condensed"/>
              </a:rPr>
              <a:t>Sample Code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9" name="Shape 259"/>
          <p:cNvCxnSpPr/>
          <p:nvPr/>
        </p:nvCxnSpPr>
        <p:spPr>
          <a:xfrm>
            <a:off x="4322565" y="1147952"/>
            <a:ext cx="0" cy="308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60" name="Shape 260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1" name="Shape 261"/>
          <p:cNvSpPr txBox="1"/>
          <p:nvPr/>
        </p:nvSpPr>
        <p:spPr>
          <a:xfrm>
            <a:off x="544456" y="37825"/>
            <a:ext cx="5502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Fundamental Philosophy</a:t>
            </a:r>
            <a:endParaRPr sz="2400">
              <a:solidFill>
                <a:srgbClr val="666666"/>
              </a:solidFill>
            </a:endParaRPr>
          </a:p>
        </p:txBody>
      </p:sp>
      <p:sp>
        <p:nvSpPr>
          <p:cNvPr id="262" name="Shape 262"/>
          <p:cNvSpPr txBox="1"/>
          <p:nvPr/>
        </p:nvSpPr>
        <p:spPr>
          <a:xfrm>
            <a:off x="6085800" y="198650"/>
            <a:ext cx="29412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7F7F7F"/>
              </a:solidFill>
            </a:endParaRPr>
          </a:p>
        </p:txBody>
      </p:sp>
      <p:pic>
        <p:nvPicPr>
          <p:cNvPr id="263" name="Shape 2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Shape 264"/>
          <p:cNvSpPr txBox="1"/>
          <p:nvPr/>
        </p:nvSpPr>
        <p:spPr>
          <a:xfrm>
            <a:off x="180225" y="1553550"/>
            <a:ext cx="38661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Roboto Condensed"/>
                <a:ea typeface="Roboto Condensed"/>
                <a:cs typeface="Roboto Condensed"/>
                <a:sym typeface="Roboto Condensed"/>
              </a:rPr>
              <a:t>An exception is a class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Roboto Condensed"/>
                <a:ea typeface="Roboto Condensed"/>
                <a:cs typeface="Roboto Condensed"/>
                <a:sym typeface="Roboto Condensed"/>
              </a:rPr>
              <a:t>Usually derived from one of the system’s exception base classes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Roboto Condensed"/>
                <a:ea typeface="Roboto Condensed"/>
                <a:cs typeface="Roboto Condensed"/>
                <a:sym typeface="Roboto Condensed"/>
              </a:rPr>
              <a:t>If an exceptional/error situation occurs, program throws an object of that class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Roboto Condensed"/>
                <a:ea typeface="Roboto Condensed"/>
                <a:cs typeface="Roboto Condensed"/>
                <a:sym typeface="Roboto Condensed"/>
              </a:rPr>
              <a:t>Object crawls up the call stack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Roboto Condensed"/>
                <a:ea typeface="Roboto Condensed"/>
                <a:cs typeface="Roboto Condensed"/>
                <a:sym typeface="Roboto Condensed"/>
              </a:rPr>
              <a:t>A calling program can choose to catch exceptions of certain classes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Roboto Condensed"/>
                <a:ea typeface="Roboto Condensed"/>
                <a:cs typeface="Roboto Condensed"/>
                <a:sym typeface="Roboto Condensed"/>
              </a:rPr>
              <a:t>Take action based on the exception object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Roboto Condensed"/>
                <a:ea typeface="Roboto Condensed"/>
                <a:cs typeface="Roboto Condensed"/>
                <a:sym typeface="Roboto Condensed"/>
              </a:rPr>
              <a:t>The standard C++ base class for all exceptions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Roboto Condensed"/>
                <a:ea typeface="Roboto Condensed"/>
                <a:cs typeface="Roboto Condensed"/>
                <a:sym typeface="Roboto Condensed"/>
              </a:rPr>
              <a:t>Provides derived classes with virtual function what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Roboto Condensed"/>
                <a:ea typeface="Roboto Condensed"/>
                <a:cs typeface="Roboto Condensed"/>
                <a:sym typeface="Roboto Condensed"/>
              </a:rPr>
              <a:t>Returns the exception’s stored error message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65" name="Shape 2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9600" y="1515973"/>
            <a:ext cx="2941200" cy="2917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/>
        </p:nvSpPr>
        <p:spPr>
          <a:xfrm>
            <a:off x="177850" y="1061700"/>
            <a:ext cx="34518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1800">
                <a:latin typeface="Roboto Condensed"/>
                <a:ea typeface="Roboto Condensed"/>
                <a:cs typeface="Roboto Condensed"/>
                <a:sym typeface="Roboto Condensed"/>
              </a:rPr>
              <a:t>Try Block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Shape 272"/>
          <p:cNvSpPr txBox="1"/>
          <p:nvPr/>
        </p:nvSpPr>
        <p:spPr>
          <a:xfrm>
            <a:off x="4724088" y="1061700"/>
            <a:ext cx="19767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1800">
                <a:latin typeface="Roboto Condensed"/>
                <a:ea typeface="Roboto Condensed"/>
                <a:cs typeface="Roboto Condensed"/>
                <a:sym typeface="Roboto Condensed"/>
              </a:rPr>
              <a:t>Catch Block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3" name="Shape 273"/>
          <p:cNvCxnSpPr/>
          <p:nvPr/>
        </p:nvCxnSpPr>
        <p:spPr>
          <a:xfrm>
            <a:off x="4322565" y="1147952"/>
            <a:ext cx="0" cy="308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74" name="Shape 274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5" name="Shape 275"/>
          <p:cNvSpPr txBox="1"/>
          <p:nvPr/>
        </p:nvSpPr>
        <p:spPr>
          <a:xfrm>
            <a:off x="544456" y="37825"/>
            <a:ext cx="5502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Try - Catch block</a:t>
            </a:r>
            <a:endParaRPr sz="2400">
              <a:solidFill>
                <a:srgbClr val="666666"/>
              </a:solidFill>
            </a:endParaRPr>
          </a:p>
        </p:txBody>
      </p:sp>
      <p:sp>
        <p:nvSpPr>
          <p:cNvPr id="276" name="Shape 276"/>
          <p:cNvSpPr txBox="1"/>
          <p:nvPr/>
        </p:nvSpPr>
        <p:spPr>
          <a:xfrm>
            <a:off x="6085800" y="198650"/>
            <a:ext cx="29412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7F7F7F"/>
              </a:solidFill>
            </a:endParaRPr>
          </a:p>
        </p:txBody>
      </p:sp>
      <p:pic>
        <p:nvPicPr>
          <p:cNvPr id="277" name="Shape 2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Shape 278"/>
          <p:cNvSpPr txBox="1"/>
          <p:nvPr/>
        </p:nvSpPr>
        <p:spPr>
          <a:xfrm>
            <a:off x="180225" y="1553544"/>
            <a:ext cx="3882900" cy="23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Condensed"/>
                <a:ea typeface="Roboto Condensed"/>
                <a:cs typeface="Roboto Condensed"/>
                <a:sym typeface="Roboto Condensed"/>
              </a:rPr>
              <a:t>Keyword try followed by braces ({})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Condensed"/>
                <a:ea typeface="Roboto Condensed"/>
                <a:cs typeface="Roboto Condensed"/>
                <a:sym typeface="Roboto Condensed"/>
              </a:rPr>
              <a:t>Should enclose: 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Condensed"/>
                <a:ea typeface="Roboto Condensed"/>
                <a:cs typeface="Roboto Condensed"/>
                <a:sym typeface="Roboto Condensed"/>
              </a:rPr>
              <a:t>- Statements that might cause exceptions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Condensed"/>
                <a:ea typeface="Roboto Condensed"/>
                <a:cs typeface="Roboto Condensed"/>
                <a:sym typeface="Roboto Condensed"/>
              </a:rPr>
              <a:t>- Statements that should be skipped in case of an exception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79" name="Shape 279"/>
          <p:cNvSpPr txBox="1"/>
          <p:nvPr/>
        </p:nvSpPr>
        <p:spPr>
          <a:xfrm>
            <a:off x="4752225" y="1553544"/>
            <a:ext cx="3882900" cy="23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Font typeface="Roboto Condensed"/>
              <a:buChar char="-"/>
            </a:pPr>
            <a:r>
              <a:rPr lang="es" sz="1100">
                <a:latin typeface="Roboto Condensed"/>
                <a:ea typeface="Roboto Condensed"/>
                <a:cs typeface="Roboto Condensed"/>
                <a:sym typeface="Roboto Condensed"/>
              </a:rPr>
              <a:t>Immediately follow a try block</a:t>
            </a:r>
            <a:endParaRPr sz="11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Font typeface="Roboto Condensed"/>
              <a:buChar char="-"/>
            </a:pPr>
            <a:r>
              <a:rPr lang="es" sz="1100">
                <a:latin typeface="Roboto Condensed"/>
                <a:ea typeface="Roboto Condensed"/>
                <a:cs typeface="Roboto Condensed"/>
                <a:sym typeface="Roboto Condensed"/>
              </a:rPr>
              <a:t>One or more catch handlers for each try block</a:t>
            </a:r>
            <a:endParaRPr sz="11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Font typeface="Roboto Condensed"/>
              <a:buChar char="-"/>
            </a:pPr>
            <a:r>
              <a:rPr lang="es" sz="1100">
                <a:latin typeface="Roboto Condensed"/>
                <a:ea typeface="Roboto Condensed"/>
                <a:cs typeface="Roboto Condensed"/>
                <a:sym typeface="Roboto Condensed"/>
              </a:rPr>
              <a:t>Keyword catch</a:t>
            </a:r>
            <a:endParaRPr sz="11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Font typeface="Roboto Condensed"/>
              <a:buChar char="-"/>
            </a:pPr>
            <a:r>
              <a:rPr lang="es" sz="1100">
                <a:latin typeface="Roboto Condensed"/>
                <a:ea typeface="Roboto Condensed"/>
                <a:cs typeface="Roboto Condensed"/>
                <a:sym typeface="Roboto Condensed"/>
              </a:rPr>
              <a:t>Exception parameter enclosed in parentheses</a:t>
            </a:r>
            <a:endParaRPr sz="11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Font typeface="Roboto Condensed"/>
              <a:buChar char="-"/>
            </a:pPr>
            <a:r>
              <a:rPr lang="es" sz="1100">
                <a:latin typeface="Roboto Condensed"/>
                <a:ea typeface="Roboto Condensed"/>
                <a:cs typeface="Roboto Condensed"/>
                <a:sym typeface="Roboto Condensed"/>
              </a:rPr>
              <a:t>Represents the type of exception to process</a:t>
            </a:r>
            <a:endParaRPr sz="11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Font typeface="Roboto Condensed"/>
              <a:buChar char="-"/>
            </a:pPr>
            <a:r>
              <a:rPr lang="es" sz="1100">
                <a:latin typeface="Roboto Condensed"/>
                <a:ea typeface="Roboto Condensed"/>
                <a:cs typeface="Roboto Condensed"/>
                <a:sym typeface="Roboto Condensed"/>
              </a:rPr>
              <a:t>Can provide an optional parameter name to interact with the caught exception object</a:t>
            </a:r>
            <a:endParaRPr sz="11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Font typeface="Roboto Condensed"/>
              <a:buChar char="-"/>
            </a:pPr>
            <a:r>
              <a:rPr lang="es" sz="1100">
                <a:latin typeface="Roboto Condensed"/>
                <a:ea typeface="Roboto Condensed"/>
                <a:cs typeface="Roboto Condensed"/>
                <a:sym typeface="Roboto Condensed"/>
              </a:rPr>
              <a:t>Executes if exception parameter type matches the exception thrown in the try block</a:t>
            </a:r>
            <a:endParaRPr sz="11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Font typeface="Roboto Condensed"/>
              <a:buChar char="-"/>
            </a:pPr>
            <a:r>
              <a:rPr lang="es" sz="1100">
                <a:latin typeface="Roboto Condensed"/>
                <a:ea typeface="Roboto Condensed"/>
                <a:cs typeface="Roboto Condensed"/>
                <a:sym typeface="Roboto Condensed"/>
              </a:rPr>
              <a:t>Could be a base class of the thrown exception’s class</a:t>
            </a:r>
            <a:endParaRPr sz="11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11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80" name="Shape 2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5875" y="2779875"/>
            <a:ext cx="1932300" cy="14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Shape 2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36348" y="3520250"/>
            <a:ext cx="3029425" cy="90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/>
        </p:nvSpPr>
        <p:spPr>
          <a:xfrm>
            <a:off x="177850" y="1061700"/>
            <a:ext cx="34518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1800">
                <a:latin typeface="Roboto Condensed"/>
                <a:ea typeface="Roboto Condensed"/>
                <a:cs typeface="Roboto Condensed"/>
                <a:sym typeface="Roboto Condensed"/>
              </a:rPr>
              <a:t>How it Works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Shape 288"/>
          <p:cNvSpPr txBox="1"/>
          <p:nvPr/>
        </p:nvSpPr>
        <p:spPr>
          <a:xfrm>
            <a:off x="4724088" y="1061700"/>
            <a:ext cx="19767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1800">
                <a:latin typeface="Roboto Condensed"/>
                <a:ea typeface="Roboto Condensed"/>
                <a:cs typeface="Roboto Condensed"/>
                <a:sym typeface="Roboto Condensed"/>
              </a:rPr>
              <a:t>Visual Example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9" name="Shape 289"/>
          <p:cNvCxnSpPr/>
          <p:nvPr/>
        </p:nvCxnSpPr>
        <p:spPr>
          <a:xfrm>
            <a:off x="4322565" y="1147952"/>
            <a:ext cx="0" cy="308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90" name="Shape 290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1" name="Shape 291"/>
          <p:cNvSpPr txBox="1"/>
          <p:nvPr/>
        </p:nvSpPr>
        <p:spPr>
          <a:xfrm>
            <a:off x="544456" y="37825"/>
            <a:ext cx="5502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Stack Unwinding</a:t>
            </a:r>
            <a:endParaRPr sz="2400">
              <a:solidFill>
                <a:srgbClr val="666666"/>
              </a:solidFill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6085800" y="198650"/>
            <a:ext cx="29412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7F7F7F"/>
              </a:solidFill>
            </a:endParaRPr>
          </a:p>
        </p:txBody>
      </p:sp>
      <p:pic>
        <p:nvPicPr>
          <p:cNvPr id="293" name="Shape 2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Shape 294"/>
          <p:cNvSpPr txBox="1"/>
          <p:nvPr/>
        </p:nvSpPr>
        <p:spPr>
          <a:xfrm>
            <a:off x="180225" y="1553544"/>
            <a:ext cx="3882900" cy="23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Char char="-"/>
            </a:pPr>
            <a:r>
              <a:rPr lang="es">
                <a:latin typeface="Roboto Condensed"/>
                <a:ea typeface="Roboto Condensed"/>
                <a:cs typeface="Roboto Condensed"/>
                <a:sym typeface="Roboto Condensed"/>
              </a:rPr>
              <a:t>Occurs when a thrown exception is not caught in a particular scope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Char char="-"/>
            </a:pPr>
            <a:r>
              <a:rPr lang="es">
                <a:latin typeface="Roboto Condensed"/>
                <a:ea typeface="Roboto Condensed"/>
                <a:cs typeface="Roboto Condensed"/>
                <a:sym typeface="Roboto Condensed"/>
              </a:rPr>
              <a:t>Unwinding a Function terminates that function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Char char="-"/>
            </a:pPr>
            <a:r>
              <a:rPr lang="es">
                <a:latin typeface="Roboto Condensed"/>
                <a:ea typeface="Roboto Condensed"/>
                <a:cs typeface="Roboto Condensed"/>
                <a:sym typeface="Roboto Condensed"/>
              </a:rPr>
              <a:t>All local variables of the function are destroyed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Char char="-"/>
            </a:pPr>
            <a:r>
              <a:rPr lang="es">
                <a:latin typeface="Roboto Condensed"/>
                <a:ea typeface="Roboto Condensed"/>
                <a:cs typeface="Roboto Condensed"/>
                <a:sym typeface="Roboto Condensed"/>
              </a:rPr>
              <a:t>Invokes destructors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Char char="-"/>
            </a:pPr>
            <a:r>
              <a:rPr lang="es">
                <a:latin typeface="Roboto Condensed"/>
                <a:ea typeface="Roboto Condensed"/>
                <a:cs typeface="Roboto Condensed"/>
                <a:sym typeface="Roboto Condensed"/>
              </a:rPr>
              <a:t>Control returns to point where function was invoked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Char char="-"/>
            </a:pPr>
            <a:r>
              <a:rPr lang="es">
                <a:latin typeface="Roboto Condensed"/>
                <a:ea typeface="Roboto Condensed"/>
                <a:cs typeface="Roboto Condensed"/>
                <a:sym typeface="Roboto Condensed"/>
              </a:rPr>
              <a:t>Attempts are made to catch the exception in outer try…catch blocks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Char char="-"/>
            </a:pPr>
            <a:r>
              <a:rPr lang="es">
                <a:latin typeface="Roboto Condensed"/>
                <a:ea typeface="Roboto Condensed"/>
                <a:cs typeface="Roboto Condensed"/>
                <a:sym typeface="Roboto Condensed"/>
              </a:rPr>
              <a:t>If the exception is never caught, the function terminate is called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95" name="Shape 2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62125" y="1551475"/>
            <a:ext cx="4419099" cy="2995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/>
        </p:nvSpPr>
        <p:spPr>
          <a:xfrm>
            <a:off x="177850" y="1061700"/>
            <a:ext cx="34518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1800">
                <a:latin typeface="Roboto Condensed"/>
                <a:ea typeface="Roboto Condensed"/>
                <a:cs typeface="Roboto Condensed"/>
                <a:sym typeface="Roboto Condensed"/>
              </a:rPr>
              <a:t>Throw statement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Shape 302"/>
          <p:cNvSpPr txBox="1"/>
          <p:nvPr/>
        </p:nvSpPr>
        <p:spPr>
          <a:xfrm>
            <a:off x="4724088" y="1061700"/>
            <a:ext cx="19767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1800">
                <a:latin typeface="Roboto Condensed"/>
                <a:ea typeface="Roboto Condensed"/>
                <a:cs typeface="Roboto Condensed"/>
                <a:sym typeface="Roboto Condensed"/>
              </a:rPr>
              <a:t>Example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3" name="Shape 303"/>
          <p:cNvCxnSpPr/>
          <p:nvPr/>
        </p:nvCxnSpPr>
        <p:spPr>
          <a:xfrm>
            <a:off x="4322565" y="1147952"/>
            <a:ext cx="0" cy="308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304" name="Shape 304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5" name="Shape 305"/>
          <p:cNvSpPr txBox="1"/>
          <p:nvPr/>
        </p:nvSpPr>
        <p:spPr>
          <a:xfrm>
            <a:off x="544456" y="37825"/>
            <a:ext cx="5502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Throwing an Exception</a:t>
            </a:r>
            <a:endParaRPr sz="2400">
              <a:solidFill>
                <a:srgbClr val="666666"/>
              </a:solidFill>
            </a:endParaRPr>
          </a:p>
        </p:txBody>
      </p:sp>
      <p:sp>
        <p:nvSpPr>
          <p:cNvPr id="306" name="Shape 306"/>
          <p:cNvSpPr txBox="1"/>
          <p:nvPr/>
        </p:nvSpPr>
        <p:spPr>
          <a:xfrm>
            <a:off x="6085800" y="198650"/>
            <a:ext cx="29412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7F7F7F"/>
              </a:solidFill>
            </a:endParaRPr>
          </a:p>
        </p:txBody>
      </p:sp>
      <p:pic>
        <p:nvPicPr>
          <p:cNvPr id="307" name="Shape 3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Shape 308"/>
          <p:cNvSpPr txBox="1"/>
          <p:nvPr/>
        </p:nvSpPr>
        <p:spPr>
          <a:xfrm>
            <a:off x="180225" y="1553544"/>
            <a:ext cx="3882900" cy="23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Char char="-"/>
            </a:pPr>
            <a:r>
              <a:rPr lang="es">
                <a:latin typeface="Roboto Condensed"/>
                <a:ea typeface="Roboto Condensed"/>
                <a:cs typeface="Roboto Condensed"/>
                <a:sym typeface="Roboto Condensed"/>
              </a:rPr>
              <a:t>Use keyword throw followed by an operand representing the type of exception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Char char="-"/>
            </a:pPr>
            <a:r>
              <a:rPr lang="es">
                <a:latin typeface="Roboto Condensed"/>
                <a:ea typeface="Roboto Condensed"/>
                <a:cs typeface="Roboto Condensed"/>
                <a:sym typeface="Roboto Condensed"/>
              </a:rPr>
              <a:t>The throw operand can be of any type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Char char="-"/>
            </a:pPr>
            <a:r>
              <a:rPr lang="es">
                <a:latin typeface="Roboto Condensed"/>
                <a:ea typeface="Roboto Condensed"/>
                <a:cs typeface="Roboto Condensed"/>
                <a:sym typeface="Roboto Condensed"/>
              </a:rPr>
              <a:t>If the throw operand is an object, it is called an exception object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Char char="-"/>
            </a:pPr>
            <a:r>
              <a:rPr lang="es">
                <a:latin typeface="Roboto Condensed"/>
                <a:ea typeface="Roboto Condensed"/>
                <a:cs typeface="Roboto Condensed"/>
                <a:sym typeface="Roboto Condensed"/>
              </a:rPr>
              <a:t>The throw operand initializes the exception parameter in the matching catch handler, if one is found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09" name="Shape 3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3025" y="1507050"/>
            <a:ext cx="3196750" cy="1561964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Shape 310"/>
          <p:cNvSpPr txBox="1"/>
          <p:nvPr/>
        </p:nvSpPr>
        <p:spPr>
          <a:xfrm>
            <a:off x="177850" y="3362875"/>
            <a:ext cx="34518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1800">
                <a:latin typeface="Roboto Condensed"/>
                <a:ea typeface="Roboto Condensed"/>
                <a:cs typeface="Roboto Condensed"/>
                <a:sym typeface="Roboto Condensed"/>
              </a:rPr>
              <a:t>Rethrowing an exception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180225" y="3708244"/>
            <a:ext cx="3882900" cy="23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Char char="-"/>
            </a:pPr>
            <a:r>
              <a:rPr lang="es">
                <a:latin typeface="Roboto Condensed"/>
                <a:ea typeface="Roboto Condensed"/>
                <a:cs typeface="Roboto Condensed"/>
                <a:sym typeface="Roboto Condensed"/>
              </a:rPr>
              <a:t>Empty throw; statement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Char char="-"/>
            </a:pPr>
            <a:r>
              <a:rPr lang="es">
                <a:latin typeface="Roboto Condensed"/>
                <a:ea typeface="Roboto Condensed"/>
                <a:cs typeface="Roboto Condensed"/>
                <a:sym typeface="Roboto Condensed"/>
              </a:rPr>
              <a:t>Use when a catch handler cannot or can only partially process an exception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Char char="-"/>
            </a:pPr>
            <a:r>
              <a:rPr lang="es">
                <a:latin typeface="Roboto Condensed"/>
                <a:ea typeface="Roboto Condensed"/>
                <a:cs typeface="Roboto Condensed"/>
                <a:sym typeface="Roboto Condensed"/>
              </a:rPr>
              <a:t>Next enclosing try block attempts to match the exception with one of its catch handlers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12" name="Shape 3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60750" y="3120300"/>
            <a:ext cx="1767425" cy="121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/>
        </p:nvSpPr>
        <p:spPr>
          <a:xfrm>
            <a:off x="177850" y="1061700"/>
            <a:ext cx="34518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1800">
                <a:latin typeface="Roboto Condensed"/>
                <a:ea typeface="Roboto Condensed"/>
                <a:cs typeface="Roboto Condensed"/>
                <a:sym typeface="Roboto Condensed"/>
              </a:rPr>
              <a:t>Throw Lists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Shape 319"/>
          <p:cNvSpPr txBox="1"/>
          <p:nvPr/>
        </p:nvSpPr>
        <p:spPr>
          <a:xfrm>
            <a:off x="4724088" y="1061700"/>
            <a:ext cx="19767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1800">
                <a:latin typeface="Roboto Condensed"/>
                <a:ea typeface="Roboto Condensed"/>
                <a:cs typeface="Roboto Condensed"/>
                <a:sym typeface="Roboto Condensed"/>
              </a:rPr>
              <a:t>Example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0" name="Shape 320"/>
          <p:cNvCxnSpPr/>
          <p:nvPr/>
        </p:nvCxnSpPr>
        <p:spPr>
          <a:xfrm>
            <a:off x="4322565" y="1147952"/>
            <a:ext cx="0" cy="308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321" name="Shape 321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2" name="Shape 322"/>
          <p:cNvSpPr txBox="1"/>
          <p:nvPr/>
        </p:nvSpPr>
        <p:spPr>
          <a:xfrm>
            <a:off x="544456" y="37825"/>
            <a:ext cx="5502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Exception Specifications</a:t>
            </a:r>
            <a:endParaRPr b="1"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6085800" y="198650"/>
            <a:ext cx="29412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7F7F7F"/>
              </a:solidFill>
            </a:endParaRPr>
          </a:p>
        </p:txBody>
      </p:sp>
      <p:pic>
        <p:nvPicPr>
          <p:cNvPr id="324" name="Shape 3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Shape 325"/>
          <p:cNvSpPr txBox="1"/>
          <p:nvPr/>
        </p:nvSpPr>
        <p:spPr>
          <a:xfrm>
            <a:off x="180225" y="1553550"/>
            <a:ext cx="3882900" cy="3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Font typeface="Roboto Condensed"/>
              <a:buChar char="-"/>
            </a:pPr>
            <a:r>
              <a:rPr lang="es" sz="1100">
                <a:latin typeface="Roboto Condensed"/>
                <a:ea typeface="Roboto Condensed"/>
                <a:cs typeface="Roboto Condensed"/>
                <a:sym typeface="Roboto Condensed"/>
              </a:rPr>
              <a:t>Comma-separated list of exception classes in parentheses</a:t>
            </a:r>
            <a:endParaRPr sz="11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Font typeface="Roboto Condensed"/>
              <a:buChar char="-"/>
            </a:pPr>
            <a:r>
              <a:rPr lang="es" sz="1100">
                <a:latin typeface="Roboto Condensed"/>
                <a:ea typeface="Roboto Condensed"/>
                <a:cs typeface="Roboto Condensed"/>
                <a:sym typeface="Roboto Condensed"/>
              </a:rPr>
              <a:t>A function can throw only exceptions of types in its specification (or derived types)</a:t>
            </a:r>
            <a:endParaRPr sz="11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Font typeface="Roboto Condensed"/>
              <a:buChar char="-"/>
            </a:pPr>
            <a:r>
              <a:rPr lang="es" sz="1100">
                <a:latin typeface="Roboto Condensed"/>
                <a:ea typeface="Roboto Condensed"/>
                <a:cs typeface="Roboto Condensed"/>
                <a:sym typeface="Roboto Condensed"/>
              </a:rPr>
              <a:t>If a function throws a non-specification exception, function </a:t>
            </a:r>
            <a:r>
              <a:rPr b="1" lang="es" sz="1100">
                <a:latin typeface="Roboto Condensed"/>
                <a:ea typeface="Roboto Condensed"/>
                <a:cs typeface="Roboto Condensed"/>
                <a:sym typeface="Roboto Condensed"/>
              </a:rPr>
              <a:t>std::unexpected</a:t>
            </a:r>
            <a:r>
              <a:rPr lang="es" sz="1100">
                <a:latin typeface="Roboto Condensed"/>
                <a:ea typeface="Roboto Condensed"/>
                <a:cs typeface="Roboto Condensed"/>
                <a:sym typeface="Roboto Condensed"/>
              </a:rPr>
              <a:t> is called</a:t>
            </a:r>
            <a:endParaRPr sz="11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Font typeface="Roboto Condensed"/>
              <a:buChar char="-"/>
            </a:pPr>
            <a:r>
              <a:rPr lang="es" sz="1100">
                <a:latin typeface="Roboto Condensed"/>
                <a:ea typeface="Roboto Condensed"/>
                <a:cs typeface="Roboto Condensed"/>
                <a:sym typeface="Roboto Condensed"/>
              </a:rPr>
              <a:t>This normally terminates the program</a:t>
            </a:r>
            <a:endParaRPr sz="11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Roboto Condensed"/>
                <a:ea typeface="Roboto Condensed"/>
                <a:cs typeface="Roboto Condensed"/>
                <a:sym typeface="Roboto Condensed"/>
              </a:rPr>
              <a:t>      -       Absence of exception specification indicates that the </a:t>
            </a:r>
            <a:endParaRPr sz="11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Roboto Condensed"/>
                <a:ea typeface="Roboto Condensed"/>
                <a:cs typeface="Roboto Condensed"/>
                <a:sym typeface="Roboto Condensed"/>
              </a:rPr>
              <a:t>function can throw any exception</a:t>
            </a:r>
            <a:endParaRPr sz="11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Font typeface="Roboto Condensed"/>
              <a:buChar char="-"/>
            </a:pPr>
            <a:r>
              <a:rPr lang="es" sz="1100">
                <a:latin typeface="Roboto Condensed"/>
                <a:ea typeface="Roboto Condensed"/>
                <a:cs typeface="Roboto Condensed"/>
                <a:sym typeface="Roboto Condensed"/>
              </a:rPr>
              <a:t>An empty exception specification, throw(), indicates the function cannot throw any exceptions.</a:t>
            </a:r>
            <a:endParaRPr sz="11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Font typeface="Roboto Condensed"/>
              <a:buChar char="-"/>
            </a:pPr>
            <a:r>
              <a:rPr lang="es" sz="1100">
                <a:latin typeface="Roboto Condensed"/>
                <a:ea typeface="Roboto Condensed"/>
                <a:cs typeface="Roboto Condensed"/>
                <a:sym typeface="Roboto Condensed"/>
              </a:rPr>
              <a:t>The compiler will not generate a compilation error if a function contains a throw expression for an exception not listed in the function’s exception specification. </a:t>
            </a:r>
            <a:endParaRPr sz="11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Font typeface="Roboto Condensed"/>
              <a:buChar char="-"/>
            </a:pPr>
            <a:r>
              <a:rPr lang="es" sz="1100">
                <a:latin typeface="Roboto Condensed"/>
                <a:ea typeface="Roboto Condensed"/>
                <a:cs typeface="Roboto Condensed"/>
                <a:sym typeface="Roboto Condensed"/>
              </a:rPr>
              <a:t>Error occurs only when that function attempts to throw that exception at run time. </a:t>
            </a:r>
            <a:endParaRPr sz="11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Font typeface="Roboto Condensed"/>
              <a:buChar char="-"/>
            </a:pPr>
            <a:r>
              <a:rPr lang="es" sz="1100">
                <a:latin typeface="Roboto Condensed"/>
                <a:ea typeface="Roboto Condensed"/>
                <a:cs typeface="Roboto Condensed"/>
                <a:sym typeface="Roboto Condensed"/>
              </a:rPr>
              <a:t>Check your code to ensure that functions do not throw exceptions not listed in their exception specifications</a:t>
            </a:r>
            <a:endParaRPr sz="11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26" name="Shape 3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8625" y="1877325"/>
            <a:ext cx="2638345" cy="25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Shape 3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44125" y="2283950"/>
            <a:ext cx="4582875" cy="407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