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Lst>
  <p:sldSz cy="6858000" cx="12192000"/>
  <p:notesSz cx="7010400" cy="9296400"/>
  <p:embeddedFontLst>
    <p:embeddedFont>
      <p:font typeface="Roboto Condensed"/>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7820B60-6FDF-4503-AA61-6CDA8C48D7DB}">
  <a:tblStyle styleId="{47820B60-6FDF-4503-AA61-6CDA8C48D7D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obotoCondensed-regular.fntdata"/><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RobotoCondensed-italic.fntdata"/><Relationship Id="rId63" Type="http://schemas.openxmlformats.org/officeDocument/2006/relationships/font" Target="fonts/RobotoCondensed-bold.fntdata"/><Relationship Id="rId22" Type="http://schemas.openxmlformats.org/officeDocument/2006/relationships/slide" Target="slides/slide17.xml"/><Relationship Id="rId21" Type="http://schemas.openxmlformats.org/officeDocument/2006/relationships/slide" Target="slides/slide16.xml"/><Relationship Id="rId65" Type="http://schemas.openxmlformats.org/officeDocument/2006/relationships/font" Target="fonts/RobotoCondensed-boldItalic.fnt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3038475" cy="465138"/>
          </a:xfrm>
          <a:prstGeom prst="rect">
            <a:avLst/>
          </a:prstGeom>
          <a:noFill/>
          <a:ln>
            <a:noFill/>
          </a:ln>
        </p:spPr>
        <p:txBody>
          <a:bodyPr anchorCtr="0" anchor="t" bIns="91425" lIns="91425" spcFirstLastPara="1" rIns="91425" wrap="square" tIns="91425"/>
          <a:lstStyle>
            <a:lvl1pPr indent="254000" lvl="0" marL="0" marR="0" rtl="0" algn="l">
              <a:lnSpc>
                <a:spcPct val="110000"/>
              </a:lnSpc>
              <a:spcBef>
                <a:spcPts val="720"/>
              </a:spcBef>
              <a:spcAft>
                <a:spcPts val="0"/>
              </a:spcAft>
              <a:buClr>
                <a:schemeClr val="lt1"/>
              </a:buClr>
              <a:buSzPts val="1400"/>
              <a:buFont typeface="Arial"/>
              <a:buChar char="•"/>
              <a:defRPr/>
            </a:lvl1pPr>
            <a:lvl2pPr indent="0" lvl="1" marL="0" marR="0" rtl="0" algn="l">
              <a:lnSpc>
                <a:spcPct val="100000"/>
              </a:lnSpc>
              <a:spcBef>
                <a:spcPts val="0"/>
              </a:spcBef>
              <a:spcAft>
                <a:spcPts val="0"/>
              </a:spcAft>
              <a:buClr>
                <a:srgbClr val="000000"/>
              </a:buClr>
              <a:buSzPts val="1400"/>
              <a:buFont typeface="Arial"/>
              <a:buNone/>
              <a:defRPr/>
            </a:lvl2pPr>
            <a:lvl3pPr indent="0" lvl="2" marL="0" marR="0" rtl="0" algn="l">
              <a:lnSpc>
                <a:spcPct val="100000"/>
              </a:lnSpc>
              <a:spcBef>
                <a:spcPts val="0"/>
              </a:spcBef>
              <a:spcAft>
                <a:spcPts val="0"/>
              </a:spcAft>
              <a:buClr>
                <a:srgbClr val="000000"/>
              </a:buClr>
              <a:buSzPts val="1400"/>
              <a:buFont typeface="Arial"/>
              <a:buNone/>
              <a:defRPr/>
            </a:lvl3pPr>
            <a:lvl4pPr indent="0" lvl="3" marL="0" marR="0" rtl="0" algn="l">
              <a:lnSpc>
                <a:spcPct val="100000"/>
              </a:lnSpc>
              <a:spcBef>
                <a:spcPts val="0"/>
              </a:spcBef>
              <a:spcAft>
                <a:spcPts val="0"/>
              </a:spcAft>
              <a:buClr>
                <a:srgbClr val="000000"/>
              </a:buClr>
              <a:buSzPts val="1400"/>
              <a:buFont typeface="Arial"/>
              <a:buNone/>
              <a:defRPr/>
            </a:lvl4pPr>
            <a:lvl5pPr indent="0" lvl="4" marL="0" marR="0" rtl="0" algn="l">
              <a:lnSpc>
                <a:spcPct val="100000"/>
              </a:lnSpc>
              <a:spcBef>
                <a:spcPts val="0"/>
              </a:spcBef>
              <a:spcAft>
                <a:spcPts val="0"/>
              </a:spcAft>
              <a:buClr>
                <a:srgbClr val="000000"/>
              </a:buClr>
              <a:buSzPts val="1400"/>
              <a:buFont typeface="Arial"/>
              <a:buNone/>
              <a:defRPr/>
            </a:lvl5pPr>
            <a:lvl6pPr indent="0" lvl="5" marL="0" marR="0" rtl="0" algn="l">
              <a:lnSpc>
                <a:spcPct val="100000"/>
              </a:lnSpc>
              <a:spcBef>
                <a:spcPts val="0"/>
              </a:spcBef>
              <a:spcAft>
                <a:spcPts val="0"/>
              </a:spcAft>
              <a:buClr>
                <a:srgbClr val="000000"/>
              </a:buClr>
              <a:buSzPts val="1400"/>
              <a:buFont typeface="Arial"/>
              <a:buNone/>
              <a:defRPr/>
            </a:lvl6pPr>
            <a:lvl7pPr indent="0" lvl="6" marL="0" marR="0" rtl="0" algn="l">
              <a:lnSpc>
                <a:spcPct val="100000"/>
              </a:lnSpc>
              <a:spcBef>
                <a:spcPts val="0"/>
              </a:spcBef>
              <a:spcAft>
                <a:spcPts val="0"/>
              </a:spcAft>
              <a:buClr>
                <a:srgbClr val="000000"/>
              </a:buClr>
              <a:buSzPts val="1400"/>
              <a:buFont typeface="Arial"/>
              <a:buNone/>
              <a:defRPr/>
            </a:lvl7pPr>
            <a:lvl8pPr indent="0" lvl="7" marL="0" marR="0" rtl="0" algn="l">
              <a:lnSpc>
                <a:spcPct val="100000"/>
              </a:lnSpc>
              <a:spcBef>
                <a:spcPts val="0"/>
              </a:spcBef>
              <a:spcAft>
                <a:spcPts val="0"/>
              </a:spcAft>
              <a:buClr>
                <a:srgbClr val="000000"/>
              </a:buClr>
              <a:buSzPts val="1400"/>
              <a:buFont typeface="Arial"/>
              <a:buNone/>
              <a:defRPr/>
            </a:lvl8pPr>
            <a:lvl9pPr indent="0" lvl="8" marL="0" marR="0" rtl="0" algn="l">
              <a:lnSpc>
                <a:spcPct val="100000"/>
              </a:lnSpc>
              <a:spcBef>
                <a:spcPts val="0"/>
              </a:spcBef>
              <a:spcAft>
                <a:spcPts val="0"/>
              </a:spcAft>
              <a:buClr>
                <a:srgbClr val="000000"/>
              </a:buClr>
              <a:buSzPts val="1400"/>
              <a:buFont typeface="Arial"/>
              <a:buNone/>
              <a:defRPr/>
            </a:lvl9pPr>
          </a:lstStyle>
          <a:p/>
        </p:txBody>
      </p:sp>
      <p:sp>
        <p:nvSpPr>
          <p:cNvPr id="4" name="Shape 4"/>
          <p:cNvSpPr txBox="1"/>
          <p:nvPr>
            <p:ph idx="10" type="dt"/>
          </p:nvPr>
        </p:nvSpPr>
        <p:spPr>
          <a:xfrm>
            <a:off x="3971925" y="0"/>
            <a:ext cx="3038475" cy="465138"/>
          </a:xfrm>
          <a:prstGeom prst="rect">
            <a:avLst/>
          </a:prstGeom>
          <a:noFill/>
          <a:ln>
            <a:noFill/>
          </a:ln>
        </p:spPr>
        <p:txBody>
          <a:bodyPr anchorCtr="0" anchor="t" bIns="91425" lIns="91425" spcFirstLastPara="1" rIns="91425" wrap="square" tIns="91425"/>
          <a:lstStyle>
            <a:lvl1pPr indent="254000" lvl="0" marL="0" marR="0" rtl="0" algn="r">
              <a:lnSpc>
                <a:spcPct val="110000"/>
              </a:lnSpc>
              <a:spcBef>
                <a:spcPts val="720"/>
              </a:spcBef>
              <a:spcAft>
                <a:spcPts val="0"/>
              </a:spcAft>
              <a:buClr>
                <a:schemeClr val="lt1"/>
              </a:buClr>
              <a:buSzPts val="1400"/>
              <a:buFont typeface="Arial"/>
              <a:buChar char="•"/>
              <a:defRPr/>
            </a:lvl1pPr>
            <a:lvl2pPr indent="0" lvl="1" marL="0" marR="0" rtl="0" algn="l">
              <a:lnSpc>
                <a:spcPct val="100000"/>
              </a:lnSpc>
              <a:spcBef>
                <a:spcPts val="0"/>
              </a:spcBef>
              <a:spcAft>
                <a:spcPts val="0"/>
              </a:spcAft>
              <a:buClr>
                <a:srgbClr val="000000"/>
              </a:buClr>
              <a:buSzPts val="1400"/>
              <a:buFont typeface="Arial"/>
              <a:buNone/>
              <a:defRPr/>
            </a:lvl2pPr>
            <a:lvl3pPr indent="0" lvl="2" marL="0" marR="0" rtl="0" algn="l">
              <a:lnSpc>
                <a:spcPct val="100000"/>
              </a:lnSpc>
              <a:spcBef>
                <a:spcPts val="0"/>
              </a:spcBef>
              <a:spcAft>
                <a:spcPts val="0"/>
              </a:spcAft>
              <a:buClr>
                <a:srgbClr val="000000"/>
              </a:buClr>
              <a:buSzPts val="1400"/>
              <a:buFont typeface="Arial"/>
              <a:buNone/>
              <a:defRPr/>
            </a:lvl3pPr>
            <a:lvl4pPr indent="0" lvl="3" marL="0" marR="0" rtl="0" algn="l">
              <a:lnSpc>
                <a:spcPct val="100000"/>
              </a:lnSpc>
              <a:spcBef>
                <a:spcPts val="0"/>
              </a:spcBef>
              <a:spcAft>
                <a:spcPts val="0"/>
              </a:spcAft>
              <a:buClr>
                <a:srgbClr val="000000"/>
              </a:buClr>
              <a:buSzPts val="1400"/>
              <a:buFont typeface="Arial"/>
              <a:buNone/>
              <a:defRPr/>
            </a:lvl4pPr>
            <a:lvl5pPr indent="0" lvl="4" marL="0" marR="0" rtl="0" algn="l">
              <a:lnSpc>
                <a:spcPct val="100000"/>
              </a:lnSpc>
              <a:spcBef>
                <a:spcPts val="0"/>
              </a:spcBef>
              <a:spcAft>
                <a:spcPts val="0"/>
              </a:spcAft>
              <a:buClr>
                <a:srgbClr val="000000"/>
              </a:buClr>
              <a:buSzPts val="1400"/>
              <a:buFont typeface="Arial"/>
              <a:buNone/>
              <a:defRPr/>
            </a:lvl5pPr>
            <a:lvl6pPr indent="0" lvl="5" marL="0" marR="0" rtl="0" algn="l">
              <a:lnSpc>
                <a:spcPct val="100000"/>
              </a:lnSpc>
              <a:spcBef>
                <a:spcPts val="0"/>
              </a:spcBef>
              <a:spcAft>
                <a:spcPts val="0"/>
              </a:spcAft>
              <a:buClr>
                <a:srgbClr val="000000"/>
              </a:buClr>
              <a:buSzPts val="1400"/>
              <a:buFont typeface="Arial"/>
              <a:buNone/>
              <a:defRPr/>
            </a:lvl6pPr>
            <a:lvl7pPr indent="0" lvl="6" marL="0" marR="0" rtl="0" algn="l">
              <a:lnSpc>
                <a:spcPct val="100000"/>
              </a:lnSpc>
              <a:spcBef>
                <a:spcPts val="0"/>
              </a:spcBef>
              <a:spcAft>
                <a:spcPts val="0"/>
              </a:spcAft>
              <a:buClr>
                <a:srgbClr val="000000"/>
              </a:buClr>
              <a:buSzPts val="1400"/>
              <a:buFont typeface="Arial"/>
              <a:buNone/>
              <a:defRPr/>
            </a:lvl7pPr>
            <a:lvl8pPr indent="0" lvl="7" marL="0" marR="0" rtl="0" algn="l">
              <a:lnSpc>
                <a:spcPct val="100000"/>
              </a:lnSpc>
              <a:spcBef>
                <a:spcPts val="0"/>
              </a:spcBef>
              <a:spcAft>
                <a:spcPts val="0"/>
              </a:spcAft>
              <a:buClr>
                <a:srgbClr val="000000"/>
              </a:buClr>
              <a:buSzPts val="1400"/>
              <a:buFont typeface="Arial"/>
              <a:buNone/>
              <a:defRPr/>
            </a:lvl8pPr>
            <a:lvl9pPr indent="0" lvl="8" marL="0" marR="0" rtl="0" algn="l">
              <a:lnSpc>
                <a:spcPct val="100000"/>
              </a:lnSpc>
              <a:spcBef>
                <a:spcPts val="0"/>
              </a:spcBef>
              <a:spcAft>
                <a:spcPts val="0"/>
              </a:spcAft>
              <a:buClr>
                <a:srgbClr val="000000"/>
              </a:buClr>
              <a:buSzPts val="1400"/>
              <a:buFont typeface="Arial"/>
              <a:buNone/>
              <a:defRPr/>
            </a:lvl9pPr>
          </a:lstStyle>
          <a:p/>
        </p:txBody>
      </p:sp>
      <p:sp>
        <p:nvSpPr>
          <p:cNvPr id="5" name="Shape 5"/>
          <p:cNvSpPr/>
          <p:nvPr>
            <p:ph idx="3"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 name="Shape 6"/>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lstStyle>
            <a:lvl1pPr indent="-317500" lvl="0" marL="457200" marR="0" rtl="0" algn="l">
              <a:spcBef>
                <a:spcPts val="0"/>
              </a:spcBef>
              <a:spcAft>
                <a:spcPts val="0"/>
              </a:spcAft>
              <a:buSzPts val="1400"/>
              <a:buChar char="●"/>
              <a:defRPr/>
            </a:lvl1pPr>
            <a:lvl2pPr indent="-317500" lvl="1" marL="914400" marR="0" rtl="0" algn="l">
              <a:spcBef>
                <a:spcPts val="0"/>
              </a:spcBef>
              <a:spcAft>
                <a:spcPts val="0"/>
              </a:spcAft>
              <a:buSzPts val="1400"/>
              <a:buChar char="○"/>
              <a:defRPr/>
            </a:lvl2pPr>
            <a:lvl3pPr indent="-317500" lvl="2" marL="1371600" marR="0" rtl="0" algn="l">
              <a:spcBef>
                <a:spcPts val="0"/>
              </a:spcBef>
              <a:spcAft>
                <a:spcPts val="0"/>
              </a:spcAft>
              <a:buSzPts val="1400"/>
              <a:buChar char="■"/>
              <a:defRPr/>
            </a:lvl3pPr>
            <a:lvl4pPr indent="-317500" lvl="3" marL="1828800" marR="0" rtl="0" algn="l">
              <a:spcBef>
                <a:spcPts val="0"/>
              </a:spcBef>
              <a:spcAft>
                <a:spcPts val="0"/>
              </a:spcAft>
              <a:buSzPts val="1400"/>
              <a:buChar char="●"/>
              <a:defRPr/>
            </a:lvl4pPr>
            <a:lvl5pPr indent="-317500" lvl="4" marL="2286000" marR="0" rtl="0" algn="l">
              <a:spcBef>
                <a:spcPts val="0"/>
              </a:spcBef>
              <a:spcAft>
                <a:spcPts val="0"/>
              </a:spcAft>
              <a:buSzPts val="1400"/>
              <a:buChar char="○"/>
              <a:defRPr/>
            </a:lvl5pPr>
            <a:lvl6pPr indent="-317500" lvl="5" marL="2743200" marR="0" rtl="0" algn="l">
              <a:spcBef>
                <a:spcPts val="0"/>
              </a:spcBef>
              <a:spcAft>
                <a:spcPts val="0"/>
              </a:spcAft>
              <a:buSzPts val="1400"/>
              <a:buChar char="■"/>
              <a:defRPr/>
            </a:lvl6pPr>
            <a:lvl7pPr indent="-317500" lvl="6" marL="3200400" marR="0" rtl="0" algn="l">
              <a:spcBef>
                <a:spcPts val="0"/>
              </a:spcBef>
              <a:spcAft>
                <a:spcPts val="0"/>
              </a:spcAft>
              <a:buSzPts val="1400"/>
              <a:buChar char="●"/>
              <a:defRPr/>
            </a:lvl7pPr>
            <a:lvl8pPr indent="-317500" lvl="7" marL="3657600" marR="0" rtl="0" algn="l">
              <a:spcBef>
                <a:spcPts val="0"/>
              </a:spcBef>
              <a:spcAft>
                <a:spcPts val="0"/>
              </a:spcAft>
              <a:buSzPts val="1400"/>
              <a:buChar char="○"/>
              <a:defRPr/>
            </a:lvl8pPr>
            <a:lvl9pPr indent="-317500" lvl="8" marL="4114800" marR="0" rtl="0" algn="l">
              <a:spcBef>
                <a:spcPts val="0"/>
              </a:spcBef>
              <a:spcAft>
                <a:spcPts val="0"/>
              </a:spcAft>
              <a:buSzPts val="1400"/>
              <a:buChar char="■"/>
              <a:defRPr/>
            </a:lvl9pPr>
          </a:lstStyle>
          <a:p/>
        </p:txBody>
      </p:sp>
      <p:sp>
        <p:nvSpPr>
          <p:cNvPr id="7" name="Shape 7"/>
          <p:cNvSpPr txBox="1"/>
          <p:nvPr>
            <p:ph idx="11" type="ftr"/>
          </p:nvPr>
        </p:nvSpPr>
        <p:spPr>
          <a:xfrm>
            <a:off x="0" y="8831263"/>
            <a:ext cx="3038475" cy="465137"/>
          </a:xfrm>
          <a:prstGeom prst="rect">
            <a:avLst/>
          </a:prstGeom>
          <a:noFill/>
          <a:ln>
            <a:noFill/>
          </a:ln>
        </p:spPr>
        <p:txBody>
          <a:bodyPr anchorCtr="0" anchor="b" bIns="91425" lIns="91425" spcFirstLastPara="1" rIns="91425" wrap="square" tIns="91425"/>
          <a:lstStyle>
            <a:lvl1pPr indent="254000" lvl="0" marL="0" marR="0" rtl="0" algn="l">
              <a:lnSpc>
                <a:spcPct val="110000"/>
              </a:lnSpc>
              <a:spcBef>
                <a:spcPts val="720"/>
              </a:spcBef>
              <a:spcAft>
                <a:spcPts val="0"/>
              </a:spcAft>
              <a:buClr>
                <a:schemeClr val="lt1"/>
              </a:buClr>
              <a:buSzPts val="1400"/>
              <a:buFont typeface="Arial"/>
              <a:buChar char="•"/>
              <a:defRPr/>
            </a:lvl1pPr>
            <a:lvl2pPr indent="0" lvl="1" marL="0" marR="0" rtl="0" algn="l">
              <a:lnSpc>
                <a:spcPct val="100000"/>
              </a:lnSpc>
              <a:spcBef>
                <a:spcPts val="0"/>
              </a:spcBef>
              <a:spcAft>
                <a:spcPts val="0"/>
              </a:spcAft>
              <a:buClr>
                <a:srgbClr val="000000"/>
              </a:buClr>
              <a:buSzPts val="1400"/>
              <a:buFont typeface="Arial"/>
              <a:buNone/>
              <a:defRPr/>
            </a:lvl2pPr>
            <a:lvl3pPr indent="0" lvl="2" marL="0" marR="0" rtl="0" algn="l">
              <a:lnSpc>
                <a:spcPct val="100000"/>
              </a:lnSpc>
              <a:spcBef>
                <a:spcPts val="0"/>
              </a:spcBef>
              <a:spcAft>
                <a:spcPts val="0"/>
              </a:spcAft>
              <a:buClr>
                <a:srgbClr val="000000"/>
              </a:buClr>
              <a:buSzPts val="1400"/>
              <a:buFont typeface="Arial"/>
              <a:buNone/>
              <a:defRPr/>
            </a:lvl3pPr>
            <a:lvl4pPr indent="0" lvl="3" marL="0" marR="0" rtl="0" algn="l">
              <a:lnSpc>
                <a:spcPct val="100000"/>
              </a:lnSpc>
              <a:spcBef>
                <a:spcPts val="0"/>
              </a:spcBef>
              <a:spcAft>
                <a:spcPts val="0"/>
              </a:spcAft>
              <a:buClr>
                <a:srgbClr val="000000"/>
              </a:buClr>
              <a:buSzPts val="1400"/>
              <a:buFont typeface="Arial"/>
              <a:buNone/>
              <a:defRPr/>
            </a:lvl4pPr>
            <a:lvl5pPr indent="0" lvl="4" marL="0" marR="0" rtl="0" algn="l">
              <a:lnSpc>
                <a:spcPct val="100000"/>
              </a:lnSpc>
              <a:spcBef>
                <a:spcPts val="0"/>
              </a:spcBef>
              <a:spcAft>
                <a:spcPts val="0"/>
              </a:spcAft>
              <a:buClr>
                <a:srgbClr val="000000"/>
              </a:buClr>
              <a:buSzPts val="1400"/>
              <a:buFont typeface="Arial"/>
              <a:buNone/>
              <a:defRPr/>
            </a:lvl5pPr>
            <a:lvl6pPr indent="0" lvl="5" marL="0" marR="0" rtl="0" algn="l">
              <a:lnSpc>
                <a:spcPct val="100000"/>
              </a:lnSpc>
              <a:spcBef>
                <a:spcPts val="0"/>
              </a:spcBef>
              <a:spcAft>
                <a:spcPts val="0"/>
              </a:spcAft>
              <a:buClr>
                <a:srgbClr val="000000"/>
              </a:buClr>
              <a:buSzPts val="1400"/>
              <a:buFont typeface="Arial"/>
              <a:buNone/>
              <a:defRPr/>
            </a:lvl6pPr>
            <a:lvl7pPr indent="0" lvl="6" marL="0" marR="0" rtl="0" algn="l">
              <a:lnSpc>
                <a:spcPct val="100000"/>
              </a:lnSpc>
              <a:spcBef>
                <a:spcPts val="0"/>
              </a:spcBef>
              <a:spcAft>
                <a:spcPts val="0"/>
              </a:spcAft>
              <a:buClr>
                <a:srgbClr val="000000"/>
              </a:buClr>
              <a:buSzPts val="1400"/>
              <a:buFont typeface="Arial"/>
              <a:buNone/>
              <a:defRPr/>
            </a:lvl7pPr>
            <a:lvl8pPr indent="0" lvl="7" marL="0" marR="0" rtl="0" algn="l">
              <a:lnSpc>
                <a:spcPct val="100000"/>
              </a:lnSpc>
              <a:spcBef>
                <a:spcPts val="0"/>
              </a:spcBef>
              <a:spcAft>
                <a:spcPts val="0"/>
              </a:spcAft>
              <a:buClr>
                <a:srgbClr val="000000"/>
              </a:buClr>
              <a:buSzPts val="1400"/>
              <a:buFont typeface="Arial"/>
              <a:buNone/>
              <a:defRPr/>
            </a:lvl8pPr>
            <a:lvl9pPr indent="0" lvl="8" marL="0" marR="0" rtl="0" algn="l">
              <a:lnSpc>
                <a:spcPct val="100000"/>
              </a:lnSpc>
              <a:spcBef>
                <a:spcPts val="0"/>
              </a:spcBef>
              <a:spcAft>
                <a:spcPts val="0"/>
              </a:spcAft>
              <a:buClr>
                <a:srgbClr val="000000"/>
              </a:buClr>
              <a:buSzPts val="1400"/>
              <a:buFont typeface="Arial"/>
              <a:buNone/>
              <a:defRPr/>
            </a:lvl9pPr>
          </a:lstStyle>
          <a:p/>
        </p:txBody>
      </p:sp>
      <p:sp>
        <p:nvSpPr>
          <p:cNvPr id="8" name="Shape 8"/>
          <p:cNvSpPr txBox="1"/>
          <p:nvPr>
            <p:ph idx="12" type="sldNum"/>
          </p:nvPr>
        </p:nvSpPr>
        <p:spPr>
          <a:xfrm>
            <a:off x="3971925" y="8831263"/>
            <a:ext cx="3038475" cy="465137"/>
          </a:xfrm>
          <a:prstGeom prst="rect">
            <a:avLst/>
          </a:prstGeom>
          <a:noFill/>
          <a:ln>
            <a:noFill/>
          </a:ln>
        </p:spPr>
        <p:txBody>
          <a:bodyPr anchorCtr="0" anchor="b" bIns="91425" lIns="91425" spcFirstLastPara="1" rIns="91425" wrap="square" tIns="91425">
            <a:noAutofit/>
          </a:bodyPr>
          <a:lstStyle/>
          <a:p>
            <a:pPr indent="165100" lvl="0" marL="0" marR="0" rtl="0" algn="l">
              <a:lnSpc>
                <a:spcPct val="100000"/>
              </a:lnSpc>
              <a:spcBef>
                <a:spcPts val="0"/>
              </a:spcBef>
              <a:spcAft>
                <a:spcPts val="0"/>
              </a:spcAft>
              <a:buClr>
                <a:schemeClr val="lt1"/>
              </a:buClr>
              <a:buFont typeface="Arial"/>
              <a:buNone/>
            </a:pPr>
            <a:r>
              <a:t/>
            </a:r>
            <a:endParaRPr b="0" i="0" sz="1400" u="none" cap="none" strike="noStrike">
              <a:solidFill>
                <a:srgbClr val="000000"/>
              </a:solidFill>
              <a:latin typeface="Arial"/>
              <a:ea typeface="Arial"/>
              <a:cs typeface="Arial"/>
              <a:sym typeface="Arial"/>
            </a:endParaRPr>
          </a:p>
          <a:p>
            <a:pPr indent="88900" lvl="1" marL="0" marR="0" rtl="0" algn="l">
              <a:lnSpc>
                <a:spcPct val="100000"/>
              </a:lnSpc>
              <a:spcBef>
                <a:spcPts val="0"/>
              </a:spcBef>
              <a:spcAft>
                <a:spcPts val="0"/>
              </a:spcAft>
              <a:buClr>
                <a:srgbClr val="000000"/>
              </a:buClr>
              <a:buFont typeface="Courier New"/>
              <a:buNone/>
            </a:pPr>
            <a:r>
              <a:t/>
            </a:r>
            <a:endParaRPr b="0" i="0" sz="1400" u="none" cap="none" strike="noStrike">
              <a:solidFill>
                <a:srgbClr val="000000"/>
              </a:solidFill>
              <a:latin typeface="Arial"/>
              <a:ea typeface="Arial"/>
              <a:cs typeface="Arial"/>
              <a:sym typeface="Arial"/>
            </a:endParaRPr>
          </a:p>
          <a:p>
            <a:pPr indent="88900" lvl="2" marL="0" marR="0" rtl="0" algn="l">
              <a:lnSpc>
                <a:spcPct val="100000"/>
              </a:lnSpc>
              <a:spcBef>
                <a:spcPts val="0"/>
              </a:spcBef>
              <a:spcAft>
                <a:spcPts val="0"/>
              </a:spcAft>
              <a:buClr>
                <a:srgbClr val="000000"/>
              </a:buClr>
              <a:buFont typeface="Noto Symbol"/>
              <a:buNone/>
            </a:pPr>
            <a:r>
              <a:t/>
            </a:r>
            <a:endParaRPr b="0" i="0" sz="1400" u="none" cap="none" strike="noStrike">
              <a:solidFill>
                <a:srgbClr val="000000"/>
              </a:solidFill>
              <a:latin typeface="Arial"/>
              <a:ea typeface="Arial"/>
              <a:cs typeface="Arial"/>
              <a:sym typeface="Arial"/>
            </a:endParaRPr>
          </a:p>
          <a:p>
            <a:pPr indent="88900" lvl="3"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88900" lvl="4" marL="0" marR="0" rtl="0" algn="l">
              <a:lnSpc>
                <a:spcPct val="100000"/>
              </a:lnSpc>
              <a:spcBef>
                <a:spcPts val="0"/>
              </a:spcBef>
              <a:spcAft>
                <a:spcPts val="0"/>
              </a:spcAft>
              <a:buClr>
                <a:srgbClr val="000000"/>
              </a:buClr>
              <a:buFont typeface="Courier New"/>
              <a:buNone/>
            </a:pPr>
            <a:r>
              <a:t/>
            </a:r>
            <a:endParaRPr b="0" i="0" sz="1400" u="none" cap="none" strike="noStrike">
              <a:solidFill>
                <a:srgbClr val="000000"/>
              </a:solidFill>
              <a:latin typeface="Arial"/>
              <a:ea typeface="Arial"/>
              <a:cs typeface="Arial"/>
              <a:sym typeface="Arial"/>
            </a:endParaRPr>
          </a:p>
          <a:p>
            <a:pPr indent="88900" lvl="5" marL="0" marR="0" rtl="0" algn="l">
              <a:lnSpc>
                <a:spcPct val="100000"/>
              </a:lnSpc>
              <a:spcBef>
                <a:spcPts val="0"/>
              </a:spcBef>
              <a:spcAft>
                <a:spcPts val="0"/>
              </a:spcAft>
              <a:buClr>
                <a:srgbClr val="000000"/>
              </a:buClr>
              <a:buFont typeface="Noto Symbol"/>
              <a:buNone/>
            </a:pPr>
            <a:r>
              <a:t/>
            </a:r>
            <a:endParaRPr b="0" i="0" sz="1400" u="none" cap="none" strike="noStrike">
              <a:solidFill>
                <a:srgbClr val="000000"/>
              </a:solidFill>
              <a:latin typeface="Arial"/>
              <a:ea typeface="Arial"/>
              <a:cs typeface="Arial"/>
              <a:sym typeface="Arial"/>
            </a:endParaRPr>
          </a:p>
          <a:p>
            <a:pPr indent="88900" lvl="6"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88900" lvl="7" marL="0" marR="0" rtl="0" algn="l">
              <a:lnSpc>
                <a:spcPct val="100000"/>
              </a:lnSpc>
              <a:spcBef>
                <a:spcPts val="0"/>
              </a:spcBef>
              <a:spcAft>
                <a:spcPts val="0"/>
              </a:spcAft>
              <a:buClr>
                <a:srgbClr val="000000"/>
              </a:buClr>
              <a:buFont typeface="Courier New"/>
              <a:buNone/>
            </a:pPr>
            <a:r>
              <a:t/>
            </a:r>
            <a:endParaRPr b="0" i="0" sz="1400" u="none" cap="none" strike="noStrike">
              <a:solidFill>
                <a:srgbClr val="000000"/>
              </a:solidFill>
              <a:latin typeface="Arial"/>
              <a:ea typeface="Arial"/>
              <a:cs typeface="Arial"/>
              <a:sym typeface="Arial"/>
            </a:endParaRPr>
          </a:p>
          <a:p>
            <a:pPr indent="88900" lvl="8" marL="0" marR="0" rtl="0" algn="l">
              <a:lnSpc>
                <a:spcPct val="100000"/>
              </a:lnSpc>
              <a:spcBef>
                <a:spcPts val="0"/>
              </a:spcBef>
              <a:spcAft>
                <a:spcPts val="0"/>
              </a:spcAft>
              <a:buClr>
                <a:srgbClr val="000000"/>
              </a:buClr>
              <a:buFont typeface="Noto Symbo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91" name="Shape 91"/>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156" name="Shape 156"/>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165" name="Shape 165"/>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174" name="Shape 174"/>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183" name="Shape 183"/>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192" name="Shape 192"/>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198" name="Shape 198"/>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206" name="Shape 206"/>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215" name="Shape 215"/>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224" name="Shape 224"/>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233" name="Shape 233"/>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99" name="Shape 99"/>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241" name="Shape 241"/>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247" name="Shape 247"/>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253" name="Shape 253"/>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261" name="Shape 261"/>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270" name="Shape 270"/>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279" name="Shape 279"/>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288" name="Shape 288"/>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297" name="Shape 297"/>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303" name="Shape 303"/>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Shape 308"/>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309" name="Shape 309"/>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109" name="Shape 109"/>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315" name="Shape 315"/>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321" name="Shape 321"/>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329" name="Shape 329"/>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Shape 337"/>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338" name="Shape 338"/>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Shape 346"/>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347" name="Shape 347"/>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Shape 355"/>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356" name="Shape 356"/>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Shape 364"/>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365" name="Shape 365"/>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Shape 380"/>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381" name="Shape 381"/>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Shape 403"/>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404" name="Shape 404"/>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Shape 426"/>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427" name="Shape 427"/>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115" name="Shape 115"/>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Shape 449"/>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450" name="Shape 450"/>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Shape 472"/>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473" name="Shape 473"/>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Shape 495"/>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496" name="Shape 496"/>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7" name="Shape 517"/>
        <p:cNvGrpSpPr/>
        <p:nvPr/>
      </p:nvGrpSpPr>
      <p:grpSpPr>
        <a:xfrm>
          <a:off x="0" y="0"/>
          <a:ext cx="0" cy="0"/>
          <a:chOff x="0" y="0"/>
          <a:chExt cx="0" cy="0"/>
        </a:xfrm>
      </p:grpSpPr>
      <p:sp>
        <p:nvSpPr>
          <p:cNvPr id="518" name="Shape 518"/>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519" name="Shape 519"/>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0" name="Shape 540"/>
        <p:cNvGrpSpPr/>
        <p:nvPr/>
      </p:nvGrpSpPr>
      <p:grpSpPr>
        <a:xfrm>
          <a:off x="0" y="0"/>
          <a:ext cx="0" cy="0"/>
          <a:chOff x="0" y="0"/>
          <a:chExt cx="0" cy="0"/>
        </a:xfrm>
      </p:grpSpPr>
      <p:sp>
        <p:nvSpPr>
          <p:cNvPr id="541" name="Shape 541"/>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542" name="Shape 542"/>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Shape 564"/>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565" name="Shape 565"/>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6" name="Shape 586"/>
        <p:cNvGrpSpPr/>
        <p:nvPr/>
      </p:nvGrpSpPr>
      <p:grpSpPr>
        <a:xfrm>
          <a:off x="0" y="0"/>
          <a:ext cx="0" cy="0"/>
          <a:chOff x="0" y="0"/>
          <a:chExt cx="0" cy="0"/>
        </a:xfrm>
      </p:grpSpPr>
      <p:sp>
        <p:nvSpPr>
          <p:cNvPr id="587" name="Shape 587"/>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588" name="Shape 588"/>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2" name="Shape 602"/>
        <p:cNvGrpSpPr/>
        <p:nvPr/>
      </p:nvGrpSpPr>
      <p:grpSpPr>
        <a:xfrm>
          <a:off x="0" y="0"/>
          <a:ext cx="0" cy="0"/>
          <a:chOff x="0" y="0"/>
          <a:chExt cx="0" cy="0"/>
        </a:xfrm>
      </p:grpSpPr>
      <p:sp>
        <p:nvSpPr>
          <p:cNvPr id="603" name="Shape 603"/>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604" name="Shape 604"/>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8" name="Shape 608"/>
        <p:cNvGrpSpPr/>
        <p:nvPr/>
      </p:nvGrpSpPr>
      <p:grpSpPr>
        <a:xfrm>
          <a:off x="0" y="0"/>
          <a:ext cx="0" cy="0"/>
          <a:chOff x="0" y="0"/>
          <a:chExt cx="0" cy="0"/>
        </a:xfrm>
      </p:grpSpPr>
      <p:sp>
        <p:nvSpPr>
          <p:cNvPr id="609" name="Shape 609"/>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610" name="Shape 610"/>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4" name="Shape 614"/>
        <p:cNvGrpSpPr/>
        <p:nvPr/>
      </p:nvGrpSpPr>
      <p:grpSpPr>
        <a:xfrm>
          <a:off x="0" y="0"/>
          <a:ext cx="0" cy="0"/>
          <a:chOff x="0" y="0"/>
          <a:chExt cx="0" cy="0"/>
        </a:xfrm>
      </p:grpSpPr>
      <p:sp>
        <p:nvSpPr>
          <p:cNvPr id="615" name="Shape 615"/>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616" name="Shape 616"/>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121" name="Shape 121"/>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0" name="Shape 620"/>
        <p:cNvGrpSpPr/>
        <p:nvPr/>
      </p:nvGrpSpPr>
      <p:grpSpPr>
        <a:xfrm>
          <a:off x="0" y="0"/>
          <a:ext cx="0" cy="0"/>
          <a:chOff x="0" y="0"/>
          <a:chExt cx="0" cy="0"/>
        </a:xfrm>
      </p:grpSpPr>
      <p:sp>
        <p:nvSpPr>
          <p:cNvPr id="621" name="Shape 621"/>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622" name="Shape 622"/>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6" name="Shape 626"/>
        <p:cNvGrpSpPr/>
        <p:nvPr/>
      </p:nvGrpSpPr>
      <p:grpSpPr>
        <a:xfrm>
          <a:off x="0" y="0"/>
          <a:ext cx="0" cy="0"/>
          <a:chOff x="0" y="0"/>
          <a:chExt cx="0" cy="0"/>
        </a:xfrm>
      </p:grpSpPr>
      <p:sp>
        <p:nvSpPr>
          <p:cNvPr id="627" name="Shape 627"/>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628" name="Shape 628"/>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2" name="Shape 632"/>
        <p:cNvGrpSpPr/>
        <p:nvPr/>
      </p:nvGrpSpPr>
      <p:grpSpPr>
        <a:xfrm>
          <a:off x="0" y="0"/>
          <a:ext cx="0" cy="0"/>
          <a:chOff x="0" y="0"/>
          <a:chExt cx="0" cy="0"/>
        </a:xfrm>
      </p:grpSpPr>
      <p:sp>
        <p:nvSpPr>
          <p:cNvPr id="633" name="Shape 633"/>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634" name="Shape 634"/>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8" name="Shape 638"/>
        <p:cNvGrpSpPr/>
        <p:nvPr/>
      </p:nvGrpSpPr>
      <p:grpSpPr>
        <a:xfrm>
          <a:off x="0" y="0"/>
          <a:ext cx="0" cy="0"/>
          <a:chOff x="0" y="0"/>
          <a:chExt cx="0" cy="0"/>
        </a:xfrm>
      </p:grpSpPr>
      <p:sp>
        <p:nvSpPr>
          <p:cNvPr id="639" name="Shape 639"/>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640" name="Shape 640"/>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4" name="Shape 644"/>
        <p:cNvGrpSpPr/>
        <p:nvPr/>
      </p:nvGrpSpPr>
      <p:grpSpPr>
        <a:xfrm>
          <a:off x="0" y="0"/>
          <a:ext cx="0" cy="0"/>
          <a:chOff x="0" y="0"/>
          <a:chExt cx="0" cy="0"/>
        </a:xfrm>
      </p:grpSpPr>
      <p:sp>
        <p:nvSpPr>
          <p:cNvPr id="645" name="Shape 645"/>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646" name="Shape 646"/>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0" name="Shape 650"/>
        <p:cNvGrpSpPr/>
        <p:nvPr/>
      </p:nvGrpSpPr>
      <p:grpSpPr>
        <a:xfrm>
          <a:off x="0" y="0"/>
          <a:ext cx="0" cy="0"/>
          <a:chOff x="0" y="0"/>
          <a:chExt cx="0" cy="0"/>
        </a:xfrm>
      </p:grpSpPr>
      <p:sp>
        <p:nvSpPr>
          <p:cNvPr id="651" name="Shape 651"/>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652" name="Shape 652"/>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6" name="Shape 656"/>
        <p:cNvGrpSpPr/>
        <p:nvPr/>
      </p:nvGrpSpPr>
      <p:grpSpPr>
        <a:xfrm>
          <a:off x="0" y="0"/>
          <a:ext cx="0" cy="0"/>
          <a:chOff x="0" y="0"/>
          <a:chExt cx="0" cy="0"/>
        </a:xfrm>
      </p:grpSpPr>
      <p:sp>
        <p:nvSpPr>
          <p:cNvPr id="657" name="Shape 657"/>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658" name="Shape 658"/>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127" name="Shape 127"/>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133" name="Shape 133"/>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139" name="Shape 139"/>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147" name="Shape 147"/>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15" name="Shape 15"/>
        <p:cNvGrpSpPr/>
        <p:nvPr/>
      </p:nvGrpSpPr>
      <p:grpSpPr>
        <a:xfrm>
          <a:off x="0" y="0"/>
          <a:ext cx="0" cy="0"/>
          <a:chOff x="0" y="0"/>
          <a:chExt cx="0" cy="0"/>
        </a:xfrm>
      </p:grpSpPr>
      <p:sp>
        <p:nvSpPr>
          <p:cNvPr id="16" name="Shape 16"/>
          <p:cNvSpPr txBox="1"/>
          <p:nvPr>
            <p:ph idx="10" type="dt"/>
          </p:nvPr>
        </p:nvSpPr>
        <p:spPr>
          <a:xfrm>
            <a:off x="609600" y="6356351"/>
            <a:ext cx="28448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17" name="Shape 17"/>
          <p:cNvSpPr txBox="1"/>
          <p:nvPr>
            <p:ph idx="11" type="ftr"/>
          </p:nvPr>
        </p:nvSpPr>
        <p:spPr>
          <a:xfrm>
            <a:off x="4165600" y="6356351"/>
            <a:ext cx="3860798"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18" name="Shape 18"/>
          <p:cNvSpPr txBox="1"/>
          <p:nvPr>
            <p:ph idx="12" type="sldNum"/>
          </p:nvPr>
        </p:nvSpPr>
        <p:spPr>
          <a:xfrm>
            <a:off x="8737600" y="6356351"/>
            <a:ext cx="2844800" cy="365125"/>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88900" lvl="0" marL="0">
              <a:spcBef>
                <a:spcPts val="0"/>
              </a:spcBef>
              <a:spcAft>
                <a:spcPts val="0"/>
              </a:spcAft>
              <a:buNone/>
            </a:pPr>
            <a:r>
              <a:t/>
            </a:r>
            <a:endParaRPr/>
          </a:p>
          <a:p>
            <a:pPr indent="0" lvl="1" marL="457200">
              <a:spcBef>
                <a:spcPts val="0"/>
              </a:spcBef>
              <a:spcAft>
                <a:spcPts val="0"/>
              </a:spcAft>
              <a:buFont typeface="Courier New"/>
              <a:buNone/>
            </a:pPr>
            <a:r>
              <a:t/>
            </a:r>
            <a:endParaRPr/>
          </a:p>
          <a:p>
            <a:pPr indent="0" lvl="2" marL="914400">
              <a:spcBef>
                <a:spcPts val="0"/>
              </a:spcBef>
              <a:spcAft>
                <a:spcPts val="0"/>
              </a:spcAft>
              <a:buFont typeface="Noto Symbol"/>
              <a:buNone/>
            </a:pPr>
            <a:r>
              <a:t/>
            </a:r>
            <a:endParaRPr/>
          </a:p>
          <a:p>
            <a:pPr indent="0" lvl="3" marL="1371600">
              <a:spcBef>
                <a:spcPts val="0"/>
              </a:spcBef>
              <a:spcAft>
                <a:spcPts val="0"/>
              </a:spcAft>
              <a:buNone/>
            </a:pPr>
            <a:r>
              <a:t/>
            </a:r>
            <a:endParaRPr/>
          </a:p>
          <a:p>
            <a:pPr indent="0" lvl="4" marL="1828800">
              <a:spcBef>
                <a:spcPts val="0"/>
              </a:spcBef>
              <a:spcAft>
                <a:spcPts val="0"/>
              </a:spcAft>
              <a:buFont typeface="Courier New"/>
              <a:buNone/>
            </a:pPr>
            <a:r>
              <a:t/>
            </a:r>
            <a:endParaRPr/>
          </a:p>
          <a:p>
            <a:pPr indent="0" lvl="5" marL="2286000">
              <a:spcBef>
                <a:spcPts val="0"/>
              </a:spcBef>
              <a:spcAft>
                <a:spcPts val="0"/>
              </a:spcAft>
              <a:buFont typeface="Noto Symbol"/>
              <a:buNone/>
            </a:pPr>
            <a:r>
              <a:t/>
            </a:r>
            <a:endParaRPr/>
          </a:p>
          <a:p>
            <a:pPr indent="0" lvl="6" marL="2743200">
              <a:spcBef>
                <a:spcPts val="0"/>
              </a:spcBef>
              <a:spcAft>
                <a:spcPts val="0"/>
              </a:spcAft>
              <a:buNone/>
            </a:pPr>
            <a:r>
              <a:t/>
            </a:r>
            <a:endParaRPr/>
          </a:p>
          <a:p>
            <a:pPr indent="0" lvl="7" marL="3200400">
              <a:spcBef>
                <a:spcPts val="0"/>
              </a:spcBef>
              <a:spcAft>
                <a:spcPts val="0"/>
              </a:spcAft>
              <a:buFont typeface="Courier New"/>
              <a:buNone/>
            </a:pPr>
            <a:r>
              <a:t/>
            </a:r>
            <a:endParaRPr/>
          </a:p>
          <a:p>
            <a:pPr indent="0" lvl="8" marL="3657600">
              <a:spcBef>
                <a:spcPts val="0"/>
              </a:spcBef>
              <a:spcAft>
                <a:spcPts val="0"/>
              </a:spcAft>
              <a:buFont typeface="Noto Symbol"/>
              <a:buNone/>
            </a:pPr>
            <a:r>
              <a:t/>
            </a:r>
            <a:endParaRPr/>
          </a:p>
        </p:txBody>
      </p:sp>
      <p:pic>
        <p:nvPicPr>
          <p:cNvPr id="19" name="Shape 19"/>
          <p:cNvPicPr preferRelativeResize="0"/>
          <p:nvPr/>
        </p:nvPicPr>
        <p:blipFill rotWithShape="1">
          <a:blip r:embed="rId2">
            <a:alphaModFix/>
          </a:blip>
          <a:srcRect b="0" l="0" r="0" t="0"/>
          <a:stretch/>
        </p:blipFill>
        <p:spPr>
          <a:xfrm>
            <a:off x="-6349" y="-4761"/>
            <a:ext cx="12204700" cy="68675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77" name="Shape 77"/>
        <p:cNvGrpSpPr/>
        <p:nvPr/>
      </p:nvGrpSpPr>
      <p:grpSpPr>
        <a:xfrm>
          <a:off x="0" y="0"/>
          <a:ext cx="0" cy="0"/>
          <a:chOff x="0" y="0"/>
          <a:chExt cx="0" cy="0"/>
        </a:xfrm>
      </p:grpSpPr>
      <p:sp>
        <p:nvSpPr>
          <p:cNvPr id="78" name="Shape 78"/>
          <p:cNvSpPr txBox="1"/>
          <p:nvPr>
            <p:ph type="title"/>
          </p:nvPr>
        </p:nvSpPr>
        <p:spPr>
          <a:xfrm>
            <a:off x="609600" y="274637"/>
            <a:ext cx="10972799" cy="1143000"/>
          </a:xfrm>
          <a:prstGeom prst="rect">
            <a:avLst/>
          </a:prstGeom>
          <a:noFill/>
          <a:ln>
            <a:noFill/>
          </a:ln>
        </p:spPr>
        <p:txBody>
          <a:bodyPr anchorCtr="0" anchor="ctr" bIns="91425" lIns="91425" spcFirstLastPara="1" rIns="91425" wrap="square" tIns="91425"/>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None/>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9" name="Shape 79"/>
          <p:cNvSpPr txBox="1"/>
          <p:nvPr>
            <p:ph idx="1" type="body"/>
          </p:nvPr>
        </p:nvSpPr>
        <p:spPr>
          <a:xfrm rot="5400000">
            <a:off x="3833018" y="-1623217"/>
            <a:ext cx="4525963" cy="10972799"/>
          </a:xfrm>
          <a:prstGeom prst="rect">
            <a:avLst/>
          </a:prstGeom>
          <a:noFill/>
          <a:ln>
            <a:noFill/>
          </a:ln>
        </p:spPr>
        <p:txBody>
          <a:bodyPr anchorCtr="0" anchor="t" bIns="91425" lIns="91425" spcFirstLastPara="1" rIns="91425" wrap="square" tIns="91425"/>
          <a:lstStyle>
            <a:lvl1pPr indent="-317500" lvl="0" marL="457200" rtl="0" algn="l">
              <a:spcBef>
                <a:spcPts val="640"/>
              </a:spcBef>
              <a:spcAft>
                <a:spcPts val="0"/>
              </a:spcAft>
              <a:buClr>
                <a:schemeClr val="dk1"/>
              </a:buClr>
              <a:buSzPts val="1400"/>
              <a:buFont typeface="Calibri"/>
              <a:buChar char="•"/>
              <a:defRPr/>
            </a:lvl1pPr>
            <a:lvl2pPr indent="-317500" lvl="1" marL="914400" rtl="0" algn="l">
              <a:spcBef>
                <a:spcPts val="560"/>
              </a:spcBef>
              <a:spcAft>
                <a:spcPts val="0"/>
              </a:spcAft>
              <a:buClr>
                <a:schemeClr val="dk1"/>
              </a:buClr>
              <a:buSzPts val="1400"/>
              <a:buFont typeface="Calibri"/>
              <a:buChar char="–"/>
              <a:defRPr/>
            </a:lvl2pPr>
            <a:lvl3pPr indent="-317500" lvl="2" marL="1371600" rtl="0" algn="l">
              <a:spcBef>
                <a:spcPts val="480"/>
              </a:spcBef>
              <a:spcAft>
                <a:spcPts val="0"/>
              </a:spcAft>
              <a:buClr>
                <a:schemeClr val="dk1"/>
              </a:buClr>
              <a:buSzPts val="1400"/>
              <a:buFont typeface="Calibri"/>
              <a:buChar char="•"/>
              <a:defRPr/>
            </a:lvl3pPr>
            <a:lvl4pPr indent="-317500" lvl="3" marL="1828800" rtl="0" algn="l">
              <a:spcBef>
                <a:spcPts val="400"/>
              </a:spcBef>
              <a:spcAft>
                <a:spcPts val="0"/>
              </a:spcAft>
              <a:buClr>
                <a:schemeClr val="dk1"/>
              </a:buClr>
              <a:buSzPts val="1400"/>
              <a:buFont typeface="Calibri"/>
              <a:buChar char="–"/>
              <a:defRPr/>
            </a:lvl4pPr>
            <a:lvl5pPr indent="-317500" lvl="4" marL="2286000" rtl="0" algn="l">
              <a:spcBef>
                <a:spcPts val="400"/>
              </a:spcBef>
              <a:spcAft>
                <a:spcPts val="0"/>
              </a:spcAft>
              <a:buClr>
                <a:schemeClr val="dk1"/>
              </a:buClr>
              <a:buSzPts val="1400"/>
              <a:buFont typeface="Calibri"/>
              <a:buChar char="»"/>
              <a:defRPr/>
            </a:lvl5pPr>
            <a:lvl6pPr indent="-317500" lvl="5" marL="2743200" rtl="0" algn="l">
              <a:spcBef>
                <a:spcPts val="400"/>
              </a:spcBef>
              <a:spcAft>
                <a:spcPts val="0"/>
              </a:spcAft>
              <a:buClr>
                <a:schemeClr val="dk1"/>
              </a:buClr>
              <a:buSzPts val="1400"/>
              <a:buFont typeface="Calibri"/>
              <a:buChar char="•"/>
              <a:defRPr/>
            </a:lvl6pPr>
            <a:lvl7pPr indent="-317500" lvl="6" marL="3200400" rtl="0" algn="l">
              <a:spcBef>
                <a:spcPts val="400"/>
              </a:spcBef>
              <a:spcAft>
                <a:spcPts val="0"/>
              </a:spcAft>
              <a:buClr>
                <a:schemeClr val="dk1"/>
              </a:buClr>
              <a:buSzPts val="1400"/>
              <a:buFont typeface="Calibri"/>
              <a:buChar char="•"/>
              <a:defRPr/>
            </a:lvl7pPr>
            <a:lvl8pPr indent="-317500" lvl="7" marL="3657600" rtl="0" algn="l">
              <a:spcBef>
                <a:spcPts val="400"/>
              </a:spcBef>
              <a:spcAft>
                <a:spcPts val="0"/>
              </a:spcAft>
              <a:buClr>
                <a:schemeClr val="dk1"/>
              </a:buClr>
              <a:buSzPts val="1400"/>
              <a:buFont typeface="Calibri"/>
              <a:buChar char="•"/>
              <a:defRPr/>
            </a:lvl8pPr>
            <a:lvl9pPr indent="-317500" lvl="8" marL="4114800" rtl="0" algn="l">
              <a:spcBef>
                <a:spcPts val="400"/>
              </a:spcBef>
              <a:spcAft>
                <a:spcPts val="0"/>
              </a:spcAft>
              <a:buClr>
                <a:schemeClr val="dk1"/>
              </a:buClr>
              <a:buSzPts val="1400"/>
              <a:buFont typeface="Calibri"/>
              <a:buChar char="•"/>
              <a:defRPr/>
            </a:lvl9pPr>
          </a:lstStyle>
          <a:p/>
        </p:txBody>
      </p:sp>
      <p:sp>
        <p:nvSpPr>
          <p:cNvPr id="80" name="Shape 80"/>
          <p:cNvSpPr txBox="1"/>
          <p:nvPr>
            <p:ph idx="10" type="dt"/>
          </p:nvPr>
        </p:nvSpPr>
        <p:spPr>
          <a:xfrm>
            <a:off x="609600" y="6356351"/>
            <a:ext cx="28448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81" name="Shape 81"/>
          <p:cNvSpPr txBox="1"/>
          <p:nvPr>
            <p:ph idx="11" type="ftr"/>
          </p:nvPr>
        </p:nvSpPr>
        <p:spPr>
          <a:xfrm>
            <a:off x="4165600" y="6356351"/>
            <a:ext cx="3860798"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82" name="Shape 82"/>
          <p:cNvSpPr txBox="1"/>
          <p:nvPr>
            <p:ph idx="12" type="sldNum"/>
          </p:nvPr>
        </p:nvSpPr>
        <p:spPr>
          <a:xfrm>
            <a:off x="8737600" y="6356351"/>
            <a:ext cx="2844800" cy="365125"/>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88900" lvl="0" marL="0">
              <a:spcBef>
                <a:spcPts val="0"/>
              </a:spcBef>
              <a:spcAft>
                <a:spcPts val="0"/>
              </a:spcAft>
              <a:buNone/>
            </a:pPr>
            <a:r>
              <a:t/>
            </a:r>
            <a:endParaRPr/>
          </a:p>
          <a:p>
            <a:pPr indent="0" lvl="1" marL="457200">
              <a:spcBef>
                <a:spcPts val="0"/>
              </a:spcBef>
              <a:spcAft>
                <a:spcPts val="0"/>
              </a:spcAft>
              <a:buFont typeface="Courier New"/>
              <a:buNone/>
            </a:pPr>
            <a:r>
              <a:t/>
            </a:r>
            <a:endParaRPr/>
          </a:p>
          <a:p>
            <a:pPr indent="0" lvl="2" marL="914400">
              <a:spcBef>
                <a:spcPts val="0"/>
              </a:spcBef>
              <a:spcAft>
                <a:spcPts val="0"/>
              </a:spcAft>
              <a:buFont typeface="Noto Symbol"/>
              <a:buNone/>
            </a:pPr>
            <a:r>
              <a:t/>
            </a:r>
            <a:endParaRPr/>
          </a:p>
          <a:p>
            <a:pPr indent="0" lvl="3" marL="1371600">
              <a:spcBef>
                <a:spcPts val="0"/>
              </a:spcBef>
              <a:spcAft>
                <a:spcPts val="0"/>
              </a:spcAft>
              <a:buNone/>
            </a:pPr>
            <a:r>
              <a:t/>
            </a:r>
            <a:endParaRPr/>
          </a:p>
          <a:p>
            <a:pPr indent="0" lvl="4" marL="1828800">
              <a:spcBef>
                <a:spcPts val="0"/>
              </a:spcBef>
              <a:spcAft>
                <a:spcPts val="0"/>
              </a:spcAft>
              <a:buFont typeface="Courier New"/>
              <a:buNone/>
            </a:pPr>
            <a:r>
              <a:t/>
            </a:r>
            <a:endParaRPr/>
          </a:p>
          <a:p>
            <a:pPr indent="0" lvl="5" marL="2286000">
              <a:spcBef>
                <a:spcPts val="0"/>
              </a:spcBef>
              <a:spcAft>
                <a:spcPts val="0"/>
              </a:spcAft>
              <a:buFont typeface="Noto Symbol"/>
              <a:buNone/>
            </a:pPr>
            <a:r>
              <a:t/>
            </a:r>
            <a:endParaRPr/>
          </a:p>
          <a:p>
            <a:pPr indent="0" lvl="6" marL="2743200">
              <a:spcBef>
                <a:spcPts val="0"/>
              </a:spcBef>
              <a:spcAft>
                <a:spcPts val="0"/>
              </a:spcAft>
              <a:buNone/>
            </a:pPr>
            <a:r>
              <a:t/>
            </a:r>
            <a:endParaRPr/>
          </a:p>
          <a:p>
            <a:pPr indent="0" lvl="7" marL="3200400">
              <a:spcBef>
                <a:spcPts val="0"/>
              </a:spcBef>
              <a:spcAft>
                <a:spcPts val="0"/>
              </a:spcAft>
              <a:buFont typeface="Courier New"/>
              <a:buNone/>
            </a:pPr>
            <a:r>
              <a:t/>
            </a:r>
            <a:endParaRPr/>
          </a:p>
          <a:p>
            <a:pPr indent="0" lvl="8" marL="3657600">
              <a:spcBef>
                <a:spcPts val="0"/>
              </a:spcBef>
              <a:spcAft>
                <a:spcPts val="0"/>
              </a:spcAft>
              <a:buFont typeface="Noto Symbol"/>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83" name="Shape 83"/>
        <p:cNvGrpSpPr/>
        <p:nvPr/>
      </p:nvGrpSpPr>
      <p:grpSpPr>
        <a:xfrm>
          <a:off x="0" y="0"/>
          <a:ext cx="0" cy="0"/>
          <a:chOff x="0" y="0"/>
          <a:chExt cx="0" cy="0"/>
        </a:xfrm>
      </p:grpSpPr>
      <p:sp>
        <p:nvSpPr>
          <p:cNvPr id="84" name="Shape 84"/>
          <p:cNvSpPr txBox="1"/>
          <p:nvPr>
            <p:ph type="title"/>
          </p:nvPr>
        </p:nvSpPr>
        <p:spPr>
          <a:xfrm rot="5400000">
            <a:off x="7285037" y="1828800"/>
            <a:ext cx="5851525" cy="2743199"/>
          </a:xfrm>
          <a:prstGeom prst="rect">
            <a:avLst/>
          </a:prstGeom>
          <a:noFill/>
          <a:ln>
            <a:noFill/>
          </a:ln>
        </p:spPr>
        <p:txBody>
          <a:bodyPr anchorCtr="0" anchor="ctr" bIns="91425" lIns="91425" spcFirstLastPara="1" rIns="91425" wrap="square" tIns="91425"/>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None/>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5" name="Shape 85"/>
          <p:cNvSpPr txBox="1"/>
          <p:nvPr>
            <p:ph idx="1" type="body"/>
          </p:nvPr>
        </p:nvSpPr>
        <p:spPr>
          <a:xfrm rot="5400000">
            <a:off x="1697036" y="-812798"/>
            <a:ext cx="5851525" cy="8026400"/>
          </a:xfrm>
          <a:prstGeom prst="rect">
            <a:avLst/>
          </a:prstGeom>
          <a:noFill/>
          <a:ln>
            <a:noFill/>
          </a:ln>
        </p:spPr>
        <p:txBody>
          <a:bodyPr anchorCtr="0" anchor="t" bIns="91425" lIns="91425" spcFirstLastPara="1" rIns="91425" wrap="square" tIns="91425"/>
          <a:lstStyle>
            <a:lvl1pPr indent="-317500" lvl="0" marL="457200" rtl="0" algn="l">
              <a:spcBef>
                <a:spcPts val="640"/>
              </a:spcBef>
              <a:spcAft>
                <a:spcPts val="0"/>
              </a:spcAft>
              <a:buClr>
                <a:schemeClr val="dk1"/>
              </a:buClr>
              <a:buSzPts val="1400"/>
              <a:buFont typeface="Calibri"/>
              <a:buChar char="•"/>
              <a:defRPr/>
            </a:lvl1pPr>
            <a:lvl2pPr indent="-317500" lvl="1" marL="914400" rtl="0" algn="l">
              <a:spcBef>
                <a:spcPts val="560"/>
              </a:spcBef>
              <a:spcAft>
                <a:spcPts val="0"/>
              </a:spcAft>
              <a:buClr>
                <a:schemeClr val="dk1"/>
              </a:buClr>
              <a:buSzPts val="1400"/>
              <a:buFont typeface="Calibri"/>
              <a:buChar char="–"/>
              <a:defRPr/>
            </a:lvl2pPr>
            <a:lvl3pPr indent="-317500" lvl="2" marL="1371600" rtl="0" algn="l">
              <a:spcBef>
                <a:spcPts val="480"/>
              </a:spcBef>
              <a:spcAft>
                <a:spcPts val="0"/>
              </a:spcAft>
              <a:buClr>
                <a:schemeClr val="dk1"/>
              </a:buClr>
              <a:buSzPts val="1400"/>
              <a:buFont typeface="Calibri"/>
              <a:buChar char="•"/>
              <a:defRPr/>
            </a:lvl3pPr>
            <a:lvl4pPr indent="-317500" lvl="3" marL="1828800" rtl="0" algn="l">
              <a:spcBef>
                <a:spcPts val="400"/>
              </a:spcBef>
              <a:spcAft>
                <a:spcPts val="0"/>
              </a:spcAft>
              <a:buClr>
                <a:schemeClr val="dk1"/>
              </a:buClr>
              <a:buSzPts val="1400"/>
              <a:buFont typeface="Calibri"/>
              <a:buChar char="–"/>
              <a:defRPr/>
            </a:lvl4pPr>
            <a:lvl5pPr indent="-317500" lvl="4" marL="2286000" rtl="0" algn="l">
              <a:spcBef>
                <a:spcPts val="400"/>
              </a:spcBef>
              <a:spcAft>
                <a:spcPts val="0"/>
              </a:spcAft>
              <a:buClr>
                <a:schemeClr val="dk1"/>
              </a:buClr>
              <a:buSzPts val="1400"/>
              <a:buFont typeface="Calibri"/>
              <a:buChar char="»"/>
              <a:defRPr/>
            </a:lvl5pPr>
            <a:lvl6pPr indent="-317500" lvl="5" marL="2743200" rtl="0" algn="l">
              <a:spcBef>
                <a:spcPts val="400"/>
              </a:spcBef>
              <a:spcAft>
                <a:spcPts val="0"/>
              </a:spcAft>
              <a:buClr>
                <a:schemeClr val="dk1"/>
              </a:buClr>
              <a:buSzPts val="1400"/>
              <a:buFont typeface="Calibri"/>
              <a:buChar char="•"/>
              <a:defRPr/>
            </a:lvl6pPr>
            <a:lvl7pPr indent="-317500" lvl="6" marL="3200400" rtl="0" algn="l">
              <a:spcBef>
                <a:spcPts val="400"/>
              </a:spcBef>
              <a:spcAft>
                <a:spcPts val="0"/>
              </a:spcAft>
              <a:buClr>
                <a:schemeClr val="dk1"/>
              </a:buClr>
              <a:buSzPts val="1400"/>
              <a:buFont typeface="Calibri"/>
              <a:buChar char="•"/>
              <a:defRPr/>
            </a:lvl7pPr>
            <a:lvl8pPr indent="-317500" lvl="7" marL="3657600" rtl="0" algn="l">
              <a:spcBef>
                <a:spcPts val="400"/>
              </a:spcBef>
              <a:spcAft>
                <a:spcPts val="0"/>
              </a:spcAft>
              <a:buClr>
                <a:schemeClr val="dk1"/>
              </a:buClr>
              <a:buSzPts val="1400"/>
              <a:buFont typeface="Calibri"/>
              <a:buChar char="•"/>
              <a:defRPr/>
            </a:lvl8pPr>
            <a:lvl9pPr indent="-317500" lvl="8" marL="4114800" rtl="0" algn="l">
              <a:spcBef>
                <a:spcPts val="400"/>
              </a:spcBef>
              <a:spcAft>
                <a:spcPts val="0"/>
              </a:spcAft>
              <a:buClr>
                <a:schemeClr val="dk1"/>
              </a:buClr>
              <a:buSzPts val="1400"/>
              <a:buFont typeface="Calibri"/>
              <a:buChar char="•"/>
              <a:defRPr/>
            </a:lvl9pPr>
          </a:lstStyle>
          <a:p/>
        </p:txBody>
      </p:sp>
      <p:sp>
        <p:nvSpPr>
          <p:cNvPr id="86" name="Shape 86"/>
          <p:cNvSpPr txBox="1"/>
          <p:nvPr>
            <p:ph idx="10" type="dt"/>
          </p:nvPr>
        </p:nvSpPr>
        <p:spPr>
          <a:xfrm>
            <a:off x="609600" y="6356351"/>
            <a:ext cx="28448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87" name="Shape 87"/>
          <p:cNvSpPr txBox="1"/>
          <p:nvPr>
            <p:ph idx="11" type="ftr"/>
          </p:nvPr>
        </p:nvSpPr>
        <p:spPr>
          <a:xfrm>
            <a:off x="4165600" y="6356351"/>
            <a:ext cx="3860798"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88" name="Shape 88"/>
          <p:cNvSpPr txBox="1"/>
          <p:nvPr>
            <p:ph idx="12" type="sldNum"/>
          </p:nvPr>
        </p:nvSpPr>
        <p:spPr>
          <a:xfrm>
            <a:off x="8737600" y="6356351"/>
            <a:ext cx="2844800" cy="365125"/>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88900" lvl="0" marL="0">
              <a:spcBef>
                <a:spcPts val="0"/>
              </a:spcBef>
              <a:spcAft>
                <a:spcPts val="0"/>
              </a:spcAft>
              <a:buNone/>
            </a:pPr>
            <a:r>
              <a:t/>
            </a:r>
            <a:endParaRPr/>
          </a:p>
          <a:p>
            <a:pPr indent="0" lvl="1" marL="457200">
              <a:spcBef>
                <a:spcPts val="0"/>
              </a:spcBef>
              <a:spcAft>
                <a:spcPts val="0"/>
              </a:spcAft>
              <a:buFont typeface="Courier New"/>
              <a:buNone/>
            </a:pPr>
            <a:r>
              <a:t/>
            </a:r>
            <a:endParaRPr/>
          </a:p>
          <a:p>
            <a:pPr indent="0" lvl="2" marL="914400">
              <a:spcBef>
                <a:spcPts val="0"/>
              </a:spcBef>
              <a:spcAft>
                <a:spcPts val="0"/>
              </a:spcAft>
              <a:buFont typeface="Noto Symbol"/>
              <a:buNone/>
            </a:pPr>
            <a:r>
              <a:t/>
            </a:r>
            <a:endParaRPr/>
          </a:p>
          <a:p>
            <a:pPr indent="0" lvl="3" marL="1371600">
              <a:spcBef>
                <a:spcPts val="0"/>
              </a:spcBef>
              <a:spcAft>
                <a:spcPts val="0"/>
              </a:spcAft>
              <a:buNone/>
            </a:pPr>
            <a:r>
              <a:t/>
            </a:r>
            <a:endParaRPr/>
          </a:p>
          <a:p>
            <a:pPr indent="0" lvl="4" marL="1828800">
              <a:spcBef>
                <a:spcPts val="0"/>
              </a:spcBef>
              <a:spcAft>
                <a:spcPts val="0"/>
              </a:spcAft>
              <a:buFont typeface="Courier New"/>
              <a:buNone/>
            </a:pPr>
            <a:r>
              <a:t/>
            </a:r>
            <a:endParaRPr/>
          </a:p>
          <a:p>
            <a:pPr indent="0" lvl="5" marL="2286000">
              <a:spcBef>
                <a:spcPts val="0"/>
              </a:spcBef>
              <a:spcAft>
                <a:spcPts val="0"/>
              </a:spcAft>
              <a:buFont typeface="Noto Symbol"/>
              <a:buNone/>
            </a:pPr>
            <a:r>
              <a:t/>
            </a:r>
            <a:endParaRPr/>
          </a:p>
          <a:p>
            <a:pPr indent="0" lvl="6" marL="2743200">
              <a:spcBef>
                <a:spcPts val="0"/>
              </a:spcBef>
              <a:spcAft>
                <a:spcPts val="0"/>
              </a:spcAft>
              <a:buNone/>
            </a:pPr>
            <a:r>
              <a:t/>
            </a:r>
            <a:endParaRPr/>
          </a:p>
          <a:p>
            <a:pPr indent="0" lvl="7" marL="3200400">
              <a:spcBef>
                <a:spcPts val="0"/>
              </a:spcBef>
              <a:spcAft>
                <a:spcPts val="0"/>
              </a:spcAft>
              <a:buFont typeface="Courier New"/>
              <a:buNone/>
            </a:pPr>
            <a:r>
              <a:t/>
            </a:r>
            <a:endParaRPr/>
          </a:p>
          <a:p>
            <a:pPr indent="0" lvl="8" marL="3657600">
              <a:spcBef>
                <a:spcPts val="0"/>
              </a:spcBef>
              <a:spcAft>
                <a:spcPts val="0"/>
              </a:spcAft>
              <a:buFont typeface="Noto Symbol"/>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ólo el título" type="titleOnly">
  <p:cSld name="TITLE_ONLY">
    <p:spTree>
      <p:nvGrpSpPr>
        <p:cNvPr id="20" name="Shape 20"/>
        <p:cNvGrpSpPr/>
        <p:nvPr/>
      </p:nvGrpSpPr>
      <p:grpSpPr>
        <a:xfrm>
          <a:off x="0" y="0"/>
          <a:ext cx="0" cy="0"/>
          <a:chOff x="0" y="0"/>
          <a:chExt cx="0" cy="0"/>
        </a:xfrm>
      </p:grpSpPr>
      <p:pic>
        <p:nvPicPr>
          <p:cNvPr id="21" name="Shape 21"/>
          <p:cNvPicPr preferRelativeResize="0"/>
          <p:nvPr/>
        </p:nvPicPr>
        <p:blipFill rotWithShape="1">
          <a:blip r:embed="rId2">
            <a:alphaModFix/>
          </a:blip>
          <a:srcRect b="0" l="0" r="0" t="0"/>
          <a:stretch/>
        </p:blipFill>
        <p:spPr>
          <a:xfrm>
            <a:off x="-6349" y="-4761"/>
            <a:ext cx="12204700" cy="6867525"/>
          </a:xfrm>
          <a:prstGeom prst="rect">
            <a:avLst/>
          </a:prstGeom>
          <a:noFill/>
          <a:ln>
            <a:noFill/>
          </a:ln>
        </p:spPr>
      </p:pic>
      <p:sp>
        <p:nvSpPr>
          <p:cNvPr id="22" name="Shape 22"/>
          <p:cNvSpPr txBox="1"/>
          <p:nvPr>
            <p:ph type="title"/>
          </p:nvPr>
        </p:nvSpPr>
        <p:spPr>
          <a:xfrm>
            <a:off x="609600" y="274637"/>
            <a:ext cx="10972799" cy="706090"/>
          </a:xfrm>
          <a:prstGeom prst="rect">
            <a:avLst/>
          </a:prstGeom>
          <a:noFill/>
          <a:ln>
            <a:noFill/>
          </a:ln>
        </p:spPr>
        <p:txBody>
          <a:bodyPr anchorCtr="0" anchor="ctr" bIns="91425" lIns="91425" spcFirstLastPara="1" rIns="91425" wrap="square" tIns="91425"/>
          <a:lstStyle>
            <a:lvl1pPr lvl="0" rtl="0" algn="l">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3" name="Shape 23"/>
          <p:cNvSpPr txBox="1"/>
          <p:nvPr>
            <p:ph idx="10" type="dt"/>
          </p:nvPr>
        </p:nvSpPr>
        <p:spPr>
          <a:xfrm>
            <a:off x="609600" y="6356351"/>
            <a:ext cx="28448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24" name="Shape 24"/>
          <p:cNvSpPr txBox="1"/>
          <p:nvPr>
            <p:ph idx="11" type="ftr"/>
          </p:nvPr>
        </p:nvSpPr>
        <p:spPr>
          <a:xfrm>
            <a:off x="4165600" y="6356351"/>
            <a:ext cx="3860798"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25" name="Shape 25"/>
          <p:cNvSpPr txBox="1"/>
          <p:nvPr>
            <p:ph idx="12" type="sldNum"/>
          </p:nvPr>
        </p:nvSpPr>
        <p:spPr>
          <a:xfrm>
            <a:off x="8737600" y="6356351"/>
            <a:ext cx="2844800" cy="365125"/>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88900" lvl="0" marL="0">
              <a:spcBef>
                <a:spcPts val="0"/>
              </a:spcBef>
              <a:spcAft>
                <a:spcPts val="0"/>
              </a:spcAft>
              <a:buNone/>
            </a:pPr>
            <a:r>
              <a:t/>
            </a:r>
            <a:endParaRPr/>
          </a:p>
          <a:p>
            <a:pPr indent="0" lvl="1" marL="457200">
              <a:spcBef>
                <a:spcPts val="0"/>
              </a:spcBef>
              <a:spcAft>
                <a:spcPts val="0"/>
              </a:spcAft>
              <a:buFont typeface="Courier New"/>
              <a:buNone/>
            </a:pPr>
            <a:r>
              <a:t/>
            </a:r>
            <a:endParaRPr/>
          </a:p>
          <a:p>
            <a:pPr indent="0" lvl="2" marL="914400">
              <a:spcBef>
                <a:spcPts val="0"/>
              </a:spcBef>
              <a:spcAft>
                <a:spcPts val="0"/>
              </a:spcAft>
              <a:buFont typeface="Noto Symbol"/>
              <a:buNone/>
            </a:pPr>
            <a:r>
              <a:t/>
            </a:r>
            <a:endParaRPr/>
          </a:p>
          <a:p>
            <a:pPr indent="0" lvl="3" marL="1371600">
              <a:spcBef>
                <a:spcPts val="0"/>
              </a:spcBef>
              <a:spcAft>
                <a:spcPts val="0"/>
              </a:spcAft>
              <a:buNone/>
            </a:pPr>
            <a:r>
              <a:t/>
            </a:r>
            <a:endParaRPr/>
          </a:p>
          <a:p>
            <a:pPr indent="0" lvl="4" marL="1828800">
              <a:spcBef>
                <a:spcPts val="0"/>
              </a:spcBef>
              <a:spcAft>
                <a:spcPts val="0"/>
              </a:spcAft>
              <a:buFont typeface="Courier New"/>
              <a:buNone/>
            </a:pPr>
            <a:r>
              <a:t/>
            </a:r>
            <a:endParaRPr/>
          </a:p>
          <a:p>
            <a:pPr indent="0" lvl="5" marL="2286000">
              <a:spcBef>
                <a:spcPts val="0"/>
              </a:spcBef>
              <a:spcAft>
                <a:spcPts val="0"/>
              </a:spcAft>
              <a:buFont typeface="Noto Symbol"/>
              <a:buNone/>
            </a:pPr>
            <a:r>
              <a:t/>
            </a:r>
            <a:endParaRPr/>
          </a:p>
          <a:p>
            <a:pPr indent="0" lvl="6" marL="2743200">
              <a:spcBef>
                <a:spcPts val="0"/>
              </a:spcBef>
              <a:spcAft>
                <a:spcPts val="0"/>
              </a:spcAft>
              <a:buNone/>
            </a:pPr>
            <a:r>
              <a:t/>
            </a:r>
            <a:endParaRPr/>
          </a:p>
          <a:p>
            <a:pPr indent="0" lvl="7" marL="3200400">
              <a:spcBef>
                <a:spcPts val="0"/>
              </a:spcBef>
              <a:spcAft>
                <a:spcPts val="0"/>
              </a:spcAft>
              <a:buFont typeface="Courier New"/>
              <a:buNone/>
            </a:pPr>
            <a:r>
              <a:t/>
            </a:r>
            <a:endParaRPr/>
          </a:p>
          <a:p>
            <a:pPr indent="0" lvl="8" marL="3657600">
              <a:spcBef>
                <a:spcPts val="0"/>
              </a:spcBef>
              <a:spcAft>
                <a:spcPts val="0"/>
              </a:spcAft>
              <a:buFont typeface="Noto Symbol"/>
              <a:buNone/>
            </a:pPr>
            <a:r>
              <a:t/>
            </a:r>
            <a:endParaRPr/>
          </a:p>
        </p:txBody>
      </p:sp>
      <p:cxnSp>
        <p:nvCxnSpPr>
          <p:cNvPr id="26" name="Shape 26"/>
          <p:cNvCxnSpPr/>
          <p:nvPr/>
        </p:nvCxnSpPr>
        <p:spPr>
          <a:xfrm>
            <a:off x="623391" y="836712"/>
            <a:ext cx="10945215"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p:cSld name="Título y objetos">
    <p:spTree>
      <p:nvGrpSpPr>
        <p:cNvPr id="27" name="Shape 27"/>
        <p:cNvGrpSpPr/>
        <p:nvPr/>
      </p:nvGrpSpPr>
      <p:grpSpPr>
        <a:xfrm>
          <a:off x="0" y="0"/>
          <a:ext cx="0" cy="0"/>
          <a:chOff x="0" y="0"/>
          <a:chExt cx="0" cy="0"/>
        </a:xfrm>
      </p:grpSpPr>
      <p:pic>
        <p:nvPicPr>
          <p:cNvPr id="28" name="Shape 28"/>
          <p:cNvPicPr preferRelativeResize="0"/>
          <p:nvPr/>
        </p:nvPicPr>
        <p:blipFill rotWithShape="1">
          <a:blip r:embed="rId2">
            <a:alphaModFix/>
          </a:blip>
          <a:srcRect b="0" l="0" r="0" t="0"/>
          <a:stretch/>
        </p:blipFill>
        <p:spPr>
          <a:xfrm>
            <a:off x="-6349" y="-4761"/>
            <a:ext cx="12204700" cy="6867525"/>
          </a:xfrm>
          <a:prstGeom prst="rect">
            <a:avLst/>
          </a:prstGeom>
          <a:noFill/>
          <a:ln>
            <a:noFill/>
          </a:ln>
        </p:spPr>
      </p:pic>
      <p:sp>
        <p:nvSpPr>
          <p:cNvPr id="29" name="Shape 29"/>
          <p:cNvSpPr txBox="1"/>
          <p:nvPr>
            <p:ph idx="1" type="body"/>
          </p:nvPr>
        </p:nvSpPr>
        <p:spPr>
          <a:xfrm>
            <a:off x="609600" y="1600200"/>
            <a:ext cx="10972799" cy="4525963"/>
          </a:xfrm>
          <a:prstGeom prst="rect">
            <a:avLst/>
          </a:prstGeom>
          <a:noFill/>
          <a:ln>
            <a:noFill/>
          </a:ln>
        </p:spPr>
        <p:txBody>
          <a:bodyPr anchorCtr="0" anchor="t" bIns="91425" lIns="91425" spcFirstLastPara="1" rIns="91425" wrap="square" tIns="91425"/>
          <a:lstStyle>
            <a:lvl1pPr indent="-317500" lvl="0" marL="457200" rtl="0" algn="l">
              <a:spcBef>
                <a:spcPts val="640"/>
              </a:spcBef>
              <a:spcAft>
                <a:spcPts val="0"/>
              </a:spcAft>
              <a:buClr>
                <a:schemeClr val="dk1"/>
              </a:buClr>
              <a:buSzPts val="1400"/>
              <a:buFont typeface="Calibri"/>
              <a:buChar char="•"/>
              <a:defRPr/>
            </a:lvl1pPr>
            <a:lvl2pPr indent="-317500" lvl="1" marL="914400" rtl="0" algn="l">
              <a:spcBef>
                <a:spcPts val="560"/>
              </a:spcBef>
              <a:spcAft>
                <a:spcPts val="0"/>
              </a:spcAft>
              <a:buClr>
                <a:schemeClr val="dk1"/>
              </a:buClr>
              <a:buSzPts val="1400"/>
              <a:buFont typeface="Calibri"/>
              <a:buChar char="–"/>
              <a:defRPr/>
            </a:lvl2pPr>
            <a:lvl3pPr indent="-317500" lvl="2" marL="1371600" rtl="0" algn="l">
              <a:spcBef>
                <a:spcPts val="480"/>
              </a:spcBef>
              <a:spcAft>
                <a:spcPts val="0"/>
              </a:spcAft>
              <a:buClr>
                <a:schemeClr val="dk1"/>
              </a:buClr>
              <a:buSzPts val="1400"/>
              <a:buFont typeface="Calibri"/>
              <a:buChar char="•"/>
              <a:defRPr/>
            </a:lvl3pPr>
            <a:lvl4pPr indent="-317500" lvl="3" marL="1828800" rtl="0" algn="l">
              <a:spcBef>
                <a:spcPts val="400"/>
              </a:spcBef>
              <a:spcAft>
                <a:spcPts val="0"/>
              </a:spcAft>
              <a:buClr>
                <a:schemeClr val="dk1"/>
              </a:buClr>
              <a:buSzPts val="1400"/>
              <a:buFont typeface="Calibri"/>
              <a:buChar char="–"/>
              <a:defRPr/>
            </a:lvl4pPr>
            <a:lvl5pPr indent="-317500" lvl="4" marL="2286000" rtl="0" algn="l">
              <a:spcBef>
                <a:spcPts val="400"/>
              </a:spcBef>
              <a:spcAft>
                <a:spcPts val="0"/>
              </a:spcAft>
              <a:buClr>
                <a:schemeClr val="dk1"/>
              </a:buClr>
              <a:buSzPts val="1400"/>
              <a:buFont typeface="Calibri"/>
              <a:buChar char="»"/>
              <a:defRPr/>
            </a:lvl5pPr>
            <a:lvl6pPr indent="-317500" lvl="5" marL="2743200" rtl="0" algn="l">
              <a:spcBef>
                <a:spcPts val="400"/>
              </a:spcBef>
              <a:spcAft>
                <a:spcPts val="0"/>
              </a:spcAft>
              <a:buClr>
                <a:schemeClr val="dk1"/>
              </a:buClr>
              <a:buSzPts val="1400"/>
              <a:buFont typeface="Calibri"/>
              <a:buChar char="•"/>
              <a:defRPr/>
            </a:lvl6pPr>
            <a:lvl7pPr indent="-317500" lvl="6" marL="3200400" rtl="0" algn="l">
              <a:spcBef>
                <a:spcPts val="400"/>
              </a:spcBef>
              <a:spcAft>
                <a:spcPts val="0"/>
              </a:spcAft>
              <a:buClr>
                <a:schemeClr val="dk1"/>
              </a:buClr>
              <a:buSzPts val="1400"/>
              <a:buFont typeface="Calibri"/>
              <a:buChar char="•"/>
              <a:defRPr/>
            </a:lvl7pPr>
            <a:lvl8pPr indent="-317500" lvl="7" marL="3657600" rtl="0" algn="l">
              <a:spcBef>
                <a:spcPts val="400"/>
              </a:spcBef>
              <a:spcAft>
                <a:spcPts val="0"/>
              </a:spcAft>
              <a:buClr>
                <a:schemeClr val="dk1"/>
              </a:buClr>
              <a:buSzPts val="1400"/>
              <a:buFont typeface="Calibri"/>
              <a:buChar char="•"/>
              <a:defRPr/>
            </a:lvl8pPr>
            <a:lvl9pPr indent="-317500" lvl="8" marL="4114800" rtl="0" algn="l">
              <a:spcBef>
                <a:spcPts val="400"/>
              </a:spcBef>
              <a:spcAft>
                <a:spcPts val="0"/>
              </a:spcAft>
              <a:buClr>
                <a:schemeClr val="dk1"/>
              </a:buClr>
              <a:buSzPts val="1400"/>
              <a:buFont typeface="Calibri"/>
              <a:buChar char="•"/>
              <a:defRPr/>
            </a:lvl9pPr>
          </a:lstStyle>
          <a:p/>
        </p:txBody>
      </p:sp>
      <p:sp>
        <p:nvSpPr>
          <p:cNvPr id="30" name="Shape 30"/>
          <p:cNvSpPr txBox="1"/>
          <p:nvPr>
            <p:ph idx="10" type="dt"/>
          </p:nvPr>
        </p:nvSpPr>
        <p:spPr>
          <a:xfrm>
            <a:off x="609600" y="6356351"/>
            <a:ext cx="28448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31" name="Shape 31"/>
          <p:cNvSpPr txBox="1"/>
          <p:nvPr>
            <p:ph idx="11" type="ftr"/>
          </p:nvPr>
        </p:nvSpPr>
        <p:spPr>
          <a:xfrm>
            <a:off x="4165600" y="6356351"/>
            <a:ext cx="3860798"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32" name="Shape 32"/>
          <p:cNvSpPr txBox="1"/>
          <p:nvPr>
            <p:ph idx="12" type="sldNum"/>
          </p:nvPr>
        </p:nvSpPr>
        <p:spPr>
          <a:xfrm>
            <a:off x="8737600" y="6356351"/>
            <a:ext cx="2844800" cy="365125"/>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88900" lvl="0" marL="0">
              <a:spcBef>
                <a:spcPts val="0"/>
              </a:spcBef>
              <a:spcAft>
                <a:spcPts val="0"/>
              </a:spcAft>
              <a:buNone/>
            </a:pPr>
            <a:r>
              <a:t/>
            </a:r>
            <a:endParaRPr/>
          </a:p>
          <a:p>
            <a:pPr indent="0" lvl="1" marL="457200">
              <a:spcBef>
                <a:spcPts val="0"/>
              </a:spcBef>
              <a:spcAft>
                <a:spcPts val="0"/>
              </a:spcAft>
              <a:buFont typeface="Courier New"/>
              <a:buNone/>
            </a:pPr>
            <a:r>
              <a:t/>
            </a:r>
            <a:endParaRPr/>
          </a:p>
          <a:p>
            <a:pPr indent="0" lvl="2" marL="914400">
              <a:spcBef>
                <a:spcPts val="0"/>
              </a:spcBef>
              <a:spcAft>
                <a:spcPts val="0"/>
              </a:spcAft>
              <a:buFont typeface="Noto Symbol"/>
              <a:buNone/>
            </a:pPr>
            <a:r>
              <a:t/>
            </a:r>
            <a:endParaRPr/>
          </a:p>
          <a:p>
            <a:pPr indent="0" lvl="3" marL="1371600">
              <a:spcBef>
                <a:spcPts val="0"/>
              </a:spcBef>
              <a:spcAft>
                <a:spcPts val="0"/>
              </a:spcAft>
              <a:buNone/>
            </a:pPr>
            <a:r>
              <a:t/>
            </a:r>
            <a:endParaRPr/>
          </a:p>
          <a:p>
            <a:pPr indent="0" lvl="4" marL="1828800">
              <a:spcBef>
                <a:spcPts val="0"/>
              </a:spcBef>
              <a:spcAft>
                <a:spcPts val="0"/>
              </a:spcAft>
              <a:buFont typeface="Courier New"/>
              <a:buNone/>
            </a:pPr>
            <a:r>
              <a:t/>
            </a:r>
            <a:endParaRPr/>
          </a:p>
          <a:p>
            <a:pPr indent="0" lvl="5" marL="2286000">
              <a:spcBef>
                <a:spcPts val="0"/>
              </a:spcBef>
              <a:spcAft>
                <a:spcPts val="0"/>
              </a:spcAft>
              <a:buFont typeface="Noto Symbol"/>
              <a:buNone/>
            </a:pPr>
            <a:r>
              <a:t/>
            </a:r>
            <a:endParaRPr/>
          </a:p>
          <a:p>
            <a:pPr indent="0" lvl="6" marL="2743200">
              <a:spcBef>
                <a:spcPts val="0"/>
              </a:spcBef>
              <a:spcAft>
                <a:spcPts val="0"/>
              </a:spcAft>
              <a:buNone/>
            </a:pPr>
            <a:r>
              <a:t/>
            </a:r>
            <a:endParaRPr/>
          </a:p>
          <a:p>
            <a:pPr indent="0" lvl="7" marL="3200400">
              <a:spcBef>
                <a:spcPts val="0"/>
              </a:spcBef>
              <a:spcAft>
                <a:spcPts val="0"/>
              </a:spcAft>
              <a:buFont typeface="Courier New"/>
              <a:buNone/>
            </a:pPr>
            <a:r>
              <a:t/>
            </a:r>
            <a:endParaRPr/>
          </a:p>
          <a:p>
            <a:pPr indent="0" lvl="8" marL="3657600">
              <a:spcBef>
                <a:spcPts val="0"/>
              </a:spcBef>
              <a:spcAft>
                <a:spcPts val="0"/>
              </a:spcAft>
              <a:buFont typeface="Noto Symbol"/>
              <a:buNone/>
            </a:pPr>
            <a:r>
              <a:t/>
            </a:r>
            <a:endParaRPr/>
          </a:p>
        </p:txBody>
      </p:sp>
      <p:sp>
        <p:nvSpPr>
          <p:cNvPr id="33" name="Shape 33"/>
          <p:cNvSpPr txBox="1"/>
          <p:nvPr>
            <p:ph type="title"/>
          </p:nvPr>
        </p:nvSpPr>
        <p:spPr>
          <a:xfrm>
            <a:off x="609600" y="274637"/>
            <a:ext cx="10972799" cy="706090"/>
          </a:xfrm>
          <a:prstGeom prst="rect">
            <a:avLst/>
          </a:prstGeom>
          <a:noFill/>
          <a:ln>
            <a:noFill/>
          </a:ln>
        </p:spPr>
        <p:txBody>
          <a:bodyPr anchorCtr="0" anchor="ctr" bIns="91425" lIns="91425" spcFirstLastPara="1" rIns="91425" wrap="square" tIns="91425"/>
          <a:lstStyle>
            <a:lvl1pPr lvl="0" rtl="0" algn="l">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cxnSp>
        <p:nvCxnSpPr>
          <p:cNvPr id="34" name="Shape 34"/>
          <p:cNvCxnSpPr/>
          <p:nvPr/>
        </p:nvCxnSpPr>
        <p:spPr>
          <a:xfrm>
            <a:off x="623391" y="980728"/>
            <a:ext cx="10945215"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35" name="Shape 35"/>
        <p:cNvGrpSpPr/>
        <p:nvPr/>
      </p:nvGrpSpPr>
      <p:grpSpPr>
        <a:xfrm>
          <a:off x="0" y="0"/>
          <a:ext cx="0" cy="0"/>
          <a:chOff x="0" y="0"/>
          <a:chExt cx="0" cy="0"/>
        </a:xfrm>
      </p:grpSpPr>
      <p:sp>
        <p:nvSpPr>
          <p:cNvPr id="36" name="Shape 36"/>
          <p:cNvSpPr txBox="1"/>
          <p:nvPr>
            <p:ph type="ctrTitle"/>
          </p:nvPr>
        </p:nvSpPr>
        <p:spPr>
          <a:xfrm>
            <a:off x="914400" y="2130425"/>
            <a:ext cx="10363200" cy="1470023"/>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dk1"/>
              </a:buClr>
              <a:buSzPts val="1400"/>
              <a:buFont typeface="Calibri"/>
              <a:buNone/>
              <a:defRPr/>
            </a:lvl1pPr>
            <a:lvl2pPr indent="0" lvl="1" marL="0" marR="0" rtl="0" algn="l">
              <a:lnSpc>
                <a:spcPct val="100000"/>
              </a:lnSpc>
              <a:spcBef>
                <a:spcPts val="0"/>
              </a:spcBef>
              <a:spcAft>
                <a:spcPts val="0"/>
              </a:spcAft>
              <a:buClr>
                <a:srgbClr val="000000"/>
              </a:buClr>
              <a:buSzPts val="1400"/>
              <a:buFont typeface="Arial"/>
              <a:buNone/>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37" name="Shape 37"/>
          <p:cNvSpPr txBox="1"/>
          <p:nvPr>
            <p:ph idx="1" type="subTitle"/>
          </p:nvPr>
        </p:nvSpPr>
        <p:spPr>
          <a:xfrm>
            <a:off x="1828800" y="3886200"/>
            <a:ext cx="8534399" cy="175260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640"/>
              </a:spcBef>
              <a:spcAft>
                <a:spcPts val="0"/>
              </a:spcAft>
              <a:buClr>
                <a:srgbClr val="888888"/>
              </a:buClr>
              <a:buSzPts val="1400"/>
              <a:buFont typeface="Calibri"/>
              <a:buNone/>
              <a:defRPr/>
            </a:lvl1pPr>
            <a:lvl2pPr indent="0" lvl="1" marL="457200" marR="0" rtl="0" algn="ctr">
              <a:lnSpc>
                <a:spcPct val="100000"/>
              </a:lnSpc>
              <a:spcBef>
                <a:spcPts val="560"/>
              </a:spcBef>
              <a:spcAft>
                <a:spcPts val="0"/>
              </a:spcAft>
              <a:buClr>
                <a:srgbClr val="888888"/>
              </a:buClr>
              <a:buSzPts val="1400"/>
              <a:buFont typeface="Calibri"/>
              <a:buNone/>
              <a:defRPr/>
            </a:lvl2pPr>
            <a:lvl3pPr indent="0" lvl="2" marL="914400" marR="0" rtl="0" algn="ctr">
              <a:lnSpc>
                <a:spcPct val="100000"/>
              </a:lnSpc>
              <a:spcBef>
                <a:spcPts val="480"/>
              </a:spcBef>
              <a:spcAft>
                <a:spcPts val="0"/>
              </a:spcAft>
              <a:buClr>
                <a:srgbClr val="888888"/>
              </a:buClr>
              <a:buSzPts val="1400"/>
              <a:buFont typeface="Calibri"/>
              <a:buNone/>
              <a:defRPr/>
            </a:lvl3pPr>
            <a:lvl4pPr indent="0" lvl="3" marL="1371600" marR="0" rtl="0" algn="ctr">
              <a:lnSpc>
                <a:spcPct val="100000"/>
              </a:lnSpc>
              <a:spcBef>
                <a:spcPts val="400"/>
              </a:spcBef>
              <a:spcAft>
                <a:spcPts val="0"/>
              </a:spcAft>
              <a:buClr>
                <a:srgbClr val="888888"/>
              </a:buClr>
              <a:buSzPts val="1400"/>
              <a:buFont typeface="Calibri"/>
              <a:buNone/>
              <a:defRPr/>
            </a:lvl4pPr>
            <a:lvl5pPr indent="0" lvl="4" marL="1828800" marR="0" rtl="0" algn="ctr">
              <a:lnSpc>
                <a:spcPct val="100000"/>
              </a:lnSpc>
              <a:spcBef>
                <a:spcPts val="400"/>
              </a:spcBef>
              <a:spcAft>
                <a:spcPts val="0"/>
              </a:spcAft>
              <a:buClr>
                <a:srgbClr val="888888"/>
              </a:buClr>
              <a:buSzPts val="1400"/>
              <a:buFont typeface="Calibri"/>
              <a:buNone/>
              <a:defRPr/>
            </a:lvl5pPr>
            <a:lvl6pPr indent="0" lvl="5" marL="2286000" marR="0" rtl="0" algn="ctr">
              <a:lnSpc>
                <a:spcPct val="100000"/>
              </a:lnSpc>
              <a:spcBef>
                <a:spcPts val="400"/>
              </a:spcBef>
              <a:spcAft>
                <a:spcPts val="0"/>
              </a:spcAft>
              <a:buClr>
                <a:srgbClr val="888888"/>
              </a:buClr>
              <a:buSzPts val="1400"/>
              <a:buFont typeface="Calibri"/>
              <a:buNone/>
              <a:defRPr/>
            </a:lvl6pPr>
            <a:lvl7pPr indent="0" lvl="6" marL="2743200" marR="0" rtl="0" algn="ctr">
              <a:lnSpc>
                <a:spcPct val="100000"/>
              </a:lnSpc>
              <a:spcBef>
                <a:spcPts val="400"/>
              </a:spcBef>
              <a:spcAft>
                <a:spcPts val="0"/>
              </a:spcAft>
              <a:buClr>
                <a:srgbClr val="888888"/>
              </a:buClr>
              <a:buSzPts val="1400"/>
              <a:buFont typeface="Calibri"/>
              <a:buNone/>
              <a:defRPr/>
            </a:lvl7pPr>
            <a:lvl8pPr indent="0" lvl="7" marL="3200400" marR="0" rtl="0" algn="ctr">
              <a:lnSpc>
                <a:spcPct val="100000"/>
              </a:lnSpc>
              <a:spcBef>
                <a:spcPts val="400"/>
              </a:spcBef>
              <a:spcAft>
                <a:spcPts val="0"/>
              </a:spcAft>
              <a:buClr>
                <a:srgbClr val="888888"/>
              </a:buClr>
              <a:buSzPts val="1400"/>
              <a:buFont typeface="Calibri"/>
              <a:buNone/>
              <a:defRPr/>
            </a:lvl8pPr>
            <a:lvl9pPr indent="0" lvl="8" marL="3657600" marR="0" rtl="0" algn="ctr">
              <a:lnSpc>
                <a:spcPct val="100000"/>
              </a:lnSpc>
              <a:spcBef>
                <a:spcPts val="400"/>
              </a:spcBef>
              <a:spcAft>
                <a:spcPts val="0"/>
              </a:spcAft>
              <a:buClr>
                <a:srgbClr val="888888"/>
              </a:buClr>
              <a:buSzPts val="1400"/>
              <a:buFont typeface="Calibri"/>
              <a:buNone/>
              <a:defRPr/>
            </a:lvl9pPr>
          </a:lstStyle>
          <a:p/>
        </p:txBody>
      </p:sp>
      <p:sp>
        <p:nvSpPr>
          <p:cNvPr id="38" name="Shape 38"/>
          <p:cNvSpPr txBox="1"/>
          <p:nvPr>
            <p:ph idx="10" type="dt"/>
          </p:nvPr>
        </p:nvSpPr>
        <p:spPr>
          <a:xfrm>
            <a:off x="609600" y="6356351"/>
            <a:ext cx="28448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39" name="Shape 39"/>
          <p:cNvSpPr txBox="1"/>
          <p:nvPr>
            <p:ph idx="11" type="ftr"/>
          </p:nvPr>
        </p:nvSpPr>
        <p:spPr>
          <a:xfrm>
            <a:off x="4165600" y="6356351"/>
            <a:ext cx="3860798"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40" name="Shape 40"/>
          <p:cNvSpPr txBox="1"/>
          <p:nvPr>
            <p:ph idx="12" type="sldNum"/>
          </p:nvPr>
        </p:nvSpPr>
        <p:spPr>
          <a:xfrm>
            <a:off x="8737600" y="6356351"/>
            <a:ext cx="2844800" cy="365125"/>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88900" lvl="0" marL="0">
              <a:spcBef>
                <a:spcPts val="0"/>
              </a:spcBef>
              <a:spcAft>
                <a:spcPts val="0"/>
              </a:spcAft>
              <a:buNone/>
            </a:pPr>
            <a:r>
              <a:t/>
            </a:r>
            <a:endParaRPr/>
          </a:p>
          <a:p>
            <a:pPr indent="0" lvl="1" marL="457200">
              <a:spcBef>
                <a:spcPts val="0"/>
              </a:spcBef>
              <a:spcAft>
                <a:spcPts val="0"/>
              </a:spcAft>
              <a:buFont typeface="Courier New"/>
              <a:buNone/>
            </a:pPr>
            <a:r>
              <a:t/>
            </a:r>
            <a:endParaRPr/>
          </a:p>
          <a:p>
            <a:pPr indent="0" lvl="2" marL="914400">
              <a:spcBef>
                <a:spcPts val="0"/>
              </a:spcBef>
              <a:spcAft>
                <a:spcPts val="0"/>
              </a:spcAft>
              <a:buFont typeface="Noto Symbol"/>
              <a:buNone/>
            </a:pPr>
            <a:r>
              <a:t/>
            </a:r>
            <a:endParaRPr/>
          </a:p>
          <a:p>
            <a:pPr indent="0" lvl="3" marL="1371600">
              <a:spcBef>
                <a:spcPts val="0"/>
              </a:spcBef>
              <a:spcAft>
                <a:spcPts val="0"/>
              </a:spcAft>
              <a:buNone/>
            </a:pPr>
            <a:r>
              <a:t/>
            </a:r>
            <a:endParaRPr/>
          </a:p>
          <a:p>
            <a:pPr indent="0" lvl="4" marL="1828800">
              <a:spcBef>
                <a:spcPts val="0"/>
              </a:spcBef>
              <a:spcAft>
                <a:spcPts val="0"/>
              </a:spcAft>
              <a:buFont typeface="Courier New"/>
              <a:buNone/>
            </a:pPr>
            <a:r>
              <a:t/>
            </a:r>
            <a:endParaRPr/>
          </a:p>
          <a:p>
            <a:pPr indent="0" lvl="5" marL="2286000">
              <a:spcBef>
                <a:spcPts val="0"/>
              </a:spcBef>
              <a:spcAft>
                <a:spcPts val="0"/>
              </a:spcAft>
              <a:buFont typeface="Noto Symbol"/>
              <a:buNone/>
            </a:pPr>
            <a:r>
              <a:t/>
            </a:r>
            <a:endParaRPr/>
          </a:p>
          <a:p>
            <a:pPr indent="0" lvl="6" marL="2743200">
              <a:spcBef>
                <a:spcPts val="0"/>
              </a:spcBef>
              <a:spcAft>
                <a:spcPts val="0"/>
              </a:spcAft>
              <a:buNone/>
            </a:pPr>
            <a:r>
              <a:t/>
            </a:r>
            <a:endParaRPr/>
          </a:p>
          <a:p>
            <a:pPr indent="0" lvl="7" marL="3200400">
              <a:spcBef>
                <a:spcPts val="0"/>
              </a:spcBef>
              <a:spcAft>
                <a:spcPts val="0"/>
              </a:spcAft>
              <a:buFont typeface="Courier New"/>
              <a:buNone/>
            </a:pPr>
            <a:r>
              <a:t/>
            </a:r>
            <a:endParaRPr/>
          </a:p>
          <a:p>
            <a:pPr indent="0" lvl="8" marL="3657600">
              <a:spcBef>
                <a:spcPts val="0"/>
              </a:spcBef>
              <a:spcAft>
                <a:spcPts val="0"/>
              </a:spcAft>
              <a:buFont typeface="Noto Symbol"/>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41" name="Shape 41"/>
        <p:cNvGrpSpPr/>
        <p:nvPr/>
      </p:nvGrpSpPr>
      <p:grpSpPr>
        <a:xfrm>
          <a:off x="0" y="0"/>
          <a:ext cx="0" cy="0"/>
          <a:chOff x="0" y="0"/>
          <a:chExt cx="0" cy="0"/>
        </a:xfrm>
      </p:grpSpPr>
      <p:sp>
        <p:nvSpPr>
          <p:cNvPr id="42" name="Shape 42"/>
          <p:cNvSpPr txBox="1"/>
          <p:nvPr>
            <p:ph type="title"/>
          </p:nvPr>
        </p:nvSpPr>
        <p:spPr>
          <a:xfrm>
            <a:off x="963083" y="4406901"/>
            <a:ext cx="10363200" cy="1362075"/>
          </a:xfrm>
          <a:prstGeom prst="rect">
            <a:avLst/>
          </a:prstGeom>
          <a:noFill/>
          <a:ln>
            <a:noFill/>
          </a:ln>
        </p:spPr>
        <p:txBody>
          <a:bodyPr anchorCtr="0" anchor="t" bIns="91425" lIns="91425" spcFirstLastPara="1" rIns="91425" wrap="square" tIns="91425"/>
          <a:lstStyle>
            <a:lvl1pPr lvl="0" rtl="0" algn="l">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3" name="Shape 43"/>
          <p:cNvSpPr txBox="1"/>
          <p:nvPr>
            <p:ph idx="1" type="body"/>
          </p:nvPr>
        </p:nvSpPr>
        <p:spPr>
          <a:xfrm>
            <a:off x="963083" y="2906713"/>
            <a:ext cx="10363200" cy="1500187"/>
          </a:xfrm>
          <a:prstGeom prst="rect">
            <a:avLst/>
          </a:prstGeom>
          <a:noFill/>
          <a:ln>
            <a:noFill/>
          </a:ln>
        </p:spPr>
        <p:txBody>
          <a:bodyPr anchorCtr="0" anchor="b" bIns="91425" lIns="91425" spcFirstLastPara="1" rIns="91425" wrap="square" tIns="91425"/>
          <a:lstStyle>
            <a:lvl1pPr indent="-228600" lvl="0" marL="457200" rtl="0">
              <a:spcBef>
                <a:spcPts val="0"/>
              </a:spcBef>
              <a:spcAft>
                <a:spcPts val="0"/>
              </a:spcAft>
              <a:buClr>
                <a:srgbClr val="888888"/>
              </a:buClr>
              <a:buSzPts val="1400"/>
              <a:buFont typeface="Calibri"/>
              <a:buNone/>
              <a:defRPr/>
            </a:lvl1pPr>
            <a:lvl2pPr indent="-228600" lvl="1" marL="914400" rtl="0">
              <a:spcBef>
                <a:spcPts val="0"/>
              </a:spcBef>
              <a:spcAft>
                <a:spcPts val="0"/>
              </a:spcAft>
              <a:buClr>
                <a:srgbClr val="888888"/>
              </a:buClr>
              <a:buSzPts val="1400"/>
              <a:buFont typeface="Calibri"/>
              <a:buNone/>
              <a:defRPr/>
            </a:lvl2pPr>
            <a:lvl3pPr indent="-228600" lvl="2" marL="1371600" rtl="0">
              <a:spcBef>
                <a:spcPts val="0"/>
              </a:spcBef>
              <a:spcAft>
                <a:spcPts val="0"/>
              </a:spcAft>
              <a:buClr>
                <a:srgbClr val="888888"/>
              </a:buClr>
              <a:buSzPts val="1400"/>
              <a:buFont typeface="Calibri"/>
              <a:buNone/>
              <a:defRPr/>
            </a:lvl3pPr>
            <a:lvl4pPr indent="-228600" lvl="3" marL="1828800" rtl="0">
              <a:spcBef>
                <a:spcPts val="0"/>
              </a:spcBef>
              <a:spcAft>
                <a:spcPts val="0"/>
              </a:spcAft>
              <a:buClr>
                <a:srgbClr val="888888"/>
              </a:buClr>
              <a:buSzPts val="1400"/>
              <a:buFont typeface="Calibri"/>
              <a:buNone/>
              <a:defRPr/>
            </a:lvl4pPr>
            <a:lvl5pPr indent="-228600" lvl="4" marL="2286000" rtl="0">
              <a:spcBef>
                <a:spcPts val="0"/>
              </a:spcBef>
              <a:spcAft>
                <a:spcPts val="0"/>
              </a:spcAft>
              <a:buClr>
                <a:srgbClr val="888888"/>
              </a:buClr>
              <a:buSzPts val="1400"/>
              <a:buFont typeface="Calibri"/>
              <a:buNone/>
              <a:defRPr/>
            </a:lvl5pPr>
            <a:lvl6pPr indent="-228600" lvl="5" marL="2743200" rtl="0">
              <a:spcBef>
                <a:spcPts val="0"/>
              </a:spcBef>
              <a:spcAft>
                <a:spcPts val="0"/>
              </a:spcAft>
              <a:buClr>
                <a:srgbClr val="888888"/>
              </a:buClr>
              <a:buSzPts val="1400"/>
              <a:buFont typeface="Calibri"/>
              <a:buNone/>
              <a:defRPr/>
            </a:lvl6pPr>
            <a:lvl7pPr indent="-228600" lvl="6" marL="3200400" rtl="0">
              <a:spcBef>
                <a:spcPts val="0"/>
              </a:spcBef>
              <a:spcAft>
                <a:spcPts val="0"/>
              </a:spcAft>
              <a:buClr>
                <a:srgbClr val="888888"/>
              </a:buClr>
              <a:buSzPts val="1400"/>
              <a:buFont typeface="Calibri"/>
              <a:buNone/>
              <a:defRPr/>
            </a:lvl7pPr>
            <a:lvl8pPr indent="-228600" lvl="7" marL="3657600" rtl="0">
              <a:spcBef>
                <a:spcPts val="0"/>
              </a:spcBef>
              <a:spcAft>
                <a:spcPts val="0"/>
              </a:spcAft>
              <a:buClr>
                <a:srgbClr val="888888"/>
              </a:buClr>
              <a:buSzPts val="1400"/>
              <a:buFont typeface="Calibri"/>
              <a:buNone/>
              <a:defRPr/>
            </a:lvl8pPr>
            <a:lvl9pPr indent="-228600" lvl="8" marL="4114800" rtl="0">
              <a:spcBef>
                <a:spcPts val="0"/>
              </a:spcBef>
              <a:spcAft>
                <a:spcPts val="0"/>
              </a:spcAft>
              <a:buClr>
                <a:srgbClr val="888888"/>
              </a:buClr>
              <a:buSzPts val="1400"/>
              <a:buFont typeface="Calibri"/>
              <a:buNone/>
              <a:defRPr/>
            </a:lvl9pPr>
          </a:lstStyle>
          <a:p/>
        </p:txBody>
      </p:sp>
      <p:sp>
        <p:nvSpPr>
          <p:cNvPr id="44" name="Shape 44"/>
          <p:cNvSpPr txBox="1"/>
          <p:nvPr>
            <p:ph idx="10" type="dt"/>
          </p:nvPr>
        </p:nvSpPr>
        <p:spPr>
          <a:xfrm>
            <a:off x="609600" y="6356351"/>
            <a:ext cx="28448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45" name="Shape 45"/>
          <p:cNvSpPr txBox="1"/>
          <p:nvPr>
            <p:ph idx="11" type="ftr"/>
          </p:nvPr>
        </p:nvSpPr>
        <p:spPr>
          <a:xfrm>
            <a:off x="4165600" y="6356351"/>
            <a:ext cx="3860798"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46" name="Shape 46"/>
          <p:cNvSpPr txBox="1"/>
          <p:nvPr>
            <p:ph idx="12" type="sldNum"/>
          </p:nvPr>
        </p:nvSpPr>
        <p:spPr>
          <a:xfrm>
            <a:off x="8737600" y="6356351"/>
            <a:ext cx="2844800" cy="365125"/>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88900" lvl="0" marL="0">
              <a:spcBef>
                <a:spcPts val="0"/>
              </a:spcBef>
              <a:spcAft>
                <a:spcPts val="0"/>
              </a:spcAft>
              <a:buNone/>
            </a:pPr>
            <a:r>
              <a:t/>
            </a:r>
            <a:endParaRPr/>
          </a:p>
          <a:p>
            <a:pPr indent="0" lvl="1" marL="457200">
              <a:spcBef>
                <a:spcPts val="0"/>
              </a:spcBef>
              <a:spcAft>
                <a:spcPts val="0"/>
              </a:spcAft>
              <a:buFont typeface="Courier New"/>
              <a:buNone/>
            </a:pPr>
            <a:r>
              <a:t/>
            </a:r>
            <a:endParaRPr/>
          </a:p>
          <a:p>
            <a:pPr indent="0" lvl="2" marL="914400">
              <a:spcBef>
                <a:spcPts val="0"/>
              </a:spcBef>
              <a:spcAft>
                <a:spcPts val="0"/>
              </a:spcAft>
              <a:buFont typeface="Noto Symbol"/>
              <a:buNone/>
            </a:pPr>
            <a:r>
              <a:t/>
            </a:r>
            <a:endParaRPr/>
          </a:p>
          <a:p>
            <a:pPr indent="0" lvl="3" marL="1371600">
              <a:spcBef>
                <a:spcPts val="0"/>
              </a:spcBef>
              <a:spcAft>
                <a:spcPts val="0"/>
              </a:spcAft>
              <a:buNone/>
            </a:pPr>
            <a:r>
              <a:t/>
            </a:r>
            <a:endParaRPr/>
          </a:p>
          <a:p>
            <a:pPr indent="0" lvl="4" marL="1828800">
              <a:spcBef>
                <a:spcPts val="0"/>
              </a:spcBef>
              <a:spcAft>
                <a:spcPts val="0"/>
              </a:spcAft>
              <a:buFont typeface="Courier New"/>
              <a:buNone/>
            </a:pPr>
            <a:r>
              <a:t/>
            </a:r>
            <a:endParaRPr/>
          </a:p>
          <a:p>
            <a:pPr indent="0" lvl="5" marL="2286000">
              <a:spcBef>
                <a:spcPts val="0"/>
              </a:spcBef>
              <a:spcAft>
                <a:spcPts val="0"/>
              </a:spcAft>
              <a:buFont typeface="Noto Symbol"/>
              <a:buNone/>
            </a:pPr>
            <a:r>
              <a:t/>
            </a:r>
            <a:endParaRPr/>
          </a:p>
          <a:p>
            <a:pPr indent="0" lvl="6" marL="2743200">
              <a:spcBef>
                <a:spcPts val="0"/>
              </a:spcBef>
              <a:spcAft>
                <a:spcPts val="0"/>
              </a:spcAft>
              <a:buNone/>
            </a:pPr>
            <a:r>
              <a:t/>
            </a:r>
            <a:endParaRPr/>
          </a:p>
          <a:p>
            <a:pPr indent="0" lvl="7" marL="3200400">
              <a:spcBef>
                <a:spcPts val="0"/>
              </a:spcBef>
              <a:spcAft>
                <a:spcPts val="0"/>
              </a:spcAft>
              <a:buFont typeface="Courier New"/>
              <a:buNone/>
            </a:pPr>
            <a:r>
              <a:t/>
            </a:r>
            <a:endParaRPr/>
          </a:p>
          <a:p>
            <a:pPr indent="0" lvl="8" marL="3657600">
              <a:spcBef>
                <a:spcPts val="0"/>
              </a:spcBef>
              <a:spcAft>
                <a:spcPts val="0"/>
              </a:spcAft>
              <a:buFont typeface="Noto Symbol"/>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47" name="Shape 47"/>
        <p:cNvGrpSpPr/>
        <p:nvPr/>
      </p:nvGrpSpPr>
      <p:grpSpPr>
        <a:xfrm>
          <a:off x="0" y="0"/>
          <a:ext cx="0" cy="0"/>
          <a:chOff x="0" y="0"/>
          <a:chExt cx="0" cy="0"/>
        </a:xfrm>
      </p:grpSpPr>
      <p:sp>
        <p:nvSpPr>
          <p:cNvPr id="48" name="Shape 48"/>
          <p:cNvSpPr txBox="1"/>
          <p:nvPr>
            <p:ph type="title"/>
          </p:nvPr>
        </p:nvSpPr>
        <p:spPr>
          <a:xfrm>
            <a:off x="609600" y="274637"/>
            <a:ext cx="10972799" cy="1143000"/>
          </a:xfrm>
          <a:prstGeom prst="rect">
            <a:avLst/>
          </a:prstGeom>
          <a:noFill/>
          <a:ln>
            <a:noFill/>
          </a:ln>
        </p:spPr>
        <p:txBody>
          <a:bodyPr anchorCtr="0" anchor="ctr" bIns="91425" lIns="91425" spcFirstLastPara="1" rIns="91425" wrap="square" tIns="91425"/>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None/>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9" name="Shape 49"/>
          <p:cNvSpPr txBox="1"/>
          <p:nvPr>
            <p:ph idx="1" type="body"/>
          </p:nvPr>
        </p:nvSpPr>
        <p:spPr>
          <a:xfrm>
            <a:off x="609600" y="1600200"/>
            <a:ext cx="5384798" cy="4525963"/>
          </a:xfrm>
          <a:prstGeom prst="rect">
            <a:avLst/>
          </a:prstGeom>
          <a:noFill/>
          <a:ln>
            <a:noFill/>
          </a:ln>
        </p:spPr>
        <p:txBody>
          <a:bodyPr anchorCtr="0" anchor="t" bIns="91425" lIns="91425" spcFirstLastPara="1" rIns="91425" wrap="square" tIns="91425"/>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50" name="Shape 50"/>
          <p:cNvSpPr txBox="1"/>
          <p:nvPr>
            <p:ph idx="2" type="body"/>
          </p:nvPr>
        </p:nvSpPr>
        <p:spPr>
          <a:xfrm>
            <a:off x="6197600" y="1600200"/>
            <a:ext cx="5384798" cy="4525963"/>
          </a:xfrm>
          <a:prstGeom prst="rect">
            <a:avLst/>
          </a:prstGeom>
          <a:noFill/>
          <a:ln>
            <a:noFill/>
          </a:ln>
        </p:spPr>
        <p:txBody>
          <a:bodyPr anchorCtr="0" anchor="t" bIns="91425" lIns="91425" spcFirstLastPara="1" rIns="91425" wrap="square" tIns="91425"/>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51" name="Shape 51"/>
          <p:cNvSpPr txBox="1"/>
          <p:nvPr>
            <p:ph idx="10" type="dt"/>
          </p:nvPr>
        </p:nvSpPr>
        <p:spPr>
          <a:xfrm>
            <a:off x="609600" y="6356351"/>
            <a:ext cx="28448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52" name="Shape 52"/>
          <p:cNvSpPr txBox="1"/>
          <p:nvPr>
            <p:ph idx="11" type="ftr"/>
          </p:nvPr>
        </p:nvSpPr>
        <p:spPr>
          <a:xfrm>
            <a:off x="4165600" y="6356351"/>
            <a:ext cx="3860798"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53" name="Shape 53"/>
          <p:cNvSpPr txBox="1"/>
          <p:nvPr>
            <p:ph idx="12" type="sldNum"/>
          </p:nvPr>
        </p:nvSpPr>
        <p:spPr>
          <a:xfrm>
            <a:off x="8737600" y="6356351"/>
            <a:ext cx="2844800" cy="365125"/>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88900" lvl="0" marL="0">
              <a:spcBef>
                <a:spcPts val="0"/>
              </a:spcBef>
              <a:spcAft>
                <a:spcPts val="0"/>
              </a:spcAft>
              <a:buNone/>
            </a:pPr>
            <a:r>
              <a:t/>
            </a:r>
            <a:endParaRPr/>
          </a:p>
          <a:p>
            <a:pPr indent="0" lvl="1" marL="457200">
              <a:spcBef>
                <a:spcPts val="0"/>
              </a:spcBef>
              <a:spcAft>
                <a:spcPts val="0"/>
              </a:spcAft>
              <a:buFont typeface="Courier New"/>
              <a:buNone/>
            </a:pPr>
            <a:r>
              <a:t/>
            </a:r>
            <a:endParaRPr/>
          </a:p>
          <a:p>
            <a:pPr indent="0" lvl="2" marL="914400">
              <a:spcBef>
                <a:spcPts val="0"/>
              </a:spcBef>
              <a:spcAft>
                <a:spcPts val="0"/>
              </a:spcAft>
              <a:buFont typeface="Noto Symbol"/>
              <a:buNone/>
            </a:pPr>
            <a:r>
              <a:t/>
            </a:r>
            <a:endParaRPr/>
          </a:p>
          <a:p>
            <a:pPr indent="0" lvl="3" marL="1371600">
              <a:spcBef>
                <a:spcPts val="0"/>
              </a:spcBef>
              <a:spcAft>
                <a:spcPts val="0"/>
              </a:spcAft>
              <a:buNone/>
            </a:pPr>
            <a:r>
              <a:t/>
            </a:r>
            <a:endParaRPr/>
          </a:p>
          <a:p>
            <a:pPr indent="0" lvl="4" marL="1828800">
              <a:spcBef>
                <a:spcPts val="0"/>
              </a:spcBef>
              <a:spcAft>
                <a:spcPts val="0"/>
              </a:spcAft>
              <a:buFont typeface="Courier New"/>
              <a:buNone/>
            </a:pPr>
            <a:r>
              <a:t/>
            </a:r>
            <a:endParaRPr/>
          </a:p>
          <a:p>
            <a:pPr indent="0" lvl="5" marL="2286000">
              <a:spcBef>
                <a:spcPts val="0"/>
              </a:spcBef>
              <a:spcAft>
                <a:spcPts val="0"/>
              </a:spcAft>
              <a:buFont typeface="Noto Symbol"/>
              <a:buNone/>
            </a:pPr>
            <a:r>
              <a:t/>
            </a:r>
            <a:endParaRPr/>
          </a:p>
          <a:p>
            <a:pPr indent="0" lvl="6" marL="2743200">
              <a:spcBef>
                <a:spcPts val="0"/>
              </a:spcBef>
              <a:spcAft>
                <a:spcPts val="0"/>
              </a:spcAft>
              <a:buNone/>
            </a:pPr>
            <a:r>
              <a:t/>
            </a:r>
            <a:endParaRPr/>
          </a:p>
          <a:p>
            <a:pPr indent="0" lvl="7" marL="3200400">
              <a:spcBef>
                <a:spcPts val="0"/>
              </a:spcBef>
              <a:spcAft>
                <a:spcPts val="0"/>
              </a:spcAft>
              <a:buFont typeface="Courier New"/>
              <a:buNone/>
            </a:pPr>
            <a:r>
              <a:t/>
            </a:r>
            <a:endParaRPr/>
          </a:p>
          <a:p>
            <a:pPr indent="0" lvl="8" marL="3657600">
              <a:spcBef>
                <a:spcPts val="0"/>
              </a:spcBef>
              <a:spcAft>
                <a:spcPts val="0"/>
              </a:spcAft>
              <a:buFont typeface="Noto Symbol"/>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54" name="Shape 54"/>
        <p:cNvGrpSpPr/>
        <p:nvPr/>
      </p:nvGrpSpPr>
      <p:grpSpPr>
        <a:xfrm>
          <a:off x="0" y="0"/>
          <a:ext cx="0" cy="0"/>
          <a:chOff x="0" y="0"/>
          <a:chExt cx="0" cy="0"/>
        </a:xfrm>
      </p:grpSpPr>
      <p:sp>
        <p:nvSpPr>
          <p:cNvPr id="55" name="Shape 55"/>
          <p:cNvSpPr txBox="1"/>
          <p:nvPr>
            <p:ph type="title"/>
          </p:nvPr>
        </p:nvSpPr>
        <p:spPr>
          <a:xfrm>
            <a:off x="609600" y="274637"/>
            <a:ext cx="10972799" cy="1143000"/>
          </a:xfrm>
          <a:prstGeom prst="rect">
            <a:avLst/>
          </a:prstGeom>
          <a:noFill/>
          <a:ln>
            <a:noFill/>
          </a:ln>
        </p:spPr>
        <p:txBody>
          <a:bodyPr anchorCtr="0" anchor="ctr" bIns="91425" lIns="91425" spcFirstLastPara="1" rIns="91425" wrap="square" tIns="91425"/>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56" name="Shape 56"/>
          <p:cNvSpPr txBox="1"/>
          <p:nvPr>
            <p:ph idx="1" type="body"/>
          </p:nvPr>
        </p:nvSpPr>
        <p:spPr>
          <a:xfrm>
            <a:off x="609600" y="1535112"/>
            <a:ext cx="5386917" cy="639762"/>
          </a:xfrm>
          <a:prstGeom prst="rect">
            <a:avLst/>
          </a:prstGeom>
          <a:noFill/>
          <a:ln>
            <a:noFill/>
          </a:ln>
        </p:spPr>
        <p:txBody>
          <a:bodyPr anchorCtr="0" anchor="b" bIns="91425" lIns="91425" spcFirstLastPara="1" rIns="91425" wrap="square" tIns="91425"/>
          <a:lstStyle>
            <a:lvl1pPr indent="-228600" lvl="0" marL="457200" rtl="0">
              <a:spcBef>
                <a:spcPts val="0"/>
              </a:spcBef>
              <a:spcAft>
                <a:spcPts val="0"/>
              </a:spcAft>
              <a:buSzPts val="1400"/>
              <a:buFont typeface="Calibri"/>
              <a:buNone/>
              <a:defRPr/>
            </a:lvl1pPr>
            <a:lvl2pPr indent="-228600" lvl="1" marL="914400" rtl="0">
              <a:spcBef>
                <a:spcPts val="0"/>
              </a:spcBef>
              <a:spcAft>
                <a:spcPts val="0"/>
              </a:spcAft>
              <a:buSzPts val="1400"/>
              <a:buFont typeface="Calibri"/>
              <a:buNone/>
              <a:defRPr/>
            </a:lvl2pPr>
            <a:lvl3pPr indent="-228600" lvl="2" marL="1371600" rtl="0">
              <a:spcBef>
                <a:spcPts val="0"/>
              </a:spcBef>
              <a:spcAft>
                <a:spcPts val="0"/>
              </a:spcAft>
              <a:buSzPts val="1400"/>
              <a:buFont typeface="Calibri"/>
              <a:buNone/>
              <a:defRPr/>
            </a:lvl3pPr>
            <a:lvl4pPr indent="-228600" lvl="3" marL="1828800" rtl="0">
              <a:spcBef>
                <a:spcPts val="0"/>
              </a:spcBef>
              <a:spcAft>
                <a:spcPts val="0"/>
              </a:spcAft>
              <a:buSzPts val="1400"/>
              <a:buFont typeface="Calibri"/>
              <a:buNone/>
              <a:defRPr/>
            </a:lvl4pPr>
            <a:lvl5pPr indent="-228600" lvl="4" marL="2286000" rtl="0">
              <a:spcBef>
                <a:spcPts val="0"/>
              </a:spcBef>
              <a:spcAft>
                <a:spcPts val="0"/>
              </a:spcAft>
              <a:buSzPts val="1400"/>
              <a:buFont typeface="Calibri"/>
              <a:buNone/>
              <a:defRPr/>
            </a:lvl5pPr>
            <a:lvl6pPr indent="-228600" lvl="5" marL="2743200" rtl="0">
              <a:spcBef>
                <a:spcPts val="0"/>
              </a:spcBef>
              <a:spcAft>
                <a:spcPts val="0"/>
              </a:spcAft>
              <a:buSzPts val="1400"/>
              <a:buFont typeface="Calibri"/>
              <a:buNone/>
              <a:defRPr/>
            </a:lvl6pPr>
            <a:lvl7pPr indent="-228600" lvl="6" marL="3200400" rtl="0">
              <a:spcBef>
                <a:spcPts val="0"/>
              </a:spcBef>
              <a:spcAft>
                <a:spcPts val="0"/>
              </a:spcAft>
              <a:buSzPts val="1400"/>
              <a:buFont typeface="Calibri"/>
              <a:buNone/>
              <a:defRPr/>
            </a:lvl7pPr>
            <a:lvl8pPr indent="-228600" lvl="7" marL="3657600" rtl="0">
              <a:spcBef>
                <a:spcPts val="0"/>
              </a:spcBef>
              <a:spcAft>
                <a:spcPts val="0"/>
              </a:spcAft>
              <a:buSzPts val="1400"/>
              <a:buFont typeface="Calibri"/>
              <a:buNone/>
              <a:defRPr/>
            </a:lvl8pPr>
            <a:lvl9pPr indent="-228600" lvl="8" marL="4114800" rtl="0">
              <a:spcBef>
                <a:spcPts val="0"/>
              </a:spcBef>
              <a:spcAft>
                <a:spcPts val="0"/>
              </a:spcAft>
              <a:buSzPts val="1400"/>
              <a:buFont typeface="Calibri"/>
              <a:buNone/>
              <a:defRPr/>
            </a:lvl9pPr>
          </a:lstStyle>
          <a:p/>
        </p:txBody>
      </p:sp>
      <p:sp>
        <p:nvSpPr>
          <p:cNvPr id="57" name="Shape 57"/>
          <p:cNvSpPr txBox="1"/>
          <p:nvPr>
            <p:ph idx="2" type="body"/>
          </p:nvPr>
        </p:nvSpPr>
        <p:spPr>
          <a:xfrm>
            <a:off x="609600" y="2174875"/>
            <a:ext cx="5386917" cy="3951286"/>
          </a:xfrm>
          <a:prstGeom prst="rect">
            <a:avLst/>
          </a:prstGeom>
          <a:noFill/>
          <a:ln>
            <a:noFill/>
          </a:ln>
        </p:spPr>
        <p:txBody>
          <a:bodyPr anchorCtr="0" anchor="t" bIns="91425" lIns="91425" spcFirstLastPara="1" rIns="91425" wrap="square" tIns="91425"/>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58" name="Shape 58"/>
          <p:cNvSpPr txBox="1"/>
          <p:nvPr>
            <p:ph idx="3" type="body"/>
          </p:nvPr>
        </p:nvSpPr>
        <p:spPr>
          <a:xfrm>
            <a:off x="6193367" y="1535112"/>
            <a:ext cx="5389032" cy="639762"/>
          </a:xfrm>
          <a:prstGeom prst="rect">
            <a:avLst/>
          </a:prstGeom>
          <a:noFill/>
          <a:ln>
            <a:noFill/>
          </a:ln>
        </p:spPr>
        <p:txBody>
          <a:bodyPr anchorCtr="0" anchor="b" bIns="91425" lIns="91425" spcFirstLastPara="1" rIns="91425" wrap="square" tIns="91425"/>
          <a:lstStyle>
            <a:lvl1pPr indent="-228600" lvl="0" marL="457200" rtl="0">
              <a:spcBef>
                <a:spcPts val="0"/>
              </a:spcBef>
              <a:spcAft>
                <a:spcPts val="0"/>
              </a:spcAft>
              <a:buSzPts val="1400"/>
              <a:buFont typeface="Calibri"/>
              <a:buNone/>
              <a:defRPr/>
            </a:lvl1pPr>
            <a:lvl2pPr indent="-228600" lvl="1" marL="914400" rtl="0">
              <a:spcBef>
                <a:spcPts val="0"/>
              </a:spcBef>
              <a:spcAft>
                <a:spcPts val="0"/>
              </a:spcAft>
              <a:buSzPts val="1400"/>
              <a:buFont typeface="Calibri"/>
              <a:buNone/>
              <a:defRPr/>
            </a:lvl2pPr>
            <a:lvl3pPr indent="-228600" lvl="2" marL="1371600" rtl="0">
              <a:spcBef>
                <a:spcPts val="0"/>
              </a:spcBef>
              <a:spcAft>
                <a:spcPts val="0"/>
              </a:spcAft>
              <a:buSzPts val="1400"/>
              <a:buFont typeface="Calibri"/>
              <a:buNone/>
              <a:defRPr/>
            </a:lvl3pPr>
            <a:lvl4pPr indent="-228600" lvl="3" marL="1828800" rtl="0">
              <a:spcBef>
                <a:spcPts val="0"/>
              </a:spcBef>
              <a:spcAft>
                <a:spcPts val="0"/>
              </a:spcAft>
              <a:buSzPts val="1400"/>
              <a:buFont typeface="Calibri"/>
              <a:buNone/>
              <a:defRPr/>
            </a:lvl4pPr>
            <a:lvl5pPr indent="-228600" lvl="4" marL="2286000" rtl="0">
              <a:spcBef>
                <a:spcPts val="0"/>
              </a:spcBef>
              <a:spcAft>
                <a:spcPts val="0"/>
              </a:spcAft>
              <a:buSzPts val="1400"/>
              <a:buFont typeface="Calibri"/>
              <a:buNone/>
              <a:defRPr/>
            </a:lvl5pPr>
            <a:lvl6pPr indent="-228600" lvl="5" marL="2743200" rtl="0">
              <a:spcBef>
                <a:spcPts val="0"/>
              </a:spcBef>
              <a:spcAft>
                <a:spcPts val="0"/>
              </a:spcAft>
              <a:buSzPts val="1400"/>
              <a:buFont typeface="Calibri"/>
              <a:buNone/>
              <a:defRPr/>
            </a:lvl6pPr>
            <a:lvl7pPr indent="-228600" lvl="6" marL="3200400" rtl="0">
              <a:spcBef>
                <a:spcPts val="0"/>
              </a:spcBef>
              <a:spcAft>
                <a:spcPts val="0"/>
              </a:spcAft>
              <a:buSzPts val="1400"/>
              <a:buFont typeface="Calibri"/>
              <a:buNone/>
              <a:defRPr/>
            </a:lvl7pPr>
            <a:lvl8pPr indent="-228600" lvl="7" marL="3657600" rtl="0">
              <a:spcBef>
                <a:spcPts val="0"/>
              </a:spcBef>
              <a:spcAft>
                <a:spcPts val="0"/>
              </a:spcAft>
              <a:buSzPts val="1400"/>
              <a:buFont typeface="Calibri"/>
              <a:buNone/>
              <a:defRPr/>
            </a:lvl8pPr>
            <a:lvl9pPr indent="-228600" lvl="8" marL="4114800" rtl="0">
              <a:spcBef>
                <a:spcPts val="0"/>
              </a:spcBef>
              <a:spcAft>
                <a:spcPts val="0"/>
              </a:spcAft>
              <a:buSzPts val="1400"/>
              <a:buFont typeface="Calibri"/>
              <a:buNone/>
              <a:defRPr/>
            </a:lvl9pPr>
          </a:lstStyle>
          <a:p/>
        </p:txBody>
      </p:sp>
      <p:sp>
        <p:nvSpPr>
          <p:cNvPr id="59" name="Shape 59"/>
          <p:cNvSpPr txBox="1"/>
          <p:nvPr>
            <p:ph idx="4" type="body"/>
          </p:nvPr>
        </p:nvSpPr>
        <p:spPr>
          <a:xfrm>
            <a:off x="6193367" y="2174875"/>
            <a:ext cx="5389032" cy="3951286"/>
          </a:xfrm>
          <a:prstGeom prst="rect">
            <a:avLst/>
          </a:prstGeom>
          <a:noFill/>
          <a:ln>
            <a:noFill/>
          </a:ln>
        </p:spPr>
        <p:txBody>
          <a:bodyPr anchorCtr="0" anchor="t" bIns="91425" lIns="91425" spcFirstLastPara="1" rIns="91425" wrap="square" tIns="91425"/>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0" name="Shape 60"/>
          <p:cNvSpPr txBox="1"/>
          <p:nvPr>
            <p:ph idx="10" type="dt"/>
          </p:nvPr>
        </p:nvSpPr>
        <p:spPr>
          <a:xfrm>
            <a:off x="609600" y="6356351"/>
            <a:ext cx="28448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61" name="Shape 61"/>
          <p:cNvSpPr txBox="1"/>
          <p:nvPr>
            <p:ph idx="11" type="ftr"/>
          </p:nvPr>
        </p:nvSpPr>
        <p:spPr>
          <a:xfrm>
            <a:off x="4165600" y="6356351"/>
            <a:ext cx="3860798"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62" name="Shape 62"/>
          <p:cNvSpPr txBox="1"/>
          <p:nvPr>
            <p:ph idx="12" type="sldNum"/>
          </p:nvPr>
        </p:nvSpPr>
        <p:spPr>
          <a:xfrm>
            <a:off x="8737600" y="6356351"/>
            <a:ext cx="2844800" cy="365125"/>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88900" lvl="0" marL="0">
              <a:spcBef>
                <a:spcPts val="0"/>
              </a:spcBef>
              <a:spcAft>
                <a:spcPts val="0"/>
              </a:spcAft>
              <a:buNone/>
            </a:pPr>
            <a:r>
              <a:t/>
            </a:r>
            <a:endParaRPr/>
          </a:p>
          <a:p>
            <a:pPr indent="0" lvl="1" marL="457200">
              <a:spcBef>
                <a:spcPts val="0"/>
              </a:spcBef>
              <a:spcAft>
                <a:spcPts val="0"/>
              </a:spcAft>
              <a:buFont typeface="Courier New"/>
              <a:buNone/>
            </a:pPr>
            <a:r>
              <a:t/>
            </a:r>
            <a:endParaRPr/>
          </a:p>
          <a:p>
            <a:pPr indent="0" lvl="2" marL="914400">
              <a:spcBef>
                <a:spcPts val="0"/>
              </a:spcBef>
              <a:spcAft>
                <a:spcPts val="0"/>
              </a:spcAft>
              <a:buFont typeface="Noto Symbol"/>
              <a:buNone/>
            </a:pPr>
            <a:r>
              <a:t/>
            </a:r>
            <a:endParaRPr/>
          </a:p>
          <a:p>
            <a:pPr indent="0" lvl="3" marL="1371600">
              <a:spcBef>
                <a:spcPts val="0"/>
              </a:spcBef>
              <a:spcAft>
                <a:spcPts val="0"/>
              </a:spcAft>
              <a:buNone/>
            </a:pPr>
            <a:r>
              <a:t/>
            </a:r>
            <a:endParaRPr/>
          </a:p>
          <a:p>
            <a:pPr indent="0" lvl="4" marL="1828800">
              <a:spcBef>
                <a:spcPts val="0"/>
              </a:spcBef>
              <a:spcAft>
                <a:spcPts val="0"/>
              </a:spcAft>
              <a:buFont typeface="Courier New"/>
              <a:buNone/>
            </a:pPr>
            <a:r>
              <a:t/>
            </a:r>
            <a:endParaRPr/>
          </a:p>
          <a:p>
            <a:pPr indent="0" lvl="5" marL="2286000">
              <a:spcBef>
                <a:spcPts val="0"/>
              </a:spcBef>
              <a:spcAft>
                <a:spcPts val="0"/>
              </a:spcAft>
              <a:buFont typeface="Noto Symbol"/>
              <a:buNone/>
            </a:pPr>
            <a:r>
              <a:t/>
            </a:r>
            <a:endParaRPr/>
          </a:p>
          <a:p>
            <a:pPr indent="0" lvl="6" marL="2743200">
              <a:spcBef>
                <a:spcPts val="0"/>
              </a:spcBef>
              <a:spcAft>
                <a:spcPts val="0"/>
              </a:spcAft>
              <a:buNone/>
            </a:pPr>
            <a:r>
              <a:t/>
            </a:r>
            <a:endParaRPr/>
          </a:p>
          <a:p>
            <a:pPr indent="0" lvl="7" marL="3200400">
              <a:spcBef>
                <a:spcPts val="0"/>
              </a:spcBef>
              <a:spcAft>
                <a:spcPts val="0"/>
              </a:spcAft>
              <a:buFont typeface="Courier New"/>
              <a:buNone/>
            </a:pPr>
            <a:r>
              <a:t/>
            </a:r>
            <a:endParaRPr/>
          </a:p>
          <a:p>
            <a:pPr indent="0" lvl="8" marL="3657600">
              <a:spcBef>
                <a:spcPts val="0"/>
              </a:spcBef>
              <a:spcAft>
                <a:spcPts val="0"/>
              </a:spcAft>
              <a:buFont typeface="Noto Symbol"/>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63" name="Shape 63"/>
        <p:cNvGrpSpPr/>
        <p:nvPr/>
      </p:nvGrpSpPr>
      <p:grpSpPr>
        <a:xfrm>
          <a:off x="0" y="0"/>
          <a:ext cx="0" cy="0"/>
          <a:chOff x="0" y="0"/>
          <a:chExt cx="0" cy="0"/>
        </a:xfrm>
      </p:grpSpPr>
      <p:sp>
        <p:nvSpPr>
          <p:cNvPr id="64" name="Shape 64"/>
          <p:cNvSpPr txBox="1"/>
          <p:nvPr>
            <p:ph type="title"/>
          </p:nvPr>
        </p:nvSpPr>
        <p:spPr>
          <a:xfrm>
            <a:off x="609600" y="273050"/>
            <a:ext cx="4011084" cy="1162048"/>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5" name="Shape 65"/>
          <p:cNvSpPr txBox="1"/>
          <p:nvPr>
            <p:ph idx="1" type="body"/>
          </p:nvPr>
        </p:nvSpPr>
        <p:spPr>
          <a:xfrm>
            <a:off x="4766732" y="273051"/>
            <a:ext cx="6815666" cy="5853111"/>
          </a:xfrm>
          <a:prstGeom prst="rect">
            <a:avLst/>
          </a:prstGeom>
          <a:noFill/>
          <a:ln>
            <a:noFill/>
          </a:ln>
        </p:spPr>
        <p:txBody>
          <a:bodyPr anchorCtr="0" anchor="t" bIns="91425" lIns="91425" spcFirstLastPara="1" rIns="91425" wrap="square" tIns="91425"/>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6" name="Shape 66"/>
          <p:cNvSpPr txBox="1"/>
          <p:nvPr>
            <p:ph idx="2" type="body"/>
          </p:nvPr>
        </p:nvSpPr>
        <p:spPr>
          <a:xfrm>
            <a:off x="609600" y="1435100"/>
            <a:ext cx="4011084" cy="4691063"/>
          </a:xfrm>
          <a:prstGeom prst="rect">
            <a:avLst/>
          </a:prstGeom>
          <a:noFill/>
          <a:ln>
            <a:noFill/>
          </a:ln>
        </p:spPr>
        <p:txBody>
          <a:bodyPr anchorCtr="0" anchor="t" bIns="91425" lIns="91425" spcFirstLastPara="1" rIns="91425" wrap="square" tIns="91425"/>
          <a:lstStyle>
            <a:lvl1pPr indent="-228600" lvl="0" marL="457200" rtl="0">
              <a:spcBef>
                <a:spcPts val="0"/>
              </a:spcBef>
              <a:spcAft>
                <a:spcPts val="0"/>
              </a:spcAft>
              <a:buSzPts val="1400"/>
              <a:buFont typeface="Calibri"/>
              <a:buNone/>
              <a:defRPr/>
            </a:lvl1pPr>
            <a:lvl2pPr indent="-228600" lvl="1" marL="914400" rtl="0">
              <a:spcBef>
                <a:spcPts val="0"/>
              </a:spcBef>
              <a:spcAft>
                <a:spcPts val="0"/>
              </a:spcAft>
              <a:buSzPts val="1400"/>
              <a:buFont typeface="Calibri"/>
              <a:buNone/>
              <a:defRPr/>
            </a:lvl2pPr>
            <a:lvl3pPr indent="-228600" lvl="2" marL="1371600" rtl="0">
              <a:spcBef>
                <a:spcPts val="0"/>
              </a:spcBef>
              <a:spcAft>
                <a:spcPts val="0"/>
              </a:spcAft>
              <a:buSzPts val="1400"/>
              <a:buFont typeface="Calibri"/>
              <a:buNone/>
              <a:defRPr/>
            </a:lvl3pPr>
            <a:lvl4pPr indent="-228600" lvl="3" marL="1828800" rtl="0">
              <a:spcBef>
                <a:spcPts val="0"/>
              </a:spcBef>
              <a:spcAft>
                <a:spcPts val="0"/>
              </a:spcAft>
              <a:buSzPts val="1400"/>
              <a:buFont typeface="Calibri"/>
              <a:buNone/>
              <a:defRPr/>
            </a:lvl4pPr>
            <a:lvl5pPr indent="-228600" lvl="4" marL="2286000" rtl="0">
              <a:spcBef>
                <a:spcPts val="0"/>
              </a:spcBef>
              <a:spcAft>
                <a:spcPts val="0"/>
              </a:spcAft>
              <a:buSzPts val="1400"/>
              <a:buFont typeface="Calibri"/>
              <a:buNone/>
              <a:defRPr/>
            </a:lvl5pPr>
            <a:lvl6pPr indent="-228600" lvl="5" marL="2743200" rtl="0">
              <a:spcBef>
                <a:spcPts val="0"/>
              </a:spcBef>
              <a:spcAft>
                <a:spcPts val="0"/>
              </a:spcAft>
              <a:buSzPts val="1400"/>
              <a:buFont typeface="Calibri"/>
              <a:buNone/>
              <a:defRPr/>
            </a:lvl6pPr>
            <a:lvl7pPr indent="-228600" lvl="6" marL="3200400" rtl="0">
              <a:spcBef>
                <a:spcPts val="0"/>
              </a:spcBef>
              <a:spcAft>
                <a:spcPts val="0"/>
              </a:spcAft>
              <a:buSzPts val="1400"/>
              <a:buFont typeface="Calibri"/>
              <a:buNone/>
              <a:defRPr/>
            </a:lvl7pPr>
            <a:lvl8pPr indent="-228600" lvl="7" marL="3657600" rtl="0">
              <a:spcBef>
                <a:spcPts val="0"/>
              </a:spcBef>
              <a:spcAft>
                <a:spcPts val="0"/>
              </a:spcAft>
              <a:buSzPts val="1400"/>
              <a:buFont typeface="Calibri"/>
              <a:buNone/>
              <a:defRPr/>
            </a:lvl8pPr>
            <a:lvl9pPr indent="-228600" lvl="8" marL="4114800" rtl="0">
              <a:spcBef>
                <a:spcPts val="0"/>
              </a:spcBef>
              <a:spcAft>
                <a:spcPts val="0"/>
              </a:spcAft>
              <a:buSzPts val="1400"/>
              <a:buFont typeface="Calibri"/>
              <a:buNone/>
              <a:defRPr/>
            </a:lvl9pPr>
          </a:lstStyle>
          <a:p/>
        </p:txBody>
      </p:sp>
      <p:sp>
        <p:nvSpPr>
          <p:cNvPr id="67" name="Shape 67"/>
          <p:cNvSpPr txBox="1"/>
          <p:nvPr>
            <p:ph idx="10" type="dt"/>
          </p:nvPr>
        </p:nvSpPr>
        <p:spPr>
          <a:xfrm>
            <a:off x="609600" y="6356351"/>
            <a:ext cx="28448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68" name="Shape 68"/>
          <p:cNvSpPr txBox="1"/>
          <p:nvPr>
            <p:ph idx="11" type="ftr"/>
          </p:nvPr>
        </p:nvSpPr>
        <p:spPr>
          <a:xfrm>
            <a:off x="4165600" y="6356351"/>
            <a:ext cx="3860798"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69" name="Shape 69"/>
          <p:cNvSpPr txBox="1"/>
          <p:nvPr>
            <p:ph idx="12" type="sldNum"/>
          </p:nvPr>
        </p:nvSpPr>
        <p:spPr>
          <a:xfrm>
            <a:off x="8737600" y="6356351"/>
            <a:ext cx="2844800" cy="365125"/>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88900" lvl="0" marL="0">
              <a:spcBef>
                <a:spcPts val="0"/>
              </a:spcBef>
              <a:spcAft>
                <a:spcPts val="0"/>
              </a:spcAft>
              <a:buNone/>
            </a:pPr>
            <a:r>
              <a:t/>
            </a:r>
            <a:endParaRPr/>
          </a:p>
          <a:p>
            <a:pPr indent="0" lvl="1" marL="457200">
              <a:spcBef>
                <a:spcPts val="0"/>
              </a:spcBef>
              <a:spcAft>
                <a:spcPts val="0"/>
              </a:spcAft>
              <a:buFont typeface="Courier New"/>
              <a:buNone/>
            </a:pPr>
            <a:r>
              <a:t/>
            </a:r>
            <a:endParaRPr/>
          </a:p>
          <a:p>
            <a:pPr indent="0" lvl="2" marL="914400">
              <a:spcBef>
                <a:spcPts val="0"/>
              </a:spcBef>
              <a:spcAft>
                <a:spcPts val="0"/>
              </a:spcAft>
              <a:buFont typeface="Noto Symbol"/>
              <a:buNone/>
            </a:pPr>
            <a:r>
              <a:t/>
            </a:r>
            <a:endParaRPr/>
          </a:p>
          <a:p>
            <a:pPr indent="0" lvl="3" marL="1371600">
              <a:spcBef>
                <a:spcPts val="0"/>
              </a:spcBef>
              <a:spcAft>
                <a:spcPts val="0"/>
              </a:spcAft>
              <a:buNone/>
            </a:pPr>
            <a:r>
              <a:t/>
            </a:r>
            <a:endParaRPr/>
          </a:p>
          <a:p>
            <a:pPr indent="0" lvl="4" marL="1828800">
              <a:spcBef>
                <a:spcPts val="0"/>
              </a:spcBef>
              <a:spcAft>
                <a:spcPts val="0"/>
              </a:spcAft>
              <a:buFont typeface="Courier New"/>
              <a:buNone/>
            </a:pPr>
            <a:r>
              <a:t/>
            </a:r>
            <a:endParaRPr/>
          </a:p>
          <a:p>
            <a:pPr indent="0" lvl="5" marL="2286000">
              <a:spcBef>
                <a:spcPts val="0"/>
              </a:spcBef>
              <a:spcAft>
                <a:spcPts val="0"/>
              </a:spcAft>
              <a:buFont typeface="Noto Symbol"/>
              <a:buNone/>
            </a:pPr>
            <a:r>
              <a:t/>
            </a:r>
            <a:endParaRPr/>
          </a:p>
          <a:p>
            <a:pPr indent="0" lvl="6" marL="2743200">
              <a:spcBef>
                <a:spcPts val="0"/>
              </a:spcBef>
              <a:spcAft>
                <a:spcPts val="0"/>
              </a:spcAft>
              <a:buNone/>
            </a:pPr>
            <a:r>
              <a:t/>
            </a:r>
            <a:endParaRPr/>
          </a:p>
          <a:p>
            <a:pPr indent="0" lvl="7" marL="3200400">
              <a:spcBef>
                <a:spcPts val="0"/>
              </a:spcBef>
              <a:spcAft>
                <a:spcPts val="0"/>
              </a:spcAft>
              <a:buFont typeface="Courier New"/>
              <a:buNone/>
            </a:pPr>
            <a:r>
              <a:t/>
            </a:r>
            <a:endParaRPr/>
          </a:p>
          <a:p>
            <a:pPr indent="0" lvl="8" marL="3657600">
              <a:spcBef>
                <a:spcPts val="0"/>
              </a:spcBef>
              <a:spcAft>
                <a:spcPts val="0"/>
              </a:spcAft>
              <a:buFont typeface="Noto Symbol"/>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70" name="Shape 70"/>
        <p:cNvGrpSpPr/>
        <p:nvPr/>
      </p:nvGrpSpPr>
      <p:grpSpPr>
        <a:xfrm>
          <a:off x="0" y="0"/>
          <a:ext cx="0" cy="0"/>
          <a:chOff x="0" y="0"/>
          <a:chExt cx="0" cy="0"/>
        </a:xfrm>
      </p:grpSpPr>
      <p:sp>
        <p:nvSpPr>
          <p:cNvPr id="71" name="Shape 71"/>
          <p:cNvSpPr txBox="1"/>
          <p:nvPr>
            <p:ph type="title"/>
          </p:nvPr>
        </p:nvSpPr>
        <p:spPr>
          <a:xfrm>
            <a:off x="2389716" y="4800600"/>
            <a:ext cx="7315200" cy="566736"/>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2" name="Shape 72"/>
          <p:cNvSpPr/>
          <p:nvPr>
            <p:ph idx="2" type="pic"/>
          </p:nvPr>
        </p:nvSpPr>
        <p:spPr>
          <a:xfrm>
            <a:off x="2389716" y="612775"/>
            <a:ext cx="7315200" cy="4114800"/>
          </a:xfrm>
          <a:prstGeom prst="rect">
            <a:avLst/>
          </a:prstGeom>
          <a:noFill/>
          <a:ln>
            <a:noFill/>
          </a:ln>
        </p:spPr>
      </p:sp>
      <p:sp>
        <p:nvSpPr>
          <p:cNvPr id="73" name="Shape 73"/>
          <p:cNvSpPr txBox="1"/>
          <p:nvPr>
            <p:ph idx="1" type="body"/>
          </p:nvPr>
        </p:nvSpPr>
        <p:spPr>
          <a:xfrm>
            <a:off x="2389716" y="5367337"/>
            <a:ext cx="7315200" cy="804861"/>
          </a:xfrm>
          <a:prstGeom prst="rect">
            <a:avLst/>
          </a:prstGeom>
          <a:noFill/>
          <a:ln>
            <a:noFill/>
          </a:ln>
        </p:spPr>
        <p:txBody>
          <a:bodyPr anchorCtr="0" anchor="t" bIns="91425" lIns="91425" spcFirstLastPara="1" rIns="91425" wrap="square" tIns="91425"/>
          <a:lstStyle>
            <a:lvl1pPr indent="-228600" lvl="0" marL="457200" rtl="0">
              <a:spcBef>
                <a:spcPts val="0"/>
              </a:spcBef>
              <a:spcAft>
                <a:spcPts val="0"/>
              </a:spcAft>
              <a:buSzPts val="1400"/>
              <a:buFont typeface="Calibri"/>
              <a:buNone/>
              <a:defRPr/>
            </a:lvl1pPr>
            <a:lvl2pPr indent="-228600" lvl="1" marL="914400" rtl="0">
              <a:spcBef>
                <a:spcPts val="0"/>
              </a:spcBef>
              <a:spcAft>
                <a:spcPts val="0"/>
              </a:spcAft>
              <a:buSzPts val="1400"/>
              <a:buFont typeface="Calibri"/>
              <a:buNone/>
              <a:defRPr/>
            </a:lvl2pPr>
            <a:lvl3pPr indent="-228600" lvl="2" marL="1371600" rtl="0">
              <a:spcBef>
                <a:spcPts val="0"/>
              </a:spcBef>
              <a:spcAft>
                <a:spcPts val="0"/>
              </a:spcAft>
              <a:buSzPts val="1400"/>
              <a:buFont typeface="Calibri"/>
              <a:buNone/>
              <a:defRPr/>
            </a:lvl3pPr>
            <a:lvl4pPr indent="-228600" lvl="3" marL="1828800" rtl="0">
              <a:spcBef>
                <a:spcPts val="0"/>
              </a:spcBef>
              <a:spcAft>
                <a:spcPts val="0"/>
              </a:spcAft>
              <a:buSzPts val="1400"/>
              <a:buFont typeface="Calibri"/>
              <a:buNone/>
              <a:defRPr/>
            </a:lvl4pPr>
            <a:lvl5pPr indent="-228600" lvl="4" marL="2286000" rtl="0">
              <a:spcBef>
                <a:spcPts val="0"/>
              </a:spcBef>
              <a:spcAft>
                <a:spcPts val="0"/>
              </a:spcAft>
              <a:buSzPts val="1400"/>
              <a:buFont typeface="Calibri"/>
              <a:buNone/>
              <a:defRPr/>
            </a:lvl5pPr>
            <a:lvl6pPr indent="-228600" lvl="5" marL="2743200" rtl="0">
              <a:spcBef>
                <a:spcPts val="0"/>
              </a:spcBef>
              <a:spcAft>
                <a:spcPts val="0"/>
              </a:spcAft>
              <a:buSzPts val="1400"/>
              <a:buFont typeface="Calibri"/>
              <a:buNone/>
              <a:defRPr/>
            </a:lvl6pPr>
            <a:lvl7pPr indent="-228600" lvl="6" marL="3200400" rtl="0">
              <a:spcBef>
                <a:spcPts val="0"/>
              </a:spcBef>
              <a:spcAft>
                <a:spcPts val="0"/>
              </a:spcAft>
              <a:buSzPts val="1400"/>
              <a:buFont typeface="Calibri"/>
              <a:buNone/>
              <a:defRPr/>
            </a:lvl7pPr>
            <a:lvl8pPr indent="-228600" lvl="7" marL="3657600" rtl="0">
              <a:spcBef>
                <a:spcPts val="0"/>
              </a:spcBef>
              <a:spcAft>
                <a:spcPts val="0"/>
              </a:spcAft>
              <a:buSzPts val="1400"/>
              <a:buFont typeface="Calibri"/>
              <a:buNone/>
              <a:defRPr/>
            </a:lvl8pPr>
            <a:lvl9pPr indent="-228600" lvl="8" marL="4114800" rtl="0">
              <a:spcBef>
                <a:spcPts val="0"/>
              </a:spcBef>
              <a:spcAft>
                <a:spcPts val="0"/>
              </a:spcAft>
              <a:buSzPts val="1400"/>
              <a:buFont typeface="Calibri"/>
              <a:buNone/>
              <a:defRPr/>
            </a:lvl9pPr>
          </a:lstStyle>
          <a:p/>
        </p:txBody>
      </p:sp>
      <p:sp>
        <p:nvSpPr>
          <p:cNvPr id="74" name="Shape 74"/>
          <p:cNvSpPr txBox="1"/>
          <p:nvPr>
            <p:ph idx="10" type="dt"/>
          </p:nvPr>
        </p:nvSpPr>
        <p:spPr>
          <a:xfrm>
            <a:off x="609600" y="6356351"/>
            <a:ext cx="28448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75" name="Shape 75"/>
          <p:cNvSpPr txBox="1"/>
          <p:nvPr>
            <p:ph idx="11" type="ftr"/>
          </p:nvPr>
        </p:nvSpPr>
        <p:spPr>
          <a:xfrm>
            <a:off x="4165600" y="6356351"/>
            <a:ext cx="3860798"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76" name="Shape 76"/>
          <p:cNvSpPr txBox="1"/>
          <p:nvPr>
            <p:ph idx="12" type="sldNum"/>
          </p:nvPr>
        </p:nvSpPr>
        <p:spPr>
          <a:xfrm>
            <a:off x="8737600" y="6356351"/>
            <a:ext cx="2844800" cy="365125"/>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88900" lvl="0" marL="0">
              <a:spcBef>
                <a:spcPts val="0"/>
              </a:spcBef>
              <a:spcAft>
                <a:spcPts val="0"/>
              </a:spcAft>
              <a:buNone/>
            </a:pPr>
            <a:r>
              <a:t/>
            </a:r>
            <a:endParaRPr/>
          </a:p>
          <a:p>
            <a:pPr indent="0" lvl="1" marL="457200">
              <a:spcBef>
                <a:spcPts val="0"/>
              </a:spcBef>
              <a:spcAft>
                <a:spcPts val="0"/>
              </a:spcAft>
              <a:buFont typeface="Courier New"/>
              <a:buNone/>
            </a:pPr>
            <a:r>
              <a:t/>
            </a:r>
            <a:endParaRPr/>
          </a:p>
          <a:p>
            <a:pPr indent="0" lvl="2" marL="914400">
              <a:spcBef>
                <a:spcPts val="0"/>
              </a:spcBef>
              <a:spcAft>
                <a:spcPts val="0"/>
              </a:spcAft>
              <a:buFont typeface="Noto Symbol"/>
              <a:buNone/>
            </a:pPr>
            <a:r>
              <a:t/>
            </a:r>
            <a:endParaRPr/>
          </a:p>
          <a:p>
            <a:pPr indent="0" lvl="3" marL="1371600">
              <a:spcBef>
                <a:spcPts val="0"/>
              </a:spcBef>
              <a:spcAft>
                <a:spcPts val="0"/>
              </a:spcAft>
              <a:buNone/>
            </a:pPr>
            <a:r>
              <a:t/>
            </a:r>
            <a:endParaRPr/>
          </a:p>
          <a:p>
            <a:pPr indent="0" lvl="4" marL="1828800">
              <a:spcBef>
                <a:spcPts val="0"/>
              </a:spcBef>
              <a:spcAft>
                <a:spcPts val="0"/>
              </a:spcAft>
              <a:buFont typeface="Courier New"/>
              <a:buNone/>
            </a:pPr>
            <a:r>
              <a:t/>
            </a:r>
            <a:endParaRPr/>
          </a:p>
          <a:p>
            <a:pPr indent="0" lvl="5" marL="2286000">
              <a:spcBef>
                <a:spcPts val="0"/>
              </a:spcBef>
              <a:spcAft>
                <a:spcPts val="0"/>
              </a:spcAft>
              <a:buFont typeface="Noto Symbol"/>
              <a:buNone/>
            </a:pPr>
            <a:r>
              <a:t/>
            </a:r>
            <a:endParaRPr/>
          </a:p>
          <a:p>
            <a:pPr indent="0" lvl="6" marL="2743200">
              <a:spcBef>
                <a:spcPts val="0"/>
              </a:spcBef>
              <a:spcAft>
                <a:spcPts val="0"/>
              </a:spcAft>
              <a:buNone/>
            </a:pPr>
            <a:r>
              <a:t/>
            </a:r>
            <a:endParaRPr/>
          </a:p>
          <a:p>
            <a:pPr indent="0" lvl="7" marL="3200400">
              <a:spcBef>
                <a:spcPts val="0"/>
              </a:spcBef>
              <a:spcAft>
                <a:spcPts val="0"/>
              </a:spcAft>
              <a:buFont typeface="Courier New"/>
              <a:buNone/>
            </a:pPr>
            <a:r>
              <a:t/>
            </a:r>
            <a:endParaRPr/>
          </a:p>
          <a:p>
            <a:pPr indent="0" lvl="8" marL="3657600">
              <a:spcBef>
                <a:spcPts val="0"/>
              </a:spcBef>
              <a:spcAft>
                <a:spcPts val="0"/>
              </a:spcAft>
              <a:buFont typeface="Noto Symbol"/>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609600" y="274637"/>
            <a:ext cx="10972799" cy="11430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dk1"/>
              </a:buClr>
              <a:buSzPts val="1400"/>
              <a:buFont typeface="Calibri"/>
              <a:buNone/>
              <a:defRPr/>
            </a:lvl1pPr>
            <a:lvl2pPr indent="0" lvl="1" marL="0" marR="0" rtl="0" algn="l">
              <a:lnSpc>
                <a:spcPct val="100000"/>
              </a:lnSpc>
              <a:spcBef>
                <a:spcPts val="0"/>
              </a:spcBef>
              <a:spcAft>
                <a:spcPts val="0"/>
              </a:spcAft>
              <a:buClr>
                <a:srgbClr val="000000"/>
              </a:buClr>
              <a:buSzPts val="1400"/>
              <a:buFont typeface="Arial"/>
              <a:buNone/>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11" name="Shape 11"/>
          <p:cNvSpPr txBox="1"/>
          <p:nvPr>
            <p:ph idx="1" type="body"/>
          </p:nvPr>
        </p:nvSpPr>
        <p:spPr>
          <a:xfrm>
            <a:off x="609600" y="1600200"/>
            <a:ext cx="10972799" cy="4525963"/>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640"/>
              </a:spcBef>
              <a:spcAft>
                <a:spcPts val="0"/>
              </a:spcAft>
              <a:buClr>
                <a:schemeClr val="dk1"/>
              </a:buClr>
              <a:buSzPts val="1400"/>
              <a:buFont typeface="Calibri"/>
              <a:buChar char="•"/>
              <a:defRPr/>
            </a:lvl1pPr>
            <a:lvl2pPr indent="-317500" lvl="1" marL="914400" marR="0" rtl="0" algn="l">
              <a:lnSpc>
                <a:spcPct val="100000"/>
              </a:lnSpc>
              <a:spcBef>
                <a:spcPts val="560"/>
              </a:spcBef>
              <a:spcAft>
                <a:spcPts val="0"/>
              </a:spcAft>
              <a:buClr>
                <a:schemeClr val="dk1"/>
              </a:buClr>
              <a:buSzPts val="1400"/>
              <a:buFont typeface="Calibri"/>
              <a:buChar char="–"/>
              <a:defRPr/>
            </a:lvl2pPr>
            <a:lvl3pPr indent="-317500" lvl="2" marL="1371600" marR="0" rtl="0" algn="l">
              <a:lnSpc>
                <a:spcPct val="100000"/>
              </a:lnSpc>
              <a:spcBef>
                <a:spcPts val="480"/>
              </a:spcBef>
              <a:spcAft>
                <a:spcPts val="0"/>
              </a:spcAft>
              <a:buClr>
                <a:schemeClr val="dk1"/>
              </a:buClr>
              <a:buSzPts val="1400"/>
              <a:buFont typeface="Calibri"/>
              <a:buChar char="•"/>
              <a:defRPr/>
            </a:lvl3pPr>
            <a:lvl4pPr indent="-317500" lvl="3" marL="1828800" marR="0" rtl="0" algn="l">
              <a:lnSpc>
                <a:spcPct val="100000"/>
              </a:lnSpc>
              <a:spcBef>
                <a:spcPts val="400"/>
              </a:spcBef>
              <a:spcAft>
                <a:spcPts val="0"/>
              </a:spcAft>
              <a:buClr>
                <a:schemeClr val="dk1"/>
              </a:buClr>
              <a:buSzPts val="1400"/>
              <a:buFont typeface="Calibri"/>
              <a:buChar char="–"/>
              <a:defRPr/>
            </a:lvl4pPr>
            <a:lvl5pPr indent="-317500" lvl="4" marL="2286000" marR="0" rtl="0" algn="l">
              <a:lnSpc>
                <a:spcPct val="100000"/>
              </a:lnSpc>
              <a:spcBef>
                <a:spcPts val="400"/>
              </a:spcBef>
              <a:spcAft>
                <a:spcPts val="0"/>
              </a:spcAft>
              <a:buClr>
                <a:schemeClr val="dk1"/>
              </a:buClr>
              <a:buSzPts val="1400"/>
              <a:buFont typeface="Calibri"/>
              <a:buChar char="»"/>
              <a:defRPr/>
            </a:lvl5pPr>
            <a:lvl6pPr indent="-317500" lvl="5" marL="2743200" marR="0" rtl="0" algn="l">
              <a:lnSpc>
                <a:spcPct val="100000"/>
              </a:lnSpc>
              <a:spcBef>
                <a:spcPts val="400"/>
              </a:spcBef>
              <a:spcAft>
                <a:spcPts val="0"/>
              </a:spcAft>
              <a:buClr>
                <a:schemeClr val="dk1"/>
              </a:buClr>
              <a:buSzPts val="1400"/>
              <a:buFont typeface="Calibri"/>
              <a:buChar char="•"/>
              <a:defRPr/>
            </a:lvl6pPr>
            <a:lvl7pPr indent="-317500" lvl="6" marL="3200400" marR="0" rtl="0" algn="l">
              <a:lnSpc>
                <a:spcPct val="100000"/>
              </a:lnSpc>
              <a:spcBef>
                <a:spcPts val="400"/>
              </a:spcBef>
              <a:spcAft>
                <a:spcPts val="0"/>
              </a:spcAft>
              <a:buClr>
                <a:schemeClr val="dk1"/>
              </a:buClr>
              <a:buSzPts val="1400"/>
              <a:buFont typeface="Calibri"/>
              <a:buChar char="•"/>
              <a:defRPr/>
            </a:lvl7pPr>
            <a:lvl8pPr indent="-317500" lvl="7" marL="3657600" marR="0" rtl="0" algn="l">
              <a:lnSpc>
                <a:spcPct val="100000"/>
              </a:lnSpc>
              <a:spcBef>
                <a:spcPts val="400"/>
              </a:spcBef>
              <a:spcAft>
                <a:spcPts val="0"/>
              </a:spcAft>
              <a:buClr>
                <a:schemeClr val="dk1"/>
              </a:buClr>
              <a:buSzPts val="1400"/>
              <a:buFont typeface="Calibri"/>
              <a:buChar char="•"/>
              <a:defRPr/>
            </a:lvl8pPr>
            <a:lvl9pPr indent="-317500" lvl="8" marL="4114800" marR="0" rtl="0" algn="l">
              <a:lnSpc>
                <a:spcPct val="100000"/>
              </a:lnSpc>
              <a:spcBef>
                <a:spcPts val="400"/>
              </a:spcBef>
              <a:spcAft>
                <a:spcPts val="0"/>
              </a:spcAft>
              <a:buClr>
                <a:schemeClr val="dk1"/>
              </a:buClr>
              <a:buSzPts val="1400"/>
              <a:buFont typeface="Calibri"/>
              <a:buChar char="•"/>
              <a:defRPr/>
            </a:lvl9pPr>
          </a:lstStyle>
          <a:p/>
        </p:txBody>
      </p:sp>
      <p:sp>
        <p:nvSpPr>
          <p:cNvPr id="12" name="Shape 12"/>
          <p:cNvSpPr txBox="1"/>
          <p:nvPr>
            <p:ph idx="10" type="dt"/>
          </p:nvPr>
        </p:nvSpPr>
        <p:spPr>
          <a:xfrm>
            <a:off x="609600" y="6356351"/>
            <a:ext cx="28448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13" name="Shape 13"/>
          <p:cNvSpPr txBox="1"/>
          <p:nvPr>
            <p:ph idx="11" type="ftr"/>
          </p:nvPr>
        </p:nvSpPr>
        <p:spPr>
          <a:xfrm>
            <a:off x="4165600" y="6356351"/>
            <a:ext cx="3860798"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14" name="Shape 14"/>
          <p:cNvSpPr txBox="1"/>
          <p:nvPr>
            <p:ph idx="12" type="sldNum"/>
          </p:nvPr>
        </p:nvSpPr>
        <p:spPr>
          <a:xfrm>
            <a:off x="8737600" y="6356351"/>
            <a:ext cx="2844800" cy="365125"/>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88900" lvl="0" marL="0">
              <a:spcBef>
                <a:spcPts val="0"/>
              </a:spcBef>
              <a:spcAft>
                <a:spcPts val="0"/>
              </a:spcAft>
              <a:buNone/>
            </a:pPr>
            <a:r>
              <a:t/>
            </a:r>
            <a:endParaRPr/>
          </a:p>
          <a:p>
            <a:pPr indent="0" lvl="1" marL="457200">
              <a:spcBef>
                <a:spcPts val="0"/>
              </a:spcBef>
              <a:spcAft>
                <a:spcPts val="0"/>
              </a:spcAft>
              <a:buFont typeface="Courier New"/>
              <a:buNone/>
            </a:pPr>
            <a:r>
              <a:t/>
            </a:r>
            <a:endParaRPr/>
          </a:p>
          <a:p>
            <a:pPr indent="0" lvl="2" marL="914400">
              <a:spcBef>
                <a:spcPts val="0"/>
              </a:spcBef>
              <a:spcAft>
                <a:spcPts val="0"/>
              </a:spcAft>
              <a:buFont typeface="Noto Symbol"/>
              <a:buNone/>
            </a:pPr>
            <a:r>
              <a:t/>
            </a:r>
            <a:endParaRPr/>
          </a:p>
          <a:p>
            <a:pPr indent="0" lvl="3" marL="1371600">
              <a:spcBef>
                <a:spcPts val="0"/>
              </a:spcBef>
              <a:spcAft>
                <a:spcPts val="0"/>
              </a:spcAft>
              <a:buNone/>
            </a:pPr>
            <a:r>
              <a:t/>
            </a:r>
            <a:endParaRPr/>
          </a:p>
          <a:p>
            <a:pPr indent="0" lvl="4" marL="1828800">
              <a:spcBef>
                <a:spcPts val="0"/>
              </a:spcBef>
              <a:spcAft>
                <a:spcPts val="0"/>
              </a:spcAft>
              <a:buFont typeface="Courier New"/>
              <a:buNone/>
            </a:pPr>
            <a:r>
              <a:t/>
            </a:r>
            <a:endParaRPr/>
          </a:p>
          <a:p>
            <a:pPr indent="0" lvl="5" marL="2286000">
              <a:spcBef>
                <a:spcPts val="0"/>
              </a:spcBef>
              <a:spcAft>
                <a:spcPts val="0"/>
              </a:spcAft>
              <a:buFont typeface="Noto Symbol"/>
              <a:buNone/>
            </a:pPr>
            <a:r>
              <a:t/>
            </a:r>
            <a:endParaRPr/>
          </a:p>
          <a:p>
            <a:pPr indent="0" lvl="6" marL="2743200">
              <a:spcBef>
                <a:spcPts val="0"/>
              </a:spcBef>
              <a:spcAft>
                <a:spcPts val="0"/>
              </a:spcAft>
              <a:buNone/>
            </a:pPr>
            <a:r>
              <a:t/>
            </a:r>
            <a:endParaRPr/>
          </a:p>
          <a:p>
            <a:pPr indent="0" lvl="7" marL="3200400">
              <a:spcBef>
                <a:spcPts val="0"/>
              </a:spcBef>
              <a:spcAft>
                <a:spcPts val="0"/>
              </a:spcAft>
              <a:buFont typeface="Courier New"/>
              <a:buNone/>
            </a:pPr>
            <a:r>
              <a:t/>
            </a:r>
            <a:endParaRPr/>
          </a:p>
          <a:p>
            <a:pPr indent="0" lvl="8" marL="3657600">
              <a:spcBef>
                <a:spcPts val="0"/>
              </a:spcBef>
              <a:spcAft>
                <a:spcPts val="0"/>
              </a:spcAft>
              <a:buFont typeface="Noto Symbol"/>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grpSp>
        <p:nvGrpSpPr>
          <p:cNvPr id="93" name="Shape 93"/>
          <p:cNvGrpSpPr/>
          <p:nvPr/>
        </p:nvGrpSpPr>
        <p:grpSpPr>
          <a:xfrm>
            <a:off x="1524000" y="3703"/>
            <a:ext cx="9144000" cy="6854400"/>
            <a:chOff x="0" y="3702"/>
            <a:chExt cx="9144000" cy="6854400"/>
          </a:xfrm>
        </p:grpSpPr>
        <p:pic>
          <p:nvPicPr>
            <p:cNvPr id="94" name="Shape 94"/>
            <p:cNvPicPr preferRelativeResize="0"/>
            <p:nvPr/>
          </p:nvPicPr>
          <p:blipFill rotWithShape="1">
            <a:blip r:embed="rId3">
              <a:alphaModFix/>
            </a:blip>
            <a:srcRect b="0" l="0" r="0" t="0"/>
            <a:stretch/>
          </p:blipFill>
          <p:spPr>
            <a:xfrm>
              <a:off x="0" y="3702"/>
              <a:ext cx="9144000" cy="6854400"/>
            </a:xfrm>
            <a:prstGeom prst="rect">
              <a:avLst/>
            </a:prstGeom>
            <a:noFill/>
            <a:ln>
              <a:noFill/>
            </a:ln>
          </p:spPr>
        </p:pic>
        <p:sp>
          <p:nvSpPr>
            <p:cNvPr id="95" name="Shape 95"/>
            <p:cNvSpPr txBox="1"/>
            <p:nvPr/>
          </p:nvSpPr>
          <p:spPr>
            <a:xfrm>
              <a:off x="0" y="3771900"/>
              <a:ext cx="9067800" cy="1470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7F7F7F"/>
                </a:buClr>
                <a:buFont typeface="Calibri"/>
                <a:buNone/>
              </a:pPr>
              <a:r>
                <a:rPr b="1" i="0" lang="en-US" sz="2800" u="none" cap="none" strike="noStrike">
                  <a:solidFill>
                    <a:srgbClr val="7F7F7F"/>
                  </a:solidFill>
                  <a:latin typeface="Calibri"/>
                  <a:ea typeface="Calibri"/>
                  <a:cs typeface="Calibri"/>
                  <a:sym typeface="Calibri"/>
                </a:rPr>
                <a:t>C++ Course</a:t>
              </a:r>
              <a:endParaRPr/>
            </a:p>
          </p:txBody>
        </p:sp>
        <p:sp>
          <p:nvSpPr>
            <p:cNvPr id="96" name="Shape 96"/>
            <p:cNvSpPr/>
            <p:nvPr/>
          </p:nvSpPr>
          <p:spPr>
            <a:xfrm>
              <a:off x="5753100" y="5292923"/>
              <a:ext cx="3162300" cy="954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4BD97"/>
                </a:buClr>
                <a:buFont typeface="Arial"/>
                <a:buNone/>
              </a:pPr>
              <a:r>
                <a:rPr b="0" i="0" lang="en-US" sz="1400" u="none" cap="none" strike="noStrike">
                  <a:solidFill>
                    <a:srgbClr val="C4BD97"/>
                  </a:solidFill>
                  <a:latin typeface="Arial"/>
                  <a:ea typeface="Arial"/>
                  <a:cs typeface="Arial"/>
                  <a:sym typeface="Arial"/>
                </a:rPr>
                <a:t>Reviewed and Updated by: </a:t>
              </a:r>
              <a:endParaRPr/>
            </a:p>
            <a:p>
              <a:pPr indent="0" lvl="1" marL="0" marR="0" rtl="0" algn="l">
                <a:lnSpc>
                  <a:spcPct val="100000"/>
                </a:lnSpc>
                <a:spcBef>
                  <a:spcPts val="0"/>
                </a:spcBef>
                <a:spcAft>
                  <a:spcPts val="0"/>
                </a:spcAft>
                <a:buClr>
                  <a:srgbClr val="C4BD97"/>
                </a:buClr>
                <a:buSzPts val="1400"/>
                <a:buFont typeface="Arial"/>
                <a:buChar char="•"/>
              </a:pPr>
              <a:r>
                <a:rPr b="0" i="0" lang="en-US" sz="1400" u="none" cap="none" strike="noStrike">
                  <a:solidFill>
                    <a:srgbClr val="C4BD97"/>
                  </a:solidFill>
                  <a:latin typeface="Arial"/>
                  <a:ea typeface="Arial"/>
                  <a:cs typeface="Arial"/>
                  <a:sym typeface="Arial"/>
                </a:rPr>
                <a:t>Bertoa Nicolas, 2013 / 201</a:t>
              </a:r>
              <a:r>
                <a:rPr lang="en-US">
                  <a:solidFill>
                    <a:srgbClr val="C4BD97"/>
                  </a:solidFill>
                </a:rPr>
                <a:t>5</a:t>
              </a:r>
              <a:endParaRPr/>
            </a:p>
            <a:p>
              <a:pPr indent="0" lvl="1" marL="0" marR="0" rtl="0" algn="l">
                <a:lnSpc>
                  <a:spcPct val="100000"/>
                </a:lnSpc>
                <a:spcBef>
                  <a:spcPts val="0"/>
                </a:spcBef>
                <a:spcAft>
                  <a:spcPts val="0"/>
                </a:spcAft>
                <a:buClr>
                  <a:srgbClr val="C4BD97"/>
                </a:buClr>
                <a:buSzPts val="1400"/>
                <a:buFont typeface="Arial"/>
                <a:buChar char="•"/>
              </a:pPr>
              <a:r>
                <a:rPr b="0" i="0" lang="en-US" sz="1400" u="none" cap="none" strike="noStrike">
                  <a:solidFill>
                    <a:srgbClr val="C4BD97"/>
                  </a:solidFill>
                  <a:latin typeface="Arial"/>
                  <a:ea typeface="Arial"/>
                  <a:cs typeface="Arial"/>
                  <a:sym typeface="Arial"/>
                </a:rPr>
                <a:t>Rodriguez Matias, 2013 / 2014</a:t>
              </a:r>
              <a:endParaRPr/>
            </a:p>
            <a:p>
              <a:pPr indent="0" lvl="1" marL="0" marR="0" rtl="0" algn="l">
                <a:lnSpc>
                  <a:spcPct val="100000"/>
                </a:lnSpc>
                <a:spcBef>
                  <a:spcPts val="0"/>
                </a:spcBef>
                <a:spcAft>
                  <a:spcPts val="0"/>
                </a:spcAft>
                <a:buClr>
                  <a:srgbClr val="C4BD97"/>
                </a:buClr>
                <a:buSzPts val="1400"/>
                <a:buFont typeface="Arial"/>
                <a:buChar char="•"/>
              </a:pPr>
              <a:r>
                <a:rPr b="0" i="0" lang="en-US" sz="1400" u="none" cap="none" strike="noStrike">
                  <a:solidFill>
                    <a:srgbClr val="C4BD97"/>
                  </a:solidFill>
                  <a:latin typeface="Arial"/>
                  <a:ea typeface="Arial"/>
                  <a:cs typeface="Arial"/>
                  <a:sym typeface="Arial"/>
                </a:rPr>
                <a:t>Quesada Manuela, 2013 / 2014</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idx="1" type="body"/>
          </p:nvPr>
        </p:nvSpPr>
        <p:spPr>
          <a:xfrm>
            <a:off x="609601" y="1600200"/>
            <a:ext cx="5460274"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rgbClr val="538CD5"/>
                </a:solidFill>
                <a:latin typeface="Roboto Condensed"/>
                <a:ea typeface="Roboto Condensed"/>
                <a:cs typeface="Roboto Condensed"/>
                <a:sym typeface="Roboto Condensed"/>
              </a:rPr>
              <a:t>void</a:t>
            </a:r>
            <a:r>
              <a:rPr b="0" i="0" lang="en-US" sz="2400" u="none" cap="none" strike="noStrike">
                <a:solidFill>
                  <a:schemeClr val="dk1"/>
                </a:solidFill>
                <a:latin typeface="Roboto Condensed"/>
                <a:ea typeface="Roboto Condensed"/>
                <a:cs typeface="Roboto Condensed"/>
                <a:sym typeface="Roboto Condensed"/>
              </a:rPr>
              <a:t> fun() {</a:t>
            </a:r>
            <a:endParaRPr/>
          </a:p>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static int </a:t>
            </a:r>
            <a:r>
              <a:rPr b="0" i="0" lang="en-US" sz="2400" u="none" cap="none" strike="noStrike">
                <a:solidFill>
                  <a:schemeClr val="dk1"/>
                </a:solidFill>
                <a:latin typeface="Roboto Condensed"/>
                <a:ea typeface="Roboto Condensed"/>
                <a:cs typeface="Roboto Condensed"/>
                <a:sym typeface="Roboto Condensed"/>
              </a:rPr>
              <a:t>numCalls = 2;</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++numCalls; </a:t>
            </a:r>
            <a:endParaRPr/>
          </a:p>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a:p>
          <a:p>
            <a:pPr indent="0" lvl="0" marL="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Font typeface="Calibri"/>
              <a:buNone/>
            </a:pPr>
            <a:r>
              <a:rPr b="0" i="0" lang="en-US" sz="2400" u="none" cap="none" strike="noStrike">
                <a:solidFill>
                  <a:srgbClr val="538CD5"/>
                </a:solidFill>
                <a:latin typeface="Roboto Condensed"/>
                <a:ea typeface="Roboto Condensed"/>
                <a:cs typeface="Roboto Condensed"/>
                <a:sym typeface="Roboto Condensed"/>
              </a:rPr>
              <a:t>int </a:t>
            </a:r>
            <a:r>
              <a:rPr b="0" i="0" lang="en-US" sz="2400" u="none" cap="none" strike="noStrike">
                <a:solidFill>
                  <a:schemeClr val="dk1"/>
                </a:solidFill>
                <a:latin typeface="Roboto Condensed"/>
                <a:ea typeface="Roboto Condensed"/>
                <a:cs typeface="Roboto Condensed"/>
                <a:sym typeface="Roboto Condensed"/>
              </a:rPr>
              <a:t>main() {</a:t>
            </a:r>
            <a:endParaRPr/>
          </a:p>
          <a:p>
            <a:pPr indent="0" lvl="0" marL="0" marR="0" rtl="0" algn="l">
              <a:lnSpc>
                <a:spcPct val="100000"/>
              </a:lnSpc>
              <a:spcBef>
                <a:spcPts val="48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fun();</a:t>
            </a:r>
            <a:endParaRPr/>
          </a:p>
          <a:p>
            <a:pPr indent="0" lvl="0" marL="0" marR="0" rtl="0" algn="l">
              <a:lnSpc>
                <a:spcPct val="100000"/>
              </a:lnSpc>
              <a:spcBef>
                <a:spcPts val="48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fun();</a:t>
            </a:r>
            <a:endParaRPr/>
          </a:p>
          <a:p>
            <a:pPr indent="0" lvl="0" marL="0" marR="0" rtl="0" algn="l">
              <a:lnSpc>
                <a:spcPct val="100000"/>
              </a:lnSpc>
              <a:spcBef>
                <a:spcPts val="48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fun();</a:t>
            </a:r>
            <a:endParaRPr/>
          </a:p>
          <a:p>
            <a:pPr indent="0" lvl="0" marL="0" marR="0" rtl="0" algn="l">
              <a:lnSpc>
                <a:spcPct val="100000"/>
              </a:lnSpc>
              <a:spcBef>
                <a:spcPts val="48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b="0" i="0" sz="2400" u="none" cap="none" strike="noStrike">
              <a:solidFill>
                <a:schemeClr val="dk1"/>
              </a:solidFill>
              <a:latin typeface="Roboto Condensed"/>
              <a:ea typeface="Roboto Condensed"/>
              <a:cs typeface="Roboto Condensed"/>
              <a:sym typeface="Roboto Condensed"/>
            </a:endParaRPr>
          </a:p>
        </p:txBody>
      </p:sp>
      <p:sp>
        <p:nvSpPr>
          <p:cNvPr id="159" name="Shape 159"/>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Static function local variable</a:t>
            </a:r>
            <a:endParaRPr b="1" i="0" sz="2400" u="none" cap="none" strike="noStrike">
              <a:solidFill>
                <a:srgbClr val="666666"/>
              </a:solidFill>
              <a:latin typeface="Roboto Condensed"/>
              <a:ea typeface="Roboto Condensed"/>
              <a:cs typeface="Roboto Condensed"/>
              <a:sym typeface="Roboto Condensed"/>
            </a:endParaRPr>
          </a:p>
        </p:txBody>
      </p:sp>
      <p:graphicFrame>
        <p:nvGraphicFramePr>
          <p:cNvPr id="160" name="Shape 160"/>
          <p:cNvGraphicFramePr/>
          <p:nvPr/>
        </p:nvGraphicFramePr>
        <p:xfrm>
          <a:off x="6734628" y="2226249"/>
          <a:ext cx="3000000" cy="3000000"/>
        </p:xfrm>
        <a:graphic>
          <a:graphicData uri="http://schemas.openxmlformats.org/drawingml/2006/table">
            <a:tbl>
              <a:tblPr bandRow="1" firstRow="1">
                <a:noFill/>
                <a:tableStyleId>{47820B60-6FDF-4503-AA61-6CDA8C48D7DB}</a:tableStyleId>
              </a:tblPr>
              <a:tblGrid>
                <a:gridCol w="1157525"/>
                <a:gridCol w="1157525"/>
                <a:gridCol w="1157525"/>
                <a:gridCol w="1157525"/>
              </a:tblGrid>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rPr lang="en-US" sz="1400" u="none" cap="none" strike="noStrike"/>
                        <a:t>  numCalls </a:t>
                      </a:r>
                      <a:endParaRPr/>
                    </a:p>
                    <a:p>
                      <a:pPr indent="0" lvl="0" marL="0" marR="0" rtl="0" algn="l">
                        <a:lnSpc>
                          <a:spcPct val="100000"/>
                        </a:lnSpc>
                        <a:spcBef>
                          <a:spcPts val="0"/>
                        </a:spcBef>
                        <a:spcAft>
                          <a:spcPts val="0"/>
                        </a:spcAft>
                        <a:buClr>
                          <a:srgbClr val="000000"/>
                        </a:buClr>
                        <a:buFont typeface="Arial"/>
                        <a:buNone/>
                      </a:pPr>
                      <a:r>
                        <a:rPr lang="en-US" sz="1400" u="none" cap="none" strike="noStrike"/>
                        <a:t>         3</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61" name="Shape 161"/>
          <p:cNvSpPr/>
          <p:nvPr/>
        </p:nvSpPr>
        <p:spPr>
          <a:xfrm>
            <a:off x="6705598" y="1312817"/>
            <a:ext cx="4659087" cy="879565"/>
          </a:xfrm>
          <a:prstGeom prst="roundRect">
            <a:avLst>
              <a:gd fmla="val 16667" name="adj"/>
            </a:avLst>
          </a:prstGeom>
          <a:solidFill>
            <a:schemeClr val="lt1"/>
          </a:solid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Roboto Condensed"/>
              <a:buNone/>
            </a:pPr>
            <a:r>
              <a:rPr b="0" i="0" lang="en-US" sz="2400" u="none" cap="none" strike="noStrike">
                <a:solidFill>
                  <a:schemeClr val="dk1"/>
                </a:solidFill>
                <a:latin typeface="Roboto Condensed"/>
                <a:ea typeface="Roboto Condensed"/>
                <a:cs typeface="Roboto Condensed"/>
                <a:sym typeface="Roboto Condensed"/>
              </a:rPr>
              <a:t>Static Memory</a:t>
            </a:r>
            <a:endParaRPr b="0" i="0" sz="2400" u="none" cap="none" strike="noStrike">
              <a:solidFill>
                <a:schemeClr val="dk1"/>
              </a:solidFill>
              <a:latin typeface="Roboto Condensed"/>
              <a:ea typeface="Roboto Condensed"/>
              <a:cs typeface="Roboto Condensed"/>
              <a:sym typeface="Roboto Condensed"/>
            </a:endParaRPr>
          </a:p>
        </p:txBody>
      </p:sp>
      <p:sp>
        <p:nvSpPr>
          <p:cNvPr id="162" name="Shape 162"/>
          <p:cNvSpPr/>
          <p:nvPr/>
        </p:nvSpPr>
        <p:spPr>
          <a:xfrm rot="10800000">
            <a:off x="2002971" y="4146210"/>
            <a:ext cx="618309" cy="269965"/>
          </a:xfrm>
          <a:prstGeom prst="rightArrow">
            <a:avLst>
              <a:gd fmla="val 50000" name="adj1"/>
              <a:gd fmla="val 50000" name="adj2"/>
            </a:avLst>
          </a:prstGeom>
          <a:solidFill>
            <a:schemeClr val="accent1"/>
          </a:solidFill>
          <a:ln cap="flat" cmpd="sng" w="25400">
            <a:solidFill>
              <a:srgbClr val="395E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idx="1" type="body"/>
          </p:nvPr>
        </p:nvSpPr>
        <p:spPr>
          <a:xfrm>
            <a:off x="609601" y="1600200"/>
            <a:ext cx="5460274"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rgbClr val="538CD5"/>
                </a:solidFill>
                <a:latin typeface="Roboto Condensed"/>
                <a:ea typeface="Roboto Condensed"/>
                <a:cs typeface="Roboto Condensed"/>
                <a:sym typeface="Roboto Condensed"/>
              </a:rPr>
              <a:t>void</a:t>
            </a:r>
            <a:r>
              <a:rPr b="0" i="0" lang="en-US" sz="2400" u="none" cap="none" strike="noStrike">
                <a:solidFill>
                  <a:schemeClr val="dk1"/>
                </a:solidFill>
                <a:latin typeface="Roboto Condensed"/>
                <a:ea typeface="Roboto Condensed"/>
                <a:cs typeface="Roboto Condensed"/>
                <a:sym typeface="Roboto Condensed"/>
              </a:rPr>
              <a:t> fun() {</a:t>
            </a:r>
            <a:endParaRPr/>
          </a:p>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static int </a:t>
            </a:r>
            <a:r>
              <a:rPr b="0" i="0" lang="en-US" sz="2400" u="none" cap="none" strike="noStrike">
                <a:solidFill>
                  <a:schemeClr val="dk1"/>
                </a:solidFill>
                <a:latin typeface="Roboto Condensed"/>
                <a:ea typeface="Roboto Condensed"/>
                <a:cs typeface="Roboto Condensed"/>
                <a:sym typeface="Roboto Condensed"/>
              </a:rPr>
              <a:t>numCalls = 2;</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++numCalls; </a:t>
            </a:r>
            <a:endParaRPr/>
          </a:p>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a:p>
          <a:p>
            <a:pPr indent="0" lvl="0" marL="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Font typeface="Calibri"/>
              <a:buNone/>
            </a:pPr>
            <a:r>
              <a:rPr b="0" i="0" lang="en-US" sz="2400" u="none" cap="none" strike="noStrike">
                <a:solidFill>
                  <a:srgbClr val="538CD5"/>
                </a:solidFill>
                <a:latin typeface="Roboto Condensed"/>
                <a:ea typeface="Roboto Condensed"/>
                <a:cs typeface="Roboto Condensed"/>
                <a:sym typeface="Roboto Condensed"/>
              </a:rPr>
              <a:t>int </a:t>
            </a:r>
            <a:r>
              <a:rPr b="0" i="0" lang="en-US" sz="2400" u="none" cap="none" strike="noStrike">
                <a:solidFill>
                  <a:schemeClr val="dk1"/>
                </a:solidFill>
                <a:latin typeface="Roboto Condensed"/>
                <a:ea typeface="Roboto Condensed"/>
                <a:cs typeface="Roboto Condensed"/>
                <a:sym typeface="Roboto Condensed"/>
              </a:rPr>
              <a:t>main() {</a:t>
            </a:r>
            <a:endParaRPr/>
          </a:p>
          <a:p>
            <a:pPr indent="0" lvl="0" marL="0" marR="0" rtl="0" algn="l">
              <a:lnSpc>
                <a:spcPct val="100000"/>
              </a:lnSpc>
              <a:spcBef>
                <a:spcPts val="48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fun();</a:t>
            </a:r>
            <a:endParaRPr/>
          </a:p>
          <a:p>
            <a:pPr indent="0" lvl="0" marL="0" marR="0" rtl="0" algn="l">
              <a:lnSpc>
                <a:spcPct val="100000"/>
              </a:lnSpc>
              <a:spcBef>
                <a:spcPts val="48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fun();</a:t>
            </a:r>
            <a:endParaRPr/>
          </a:p>
          <a:p>
            <a:pPr indent="0" lvl="0" marL="0" marR="0" rtl="0" algn="l">
              <a:lnSpc>
                <a:spcPct val="100000"/>
              </a:lnSpc>
              <a:spcBef>
                <a:spcPts val="48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fun();</a:t>
            </a:r>
            <a:endParaRPr/>
          </a:p>
          <a:p>
            <a:pPr indent="0" lvl="0" marL="0" marR="0" rtl="0" algn="l">
              <a:lnSpc>
                <a:spcPct val="100000"/>
              </a:lnSpc>
              <a:spcBef>
                <a:spcPts val="48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b="0" i="0" sz="2400" u="none" cap="none" strike="noStrike">
              <a:solidFill>
                <a:schemeClr val="dk1"/>
              </a:solidFill>
              <a:latin typeface="Roboto Condensed"/>
              <a:ea typeface="Roboto Condensed"/>
              <a:cs typeface="Roboto Condensed"/>
              <a:sym typeface="Roboto Condensed"/>
            </a:endParaRPr>
          </a:p>
        </p:txBody>
      </p:sp>
      <p:sp>
        <p:nvSpPr>
          <p:cNvPr id="168" name="Shape 168"/>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Static function local variable</a:t>
            </a:r>
            <a:endParaRPr b="1" i="0" sz="2400" u="none" cap="none" strike="noStrike">
              <a:solidFill>
                <a:srgbClr val="666666"/>
              </a:solidFill>
              <a:latin typeface="Roboto Condensed"/>
              <a:ea typeface="Roboto Condensed"/>
              <a:cs typeface="Roboto Condensed"/>
              <a:sym typeface="Roboto Condensed"/>
            </a:endParaRPr>
          </a:p>
        </p:txBody>
      </p:sp>
      <p:graphicFrame>
        <p:nvGraphicFramePr>
          <p:cNvPr id="169" name="Shape 169"/>
          <p:cNvGraphicFramePr/>
          <p:nvPr/>
        </p:nvGraphicFramePr>
        <p:xfrm>
          <a:off x="6734628" y="2226249"/>
          <a:ext cx="3000000" cy="3000000"/>
        </p:xfrm>
        <a:graphic>
          <a:graphicData uri="http://schemas.openxmlformats.org/drawingml/2006/table">
            <a:tbl>
              <a:tblPr bandRow="1" firstRow="1">
                <a:noFill/>
                <a:tableStyleId>{47820B60-6FDF-4503-AA61-6CDA8C48D7DB}</a:tableStyleId>
              </a:tblPr>
              <a:tblGrid>
                <a:gridCol w="1157525"/>
                <a:gridCol w="1157525"/>
                <a:gridCol w="1157525"/>
                <a:gridCol w="1157525"/>
              </a:tblGrid>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rPr lang="en-US" sz="1400" u="none" cap="none" strike="noStrike"/>
                        <a:t>  numCalls </a:t>
                      </a:r>
                      <a:endParaRPr/>
                    </a:p>
                    <a:p>
                      <a:pPr indent="0" lvl="0" marL="0" marR="0" rtl="0" algn="l">
                        <a:lnSpc>
                          <a:spcPct val="100000"/>
                        </a:lnSpc>
                        <a:spcBef>
                          <a:spcPts val="0"/>
                        </a:spcBef>
                        <a:spcAft>
                          <a:spcPts val="0"/>
                        </a:spcAft>
                        <a:buClr>
                          <a:srgbClr val="000000"/>
                        </a:buClr>
                        <a:buFont typeface="Arial"/>
                        <a:buNone/>
                      </a:pPr>
                      <a:r>
                        <a:rPr lang="en-US" sz="1400" u="none" cap="none" strike="noStrike"/>
                        <a:t>         4</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70" name="Shape 170"/>
          <p:cNvSpPr/>
          <p:nvPr/>
        </p:nvSpPr>
        <p:spPr>
          <a:xfrm>
            <a:off x="6705598" y="1312817"/>
            <a:ext cx="4659087" cy="879565"/>
          </a:xfrm>
          <a:prstGeom prst="roundRect">
            <a:avLst>
              <a:gd fmla="val 16667" name="adj"/>
            </a:avLst>
          </a:prstGeom>
          <a:solidFill>
            <a:schemeClr val="lt1"/>
          </a:solid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Roboto Condensed"/>
              <a:buNone/>
            </a:pPr>
            <a:r>
              <a:rPr b="0" i="0" lang="en-US" sz="2400" u="none" cap="none" strike="noStrike">
                <a:solidFill>
                  <a:schemeClr val="dk1"/>
                </a:solidFill>
                <a:latin typeface="Roboto Condensed"/>
                <a:ea typeface="Roboto Condensed"/>
                <a:cs typeface="Roboto Condensed"/>
                <a:sym typeface="Roboto Condensed"/>
              </a:rPr>
              <a:t>Static Memory</a:t>
            </a:r>
            <a:endParaRPr b="0" i="0" sz="2400" u="none" cap="none" strike="noStrike">
              <a:solidFill>
                <a:schemeClr val="dk1"/>
              </a:solidFill>
              <a:latin typeface="Roboto Condensed"/>
              <a:ea typeface="Roboto Condensed"/>
              <a:cs typeface="Roboto Condensed"/>
              <a:sym typeface="Roboto Condensed"/>
            </a:endParaRPr>
          </a:p>
        </p:txBody>
      </p:sp>
      <p:sp>
        <p:nvSpPr>
          <p:cNvPr id="171" name="Shape 171"/>
          <p:cNvSpPr/>
          <p:nvPr/>
        </p:nvSpPr>
        <p:spPr>
          <a:xfrm rot="10800000">
            <a:off x="1976845" y="4546804"/>
            <a:ext cx="618309" cy="269965"/>
          </a:xfrm>
          <a:prstGeom prst="rightArrow">
            <a:avLst>
              <a:gd fmla="val 50000" name="adj1"/>
              <a:gd fmla="val 50000" name="adj2"/>
            </a:avLst>
          </a:prstGeom>
          <a:solidFill>
            <a:schemeClr val="accent1"/>
          </a:solidFill>
          <a:ln cap="flat" cmpd="sng" w="25400">
            <a:solidFill>
              <a:srgbClr val="395E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idx="1" type="body"/>
          </p:nvPr>
        </p:nvSpPr>
        <p:spPr>
          <a:xfrm>
            <a:off x="609601" y="1600200"/>
            <a:ext cx="5460274"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rgbClr val="538CD5"/>
                </a:solidFill>
                <a:latin typeface="Roboto Condensed"/>
                <a:ea typeface="Roboto Condensed"/>
                <a:cs typeface="Roboto Condensed"/>
                <a:sym typeface="Roboto Condensed"/>
              </a:rPr>
              <a:t>void</a:t>
            </a:r>
            <a:r>
              <a:rPr b="0" i="0" lang="en-US" sz="2400" u="none" cap="none" strike="noStrike">
                <a:solidFill>
                  <a:schemeClr val="dk1"/>
                </a:solidFill>
                <a:latin typeface="Roboto Condensed"/>
                <a:ea typeface="Roboto Condensed"/>
                <a:cs typeface="Roboto Condensed"/>
                <a:sym typeface="Roboto Condensed"/>
              </a:rPr>
              <a:t> fun() {</a:t>
            </a:r>
            <a:endParaRPr/>
          </a:p>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static int </a:t>
            </a:r>
            <a:r>
              <a:rPr b="0" i="0" lang="en-US" sz="2400" u="none" cap="none" strike="noStrike">
                <a:solidFill>
                  <a:schemeClr val="dk1"/>
                </a:solidFill>
                <a:latin typeface="Roboto Condensed"/>
                <a:ea typeface="Roboto Condensed"/>
                <a:cs typeface="Roboto Condensed"/>
                <a:sym typeface="Roboto Condensed"/>
              </a:rPr>
              <a:t>numCalls = 2;</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++numCalls; </a:t>
            </a:r>
            <a:endParaRPr/>
          </a:p>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a:p>
          <a:p>
            <a:pPr indent="0" lvl="0" marL="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Font typeface="Calibri"/>
              <a:buNone/>
            </a:pPr>
            <a:r>
              <a:rPr b="0" i="0" lang="en-US" sz="2400" u="none" cap="none" strike="noStrike">
                <a:solidFill>
                  <a:srgbClr val="538CD5"/>
                </a:solidFill>
                <a:latin typeface="Roboto Condensed"/>
                <a:ea typeface="Roboto Condensed"/>
                <a:cs typeface="Roboto Condensed"/>
                <a:sym typeface="Roboto Condensed"/>
              </a:rPr>
              <a:t>int </a:t>
            </a:r>
            <a:r>
              <a:rPr b="0" i="0" lang="en-US" sz="2400" u="none" cap="none" strike="noStrike">
                <a:solidFill>
                  <a:schemeClr val="dk1"/>
                </a:solidFill>
                <a:latin typeface="Roboto Condensed"/>
                <a:ea typeface="Roboto Condensed"/>
                <a:cs typeface="Roboto Condensed"/>
                <a:sym typeface="Roboto Condensed"/>
              </a:rPr>
              <a:t>main() {</a:t>
            </a:r>
            <a:endParaRPr/>
          </a:p>
          <a:p>
            <a:pPr indent="0" lvl="0" marL="0" marR="0" rtl="0" algn="l">
              <a:lnSpc>
                <a:spcPct val="100000"/>
              </a:lnSpc>
              <a:spcBef>
                <a:spcPts val="48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fun();</a:t>
            </a:r>
            <a:endParaRPr/>
          </a:p>
          <a:p>
            <a:pPr indent="0" lvl="0" marL="0" marR="0" rtl="0" algn="l">
              <a:lnSpc>
                <a:spcPct val="100000"/>
              </a:lnSpc>
              <a:spcBef>
                <a:spcPts val="48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fun();</a:t>
            </a:r>
            <a:endParaRPr/>
          </a:p>
          <a:p>
            <a:pPr indent="0" lvl="0" marL="0" marR="0" rtl="0" algn="l">
              <a:lnSpc>
                <a:spcPct val="100000"/>
              </a:lnSpc>
              <a:spcBef>
                <a:spcPts val="48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fun();</a:t>
            </a:r>
            <a:endParaRPr/>
          </a:p>
          <a:p>
            <a:pPr indent="0" lvl="0" marL="0" marR="0" rtl="0" algn="l">
              <a:lnSpc>
                <a:spcPct val="100000"/>
              </a:lnSpc>
              <a:spcBef>
                <a:spcPts val="48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b="0" i="0" sz="2400" u="none" cap="none" strike="noStrike">
              <a:solidFill>
                <a:schemeClr val="dk1"/>
              </a:solidFill>
              <a:latin typeface="Roboto Condensed"/>
              <a:ea typeface="Roboto Condensed"/>
              <a:cs typeface="Roboto Condensed"/>
              <a:sym typeface="Roboto Condensed"/>
            </a:endParaRPr>
          </a:p>
        </p:txBody>
      </p:sp>
      <p:sp>
        <p:nvSpPr>
          <p:cNvPr id="177" name="Shape 177"/>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Static function local variable</a:t>
            </a:r>
            <a:endParaRPr b="1" i="0" sz="2400" u="none" cap="none" strike="noStrike">
              <a:solidFill>
                <a:srgbClr val="666666"/>
              </a:solidFill>
              <a:latin typeface="Roboto Condensed"/>
              <a:ea typeface="Roboto Condensed"/>
              <a:cs typeface="Roboto Condensed"/>
              <a:sym typeface="Roboto Condensed"/>
            </a:endParaRPr>
          </a:p>
        </p:txBody>
      </p:sp>
      <p:graphicFrame>
        <p:nvGraphicFramePr>
          <p:cNvPr id="178" name="Shape 178"/>
          <p:cNvGraphicFramePr/>
          <p:nvPr/>
        </p:nvGraphicFramePr>
        <p:xfrm>
          <a:off x="6734628" y="2226249"/>
          <a:ext cx="3000000" cy="3000000"/>
        </p:xfrm>
        <a:graphic>
          <a:graphicData uri="http://schemas.openxmlformats.org/drawingml/2006/table">
            <a:tbl>
              <a:tblPr bandRow="1" firstRow="1">
                <a:noFill/>
                <a:tableStyleId>{47820B60-6FDF-4503-AA61-6CDA8C48D7DB}</a:tableStyleId>
              </a:tblPr>
              <a:tblGrid>
                <a:gridCol w="1157525"/>
                <a:gridCol w="1157525"/>
                <a:gridCol w="1157525"/>
                <a:gridCol w="1157525"/>
              </a:tblGrid>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rPr lang="en-US" sz="1400" u="none" cap="none" strike="noStrike"/>
                        <a:t>  numCalls </a:t>
                      </a:r>
                      <a:endParaRPr/>
                    </a:p>
                    <a:p>
                      <a:pPr indent="0" lvl="0" marL="0" marR="0" rtl="0" algn="l">
                        <a:lnSpc>
                          <a:spcPct val="100000"/>
                        </a:lnSpc>
                        <a:spcBef>
                          <a:spcPts val="0"/>
                        </a:spcBef>
                        <a:spcAft>
                          <a:spcPts val="0"/>
                        </a:spcAft>
                        <a:buClr>
                          <a:srgbClr val="000000"/>
                        </a:buClr>
                        <a:buFont typeface="Arial"/>
                        <a:buNone/>
                      </a:pPr>
                      <a:r>
                        <a:rPr lang="en-US" sz="1400" u="none" cap="none" strike="noStrike"/>
                        <a:t>         5</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79" name="Shape 179"/>
          <p:cNvSpPr/>
          <p:nvPr/>
        </p:nvSpPr>
        <p:spPr>
          <a:xfrm>
            <a:off x="6705598" y="1312817"/>
            <a:ext cx="4659087" cy="879565"/>
          </a:xfrm>
          <a:prstGeom prst="roundRect">
            <a:avLst>
              <a:gd fmla="val 16667" name="adj"/>
            </a:avLst>
          </a:prstGeom>
          <a:solidFill>
            <a:schemeClr val="lt1"/>
          </a:solid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Roboto Condensed"/>
              <a:buNone/>
            </a:pPr>
            <a:r>
              <a:rPr b="0" i="0" lang="en-US" sz="2400" u="none" cap="none" strike="noStrike">
                <a:solidFill>
                  <a:schemeClr val="dk1"/>
                </a:solidFill>
                <a:latin typeface="Roboto Condensed"/>
                <a:ea typeface="Roboto Condensed"/>
                <a:cs typeface="Roboto Condensed"/>
                <a:sym typeface="Roboto Condensed"/>
              </a:rPr>
              <a:t>Static Memory</a:t>
            </a:r>
            <a:endParaRPr b="0" i="0" sz="2400" u="none" cap="none" strike="noStrike">
              <a:solidFill>
                <a:schemeClr val="dk1"/>
              </a:solidFill>
              <a:latin typeface="Roboto Condensed"/>
              <a:ea typeface="Roboto Condensed"/>
              <a:cs typeface="Roboto Condensed"/>
              <a:sym typeface="Roboto Condensed"/>
            </a:endParaRPr>
          </a:p>
        </p:txBody>
      </p:sp>
      <p:sp>
        <p:nvSpPr>
          <p:cNvPr id="180" name="Shape 180"/>
          <p:cNvSpPr/>
          <p:nvPr/>
        </p:nvSpPr>
        <p:spPr>
          <a:xfrm rot="10800000">
            <a:off x="1863633" y="4973524"/>
            <a:ext cx="618309" cy="269965"/>
          </a:xfrm>
          <a:prstGeom prst="rightArrow">
            <a:avLst>
              <a:gd fmla="val 50000" name="adj1"/>
              <a:gd fmla="val 50000" name="adj2"/>
            </a:avLst>
          </a:prstGeom>
          <a:solidFill>
            <a:schemeClr val="accent1"/>
          </a:solidFill>
          <a:ln cap="flat" cmpd="sng" w="25400">
            <a:solidFill>
              <a:srgbClr val="395E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idx="1" type="body"/>
          </p:nvPr>
        </p:nvSpPr>
        <p:spPr>
          <a:xfrm>
            <a:off x="609601" y="1600200"/>
            <a:ext cx="5460274"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rgbClr val="538CD5"/>
                </a:solidFill>
                <a:latin typeface="Roboto Condensed"/>
                <a:ea typeface="Roboto Condensed"/>
                <a:cs typeface="Roboto Condensed"/>
                <a:sym typeface="Roboto Condensed"/>
              </a:rPr>
              <a:t>void</a:t>
            </a:r>
            <a:r>
              <a:rPr b="0" i="0" lang="en-US" sz="2400" u="none" cap="none" strike="noStrike">
                <a:solidFill>
                  <a:schemeClr val="dk1"/>
                </a:solidFill>
                <a:latin typeface="Roboto Condensed"/>
                <a:ea typeface="Roboto Condensed"/>
                <a:cs typeface="Roboto Condensed"/>
                <a:sym typeface="Roboto Condensed"/>
              </a:rPr>
              <a:t> fun() {</a:t>
            </a:r>
            <a:endParaRPr/>
          </a:p>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static int </a:t>
            </a:r>
            <a:r>
              <a:rPr b="0" i="0" lang="en-US" sz="2400" u="none" cap="none" strike="noStrike">
                <a:solidFill>
                  <a:schemeClr val="dk1"/>
                </a:solidFill>
                <a:latin typeface="Roboto Condensed"/>
                <a:ea typeface="Roboto Condensed"/>
                <a:cs typeface="Roboto Condensed"/>
                <a:sym typeface="Roboto Condensed"/>
              </a:rPr>
              <a:t>numCalls = 2;</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++numCalls; </a:t>
            </a:r>
            <a:endParaRPr/>
          </a:p>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a:p>
          <a:p>
            <a:pPr indent="0" lvl="0" marL="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Font typeface="Calibri"/>
              <a:buNone/>
            </a:pPr>
            <a:r>
              <a:rPr b="0" i="0" lang="en-US" sz="2400" u="none" cap="none" strike="noStrike">
                <a:solidFill>
                  <a:srgbClr val="538CD5"/>
                </a:solidFill>
                <a:latin typeface="Roboto Condensed"/>
                <a:ea typeface="Roboto Condensed"/>
                <a:cs typeface="Roboto Condensed"/>
                <a:sym typeface="Roboto Condensed"/>
              </a:rPr>
              <a:t>int </a:t>
            </a:r>
            <a:r>
              <a:rPr b="0" i="0" lang="en-US" sz="2400" u="none" cap="none" strike="noStrike">
                <a:solidFill>
                  <a:schemeClr val="dk1"/>
                </a:solidFill>
                <a:latin typeface="Roboto Condensed"/>
                <a:ea typeface="Roboto Condensed"/>
                <a:cs typeface="Roboto Condensed"/>
                <a:sym typeface="Roboto Condensed"/>
              </a:rPr>
              <a:t>main() {</a:t>
            </a:r>
            <a:endParaRPr/>
          </a:p>
          <a:p>
            <a:pPr indent="0" lvl="0" marL="0" marR="0" rtl="0" algn="l">
              <a:lnSpc>
                <a:spcPct val="100000"/>
              </a:lnSpc>
              <a:spcBef>
                <a:spcPts val="48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fun();</a:t>
            </a:r>
            <a:endParaRPr/>
          </a:p>
          <a:p>
            <a:pPr indent="0" lvl="0" marL="0" marR="0" rtl="0" algn="l">
              <a:lnSpc>
                <a:spcPct val="100000"/>
              </a:lnSpc>
              <a:spcBef>
                <a:spcPts val="48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fun();</a:t>
            </a:r>
            <a:endParaRPr/>
          </a:p>
          <a:p>
            <a:pPr indent="0" lvl="0" marL="0" marR="0" rtl="0" algn="l">
              <a:lnSpc>
                <a:spcPct val="100000"/>
              </a:lnSpc>
              <a:spcBef>
                <a:spcPts val="48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fun();</a:t>
            </a:r>
            <a:endParaRPr/>
          </a:p>
          <a:p>
            <a:pPr indent="0" lvl="0" marL="0" marR="0" rtl="0" algn="l">
              <a:lnSpc>
                <a:spcPct val="100000"/>
              </a:lnSpc>
              <a:spcBef>
                <a:spcPts val="48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b="0" i="0" sz="2400" u="none" cap="none" strike="noStrike">
              <a:solidFill>
                <a:schemeClr val="dk1"/>
              </a:solidFill>
              <a:latin typeface="Roboto Condensed"/>
              <a:ea typeface="Roboto Condensed"/>
              <a:cs typeface="Roboto Condensed"/>
              <a:sym typeface="Roboto Condensed"/>
            </a:endParaRPr>
          </a:p>
        </p:txBody>
      </p:sp>
      <p:sp>
        <p:nvSpPr>
          <p:cNvPr id="186" name="Shape 186"/>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Static function local variable</a:t>
            </a:r>
            <a:endParaRPr b="1" i="0" sz="2400" u="none" cap="none" strike="noStrike">
              <a:solidFill>
                <a:srgbClr val="666666"/>
              </a:solidFill>
              <a:latin typeface="Roboto Condensed"/>
              <a:ea typeface="Roboto Condensed"/>
              <a:cs typeface="Roboto Condensed"/>
              <a:sym typeface="Roboto Condensed"/>
            </a:endParaRPr>
          </a:p>
        </p:txBody>
      </p:sp>
      <p:graphicFrame>
        <p:nvGraphicFramePr>
          <p:cNvPr id="187" name="Shape 187"/>
          <p:cNvGraphicFramePr/>
          <p:nvPr/>
        </p:nvGraphicFramePr>
        <p:xfrm>
          <a:off x="6734628" y="2226249"/>
          <a:ext cx="3000000" cy="3000000"/>
        </p:xfrm>
        <a:graphic>
          <a:graphicData uri="http://schemas.openxmlformats.org/drawingml/2006/table">
            <a:tbl>
              <a:tblPr bandRow="1" firstRow="1">
                <a:noFill/>
                <a:tableStyleId>{47820B60-6FDF-4503-AA61-6CDA8C48D7DB}</a:tableStyleId>
              </a:tblPr>
              <a:tblGrid>
                <a:gridCol w="1157525"/>
                <a:gridCol w="1157525"/>
                <a:gridCol w="1157525"/>
                <a:gridCol w="1157525"/>
              </a:tblGrid>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rPr lang="en-US" sz="1400" u="none" cap="none" strike="noStrike"/>
                        <a:t>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88" name="Shape 188"/>
          <p:cNvSpPr/>
          <p:nvPr/>
        </p:nvSpPr>
        <p:spPr>
          <a:xfrm>
            <a:off x="6705598" y="1312817"/>
            <a:ext cx="4659087" cy="879565"/>
          </a:xfrm>
          <a:prstGeom prst="roundRect">
            <a:avLst>
              <a:gd fmla="val 16667" name="adj"/>
            </a:avLst>
          </a:prstGeom>
          <a:solidFill>
            <a:schemeClr val="lt1"/>
          </a:solid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Roboto Condensed"/>
              <a:buNone/>
            </a:pPr>
            <a:r>
              <a:rPr b="0" i="0" lang="en-US" sz="2400" u="none" cap="none" strike="noStrike">
                <a:solidFill>
                  <a:schemeClr val="dk1"/>
                </a:solidFill>
                <a:latin typeface="Roboto Condensed"/>
                <a:ea typeface="Roboto Condensed"/>
                <a:cs typeface="Roboto Condensed"/>
                <a:sym typeface="Roboto Condensed"/>
              </a:rPr>
              <a:t>Static Memory</a:t>
            </a:r>
            <a:endParaRPr b="0" i="0" sz="2400" u="none" cap="none" strike="noStrike">
              <a:solidFill>
                <a:schemeClr val="dk1"/>
              </a:solidFill>
              <a:latin typeface="Roboto Condensed"/>
              <a:ea typeface="Roboto Condensed"/>
              <a:cs typeface="Roboto Condensed"/>
              <a:sym typeface="Roboto Condensed"/>
            </a:endParaRPr>
          </a:p>
        </p:txBody>
      </p:sp>
      <p:sp>
        <p:nvSpPr>
          <p:cNvPr id="189" name="Shape 189"/>
          <p:cNvSpPr/>
          <p:nvPr/>
        </p:nvSpPr>
        <p:spPr>
          <a:xfrm rot="10800000">
            <a:off x="1715587" y="5856198"/>
            <a:ext cx="618309" cy="269965"/>
          </a:xfrm>
          <a:prstGeom prst="rightArrow">
            <a:avLst>
              <a:gd fmla="val 50000" name="adj1"/>
              <a:gd fmla="val 50000" name="adj2"/>
            </a:avLst>
          </a:prstGeom>
          <a:solidFill>
            <a:schemeClr val="accent1"/>
          </a:solidFill>
          <a:ln cap="flat" cmpd="sng" w="25400">
            <a:solidFill>
              <a:srgbClr val="395E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idx="1" type="body"/>
          </p:nvPr>
        </p:nvSpPr>
        <p:spPr>
          <a:xfrm>
            <a:off x="609600" y="1600200"/>
            <a:ext cx="11033759"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rgbClr val="538CD5"/>
                </a:solidFill>
                <a:latin typeface="Roboto Condensed"/>
                <a:ea typeface="Roboto Condensed"/>
                <a:cs typeface="Roboto Condensed"/>
                <a:sym typeface="Roboto Condensed"/>
              </a:rPr>
              <a:t>A.cpp</a:t>
            </a:r>
            <a:endParaRPr/>
          </a:p>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rgbClr val="538CD5"/>
                </a:solidFill>
                <a:latin typeface="Roboto Condensed"/>
                <a:ea typeface="Roboto Condensed"/>
                <a:cs typeface="Roboto Condensed"/>
                <a:sym typeface="Roboto Condensed"/>
              </a:rPr>
              <a:t>static size_t </a:t>
            </a:r>
            <a:r>
              <a:rPr b="0" i="0" lang="en-US" sz="2400" u="none" cap="none" strike="noStrike">
                <a:solidFill>
                  <a:schemeClr val="dk1"/>
                </a:solidFill>
                <a:latin typeface="Roboto Condensed"/>
                <a:ea typeface="Roboto Condensed"/>
                <a:cs typeface="Roboto Condensed"/>
                <a:sym typeface="Roboto Condensed"/>
              </a:rPr>
              <a:t>sNumEnemies = 10;</a:t>
            </a:r>
            <a:endParaRPr/>
          </a:p>
          <a:p>
            <a:pPr indent="-342900" lvl="0" marL="342900" marR="0" rtl="0" algn="l">
              <a:lnSpc>
                <a:spcPct val="100000"/>
              </a:lnSpc>
              <a:spcBef>
                <a:spcPts val="0"/>
              </a:spcBef>
              <a:spcAft>
                <a:spcPts val="0"/>
              </a:spcAft>
              <a:buClr>
                <a:schemeClr val="dk1"/>
              </a:buClr>
              <a:buFont typeface="Calibri"/>
              <a:buNone/>
            </a:pPr>
            <a:r>
              <a:t/>
            </a:r>
            <a:endParaRPr b="0" i="0" sz="2400" u="none" cap="none" strike="noStrike">
              <a:solidFill>
                <a:srgbClr val="538CD5"/>
              </a:solidFill>
              <a:latin typeface="Roboto Condensed"/>
              <a:ea typeface="Roboto Condensed"/>
              <a:cs typeface="Roboto Condensed"/>
              <a:sym typeface="Roboto Condensed"/>
            </a:endParaRPr>
          </a:p>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rgbClr val="538CD5"/>
                </a:solidFill>
                <a:latin typeface="Roboto Condensed"/>
                <a:ea typeface="Roboto Condensed"/>
                <a:cs typeface="Roboto Condensed"/>
                <a:sym typeface="Roboto Condensed"/>
              </a:rPr>
              <a:t>void</a:t>
            </a:r>
            <a:r>
              <a:rPr b="0" i="0" lang="en-US" sz="2400" u="none" cap="none" strike="noStrike">
                <a:solidFill>
                  <a:schemeClr val="dk1"/>
                </a:solidFill>
                <a:latin typeface="Roboto Condensed"/>
                <a:ea typeface="Roboto Condensed"/>
                <a:cs typeface="Roboto Condensed"/>
                <a:sym typeface="Roboto Condensed"/>
              </a:rPr>
              <a:t> createEnemy() {</a:t>
            </a:r>
            <a:endParaRPr/>
          </a:p>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++sNumEnemies;</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a:p>
          <a:p>
            <a:pPr indent="-342900" lvl="0" marL="34290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48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Globally accessible inside its compilation unit (internal linkage)</a:t>
            </a:r>
            <a:endParaRPr/>
          </a:p>
          <a:p>
            <a:pPr indent="-304800" lvl="0" marL="342900" marR="0" rtl="0" algn="l">
              <a:lnSpc>
                <a:spcPct val="100000"/>
              </a:lnSpc>
              <a:spcBef>
                <a:spcPts val="0"/>
              </a:spcBef>
              <a:spcAft>
                <a:spcPts val="0"/>
              </a:spcAft>
              <a:buClr>
                <a:schemeClr val="dk1"/>
              </a:buClr>
              <a:buSzPts val="600"/>
              <a:buFont typeface="Arial"/>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195" name="Shape 195"/>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Static global variable</a:t>
            </a:r>
            <a:endParaRPr b="1" i="0" sz="2400" u="none" cap="none" strike="noStrike">
              <a:solidFill>
                <a:srgbClr val="666666"/>
              </a:solidFill>
              <a:latin typeface="Roboto Condensed"/>
              <a:ea typeface="Roboto Condensed"/>
              <a:cs typeface="Roboto Condensed"/>
              <a:sym typeface="Roboto Condense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idx="1" type="body"/>
          </p:nvPr>
        </p:nvSpPr>
        <p:spPr>
          <a:xfrm>
            <a:off x="609600" y="1600200"/>
            <a:ext cx="11033759"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rgbClr val="538CD5"/>
                </a:solidFill>
                <a:latin typeface="Roboto Condensed"/>
                <a:ea typeface="Roboto Condensed"/>
                <a:cs typeface="Roboto Condensed"/>
                <a:sym typeface="Roboto Condensed"/>
              </a:rPr>
              <a:t>A.cpp</a:t>
            </a:r>
            <a:endParaRPr/>
          </a:p>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rgbClr val="538CD5"/>
                </a:solidFill>
                <a:latin typeface="Roboto Condensed"/>
                <a:ea typeface="Roboto Condensed"/>
                <a:cs typeface="Roboto Condensed"/>
                <a:sym typeface="Roboto Condensed"/>
              </a:rPr>
              <a:t>static size_t </a:t>
            </a:r>
            <a:r>
              <a:rPr b="0" i="0" lang="en-US" sz="2400" u="none" cap="none" strike="noStrike">
                <a:solidFill>
                  <a:schemeClr val="dk1"/>
                </a:solidFill>
                <a:latin typeface="Roboto Condensed"/>
                <a:ea typeface="Roboto Condensed"/>
                <a:cs typeface="Roboto Condensed"/>
                <a:sym typeface="Roboto Condensed"/>
              </a:rPr>
              <a:t>sNumEnemies = 10;</a:t>
            </a:r>
            <a:endParaRPr/>
          </a:p>
          <a:p>
            <a:pPr indent="-342900" lvl="0" marL="342900" marR="0" rtl="0" algn="l">
              <a:lnSpc>
                <a:spcPct val="100000"/>
              </a:lnSpc>
              <a:spcBef>
                <a:spcPts val="0"/>
              </a:spcBef>
              <a:spcAft>
                <a:spcPts val="0"/>
              </a:spcAft>
              <a:buClr>
                <a:schemeClr val="dk1"/>
              </a:buClr>
              <a:buFont typeface="Calibri"/>
              <a:buNone/>
            </a:pPr>
            <a:r>
              <a:t/>
            </a:r>
            <a:endParaRPr b="0" i="0" sz="2400" u="none" cap="none" strike="noStrike">
              <a:solidFill>
                <a:srgbClr val="538CD5"/>
              </a:solidFill>
              <a:latin typeface="Roboto Condensed"/>
              <a:ea typeface="Roboto Condensed"/>
              <a:cs typeface="Roboto Condensed"/>
              <a:sym typeface="Roboto Condensed"/>
            </a:endParaRPr>
          </a:p>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rgbClr val="538CD5"/>
                </a:solidFill>
                <a:latin typeface="Roboto Condensed"/>
                <a:ea typeface="Roboto Condensed"/>
                <a:cs typeface="Roboto Condensed"/>
                <a:sym typeface="Roboto Condensed"/>
              </a:rPr>
              <a:t>void</a:t>
            </a:r>
            <a:r>
              <a:rPr b="0" i="0" lang="en-US" sz="2400" u="none" cap="none" strike="noStrike">
                <a:solidFill>
                  <a:schemeClr val="dk1"/>
                </a:solidFill>
                <a:latin typeface="Roboto Condensed"/>
                <a:ea typeface="Roboto Condensed"/>
                <a:cs typeface="Roboto Condensed"/>
                <a:sym typeface="Roboto Condensed"/>
              </a:rPr>
              <a:t> createEnemy() {</a:t>
            </a:r>
            <a:endParaRPr/>
          </a:p>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++sNumEnemies;</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a:p>
          <a:p>
            <a:pPr indent="0" lvl="0" marL="0" marR="0" rtl="0" algn="l">
              <a:lnSpc>
                <a:spcPct val="100000"/>
              </a:lnSpc>
              <a:spcBef>
                <a:spcPts val="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Font typeface="Calibri"/>
              <a:buNone/>
            </a:pPr>
            <a:r>
              <a:rPr b="0" i="0" lang="en-US" sz="2400" u="none" cap="none" strike="noStrike">
                <a:solidFill>
                  <a:srgbClr val="538CD5"/>
                </a:solidFill>
                <a:latin typeface="Roboto Condensed"/>
                <a:ea typeface="Roboto Condensed"/>
                <a:cs typeface="Roboto Condensed"/>
                <a:sym typeface="Roboto Condensed"/>
              </a:rPr>
              <a:t>int </a:t>
            </a:r>
            <a:r>
              <a:rPr b="0" i="0" lang="en-US" sz="2400" u="none" cap="none" strike="noStrike">
                <a:solidFill>
                  <a:schemeClr val="dk1"/>
                </a:solidFill>
                <a:latin typeface="Roboto Condensed"/>
                <a:ea typeface="Roboto Condensed"/>
                <a:cs typeface="Roboto Condensed"/>
                <a:sym typeface="Roboto Condensed"/>
              </a:rPr>
              <a:t>main() {</a:t>
            </a:r>
            <a:endParaRPr/>
          </a:p>
          <a:p>
            <a:pPr indent="0" lvl="0" marL="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createEnemy();</a:t>
            </a:r>
            <a:endParaRPr/>
          </a:p>
          <a:p>
            <a:pPr indent="0" lvl="0" marL="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createEnemy();</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201" name="Shape 201"/>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Static global variable</a:t>
            </a:r>
            <a:endParaRPr b="1" i="0" sz="2400" u="none" cap="none" strike="noStrike">
              <a:solidFill>
                <a:srgbClr val="666666"/>
              </a:solidFill>
              <a:latin typeface="Roboto Condensed"/>
              <a:ea typeface="Roboto Condensed"/>
              <a:cs typeface="Roboto Condensed"/>
              <a:sym typeface="Roboto Condensed"/>
            </a:endParaRPr>
          </a:p>
        </p:txBody>
      </p:sp>
      <p:graphicFrame>
        <p:nvGraphicFramePr>
          <p:cNvPr id="202" name="Shape 202"/>
          <p:cNvGraphicFramePr/>
          <p:nvPr/>
        </p:nvGraphicFramePr>
        <p:xfrm>
          <a:off x="6734628" y="2226249"/>
          <a:ext cx="3000000" cy="3000000"/>
        </p:xfrm>
        <a:graphic>
          <a:graphicData uri="http://schemas.openxmlformats.org/drawingml/2006/table">
            <a:tbl>
              <a:tblPr bandRow="1" firstRow="1">
                <a:noFill/>
                <a:tableStyleId>{47820B60-6FDF-4503-AA61-6CDA8C48D7DB}</a:tableStyleId>
              </a:tblPr>
              <a:tblGrid>
                <a:gridCol w="789575"/>
                <a:gridCol w="1525450"/>
                <a:gridCol w="1157525"/>
                <a:gridCol w="1157525"/>
              </a:tblGrid>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03" name="Shape 203"/>
          <p:cNvSpPr/>
          <p:nvPr/>
        </p:nvSpPr>
        <p:spPr>
          <a:xfrm>
            <a:off x="6705598" y="1312817"/>
            <a:ext cx="4659087" cy="879565"/>
          </a:xfrm>
          <a:prstGeom prst="roundRect">
            <a:avLst>
              <a:gd fmla="val 16667" name="adj"/>
            </a:avLst>
          </a:prstGeom>
          <a:solidFill>
            <a:schemeClr val="lt1"/>
          </a:solid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Roboto Condensed"/>
              <a:buNone/>
            </a:pPr>
            <a:r>
              <a:rPr b="0" i="0" lang="en-US" sz="2400" u="none" cap="none" strike="noStrike">
                <a:solidFill>
                  <a:schemeClr val="dk1"/>
                </a:solidFill>
                <a:latin typeface="Roboto Condensed"/>
                <a:ea typeface="Roboto Condensed"/>
                <a:cs typeface="Roboto Condensed"/>
                <a:sym typeface="Roboto Condensed"/>
              </a:rPr>
              <a:t>Static Memory</a:t>
            </a:r>
            <a:endParaRPr b="0" i="0" sz="2400" u="none" cap="none" strike="noStrike">
              <a:solidFill>
                <a:schemeClr val="dk1"/>
              </a:solidFill>
              <a:latin typeface="Roboto Condensed"/>
              <a:ea typeface="Roboto Condensed"/>
              <a:cs typeface="Roboto Condensed"/>
              <a:sym typeface="Roboto Condense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idx="1" type="body"/>
          </p:nvPr>
        </p:nvSpPr>
        <p:spPr>
          <a:xfrm>
            <a:off x="609600" y="1600200"/>
            <a:ext cx="11033759"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rgbClr val="538CD5"/>
                </a:solidFill>
                <a:latin typeface="Roboto Condensed"/>
                <a:ea typeface="Roboto Condensed"/>
                <a:cs typeface="Roboto Condensed"/>
                <a:sym typeface="Roboto Condensed"/>
              </a:rPr>
              <a:t>A.cpp</a:t>
            </a:r>
            <a:endParaRPr/>
          </a:p>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rgbClr val="538CD5"/>
                </a:solidFill>
                <a:latin typeface="Roboto Condensed"/>
                <a:ea typeface="Roboto Condensed"/>
                <a:cs typeface="Roboto Condensed"/>
                <a:sym typeface="Roboto Condensed"/>
              </a:rPr>
              <a:t>static size_t </a:t>
            </a:r>
            <a:r>
              <a:rPr b="0" i="0" lang="en-US" sz="2400" u="none" cap="none" strike="noStrike">
                <a:solidFill>
                  <a:schemeClr val="dk1"/>
                </a:solidFill>
                <a:latin typeface="Roboto Condensed"/>
                <a:ea typeface="Roboto Condensed"/>
                <a:cs typeface="Roboto Condensed"/>
                <a:sym typeface="Roboto Condensed"/>
              </a:rPr>
              <a:t>sNumEnemies = 10;</a:t>
            </a:r>
            <a:endParaRPr/>
          </a:p>
          <a:p>
            <a:pPr indent="-342900" lvl="0" marL="342900" marR="0" rtl="0" algn="l">
              <a:lnSpc>
                <a:spcPct val="100000"/>
              </a:lnSpc>
              <a:spcBef>
                <a:spcPts val="0"/>
              </a:spcBef>
              <a:spcAft>
                <a:spcPts val="0"/>
              </a:spcAft>
              <a:buClr>
                <a:schemeClr val="dk1"/>
              </a:buClr>
              <a:buFont typeface="Calibri"/>
              <a:buNone/>
            </a:pPr>
            <a:r>
              <a:t/>
            </a:r>
            <a:endParaRPr b="0" i="0" sz="2400" u="none" cap="none" strike="noStrike">
              <a:solidFill>
                <a:srgbClr val="538CD5"/>
              </a:solidFill>
              <a:latin typeface="Roboto Condensed"/>
              <a:ea typeface="Roboto Condensed"/>
              <a:cs typeface="Roboto Condensed"/>
              <a:sym typeface="Roboto Condensed"/>
            </a:endParaRPr>
          </a:p>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rgbClr val="538CD5"/>
                </a:solidFill>
                <a:latin typeface="Roboto Condensed"/>
                <a:ea typeface="Roboto Condensed"/>
                <a:cs typeface="Roboto Condensed"/>
                <a:sym typeface="Roboto Condensed"/>
              </a:rPr>
              <a:t>void</a:t>
            </a:r>
            <a:r>
              <a:rPr b="0" i="0" lang="en-US" sz="2400" u="none" cap="none" strike="noStrike">
                <a:solidFill>
                  <a:schemeClr val="dk1"/>
                </a:solidFill>
                <a:latin typeface="Roboto Condensed"/>
                <a:ea typeface="Roboto Condensed"/>
                <a:cs typeface="Roboto Condensed"/>
                <a:sym typeface="Roboto Condensed"/>
              </a:rPr>
              <a:t> createEnemy() {</a:t>
            </a:r>
            <a:endParaRPr/>
          </a:p>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++sNumEnemies;</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a:p>
          <a:p>
            <a:pPr indent="0" lvl="0" marL="0" marR="0" rtl="0" algn="l">
              <a:lnSpc>
                <a:spcPct val="100000"/>
              </a:lnSpc>
              <a:spcBef>
                <a:spcPts val="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Font typeface="Calibri"/>
              <a:buNone/>
            </a:pPr>
            <a:r>
              <a:rPr b="0" i="0" lang="en-US" sz="2400" u="none" cap="none" strike="noStrike">
                <a:solidFill>
                  <a:srgbClr val="538CD5"/>
                </a:solidFill>
                <a:latin typeface="Roboto Condensed"/>
                <a:ea typeface="Roboto Condensed"/>
                <a:cs typeface="Roboto Condensed"/>
                <a:sym typeface="Roboto Condensed"/>
              </a:rPr>
              <a:t>int </a:t>
            </a:r>
            <a:r>
              <a:rPr b="0" i="0" lang="en-US" sz="2400" u="none" cap="none" strike="noStrike">
                <a:solidFill>
                  <a:schemeClr val="dk1"/>
                </a:solidFill>
                <a:latin typeface="Roboto Condensed"/>
                <a:ea typeface="Roboto Condensed"/>
                <a:cs typeface="Roboto Condensed"/>
                <a:sym typeface="Roboto Condensed"/>
              </a:rPr>
              <a:t>main() {</a:t>
            </a:r>
            <a:endParaRPr/>
          </a:p>
          <a:p>
            <a:pPr indent="0" lvl="0" marL="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createEnemy();</a:t>
            </a:r>
            <a:endParaRPr/>
          </a:p>
          <a:p>
            <a:pPr indent="0" lvl="0" marL="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createEnemy();</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209" name="Shape 209"/>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Static global variable</a:t>
            </a:r>
            <a:endParaRPr b="1" i="0" sz="2400" u="none" cap="none" strike="noStrike">
              <a:solidFill>
                <a:srgbClr val="666666"/>
              </a:solidFill>
              <a:latin typeface="Roboto Condensed"/>
              <a:ea typeface="Roboto Condensed"/>
              <a:cs typeface="Roboto Condensed"/>
              <a:sym typeface="Roboto Condensed"/>
            </a:endParaRPr>
          </a:p>
        </p:txBody>
      </p:sp>
      <p:graphicFrame>
        <p:nvGraphicFramePr>
          <p:cNvPr id="210" name="Shape 210"/>
          <p:cNvGraphicFramePr/>
          <p:nvPr/>
        </p:nvGraphicFramePr>
        <p:xfrm>
          <a:off x="6734628" y="2226249"/>
          <a:ext cx="3000000" cy="3000000"/>
        </p:xfrm>
        <a:graphic>
          <a:graphicData uri="http://schemas.openxmlformats.org/drawingml/2006/table">
            <a:tbl>
              <a:tblPr bandRow="1" firstRow="1">
                <a:noFill/>
                <a:tableStyleId>{47820B60-6FDF-4503-AA61-6CDA8C48D7DB}</a:tableStyleId>
              </a:tblPr>
              <a:tblGrid>
                <a:gridCol w="789575"/>
                <a:gridCol w="1525450"/>
                <a:gridCol w="1157525"/>
                <a:gridCol w="1157525"/>
              </a:tblGrid>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rPr lang="en-US" sz="1400" u="none" cap="none" strike="noStrike"/>
                        <a:t>sNumEnemies</a:t>
                      </a:r>
                      <a:endParaRPr sz="1400" u="none" cap="none" strike="noStrike"/>
                    </a:p>
                    <a:p>
                      <a:pPr indent="0" lvl="0" marL="0" marR="0" rtl="0" algn="l">
                        <a:lnSpc>
                          <a:spcPct val="100000"/>
                        </a:lnSpc>
                        <a:spcBef>
                          <a:spcPts val="0"/>
                        </a:spcBef>
                        <a:spcAft>
                          <a:spcPts val="0"/>
                        </a:spcAft>
                        <a:buClr>
                          <a:srgbClr val="000000"/>
                        </a:buClr>
                        <a:buFont typeface="Arial"/>
                        <a:buNone/>
                      </a:pPr>
                      <a:r>
                        <a:rPr lang="en-US" sz="1400" u="none" cap="none" strike="noStrike"/>
                        <a:t>          10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11" name="Shape 211"/>
          <p:cNvSpPr/>
          <p:nvPr/>
        </p:nvSpPr>
        <p:spPr>
          <a:xfrm>
            <a:off x="6705598" y="1312817"/>
            <a:ext cx="4659087" cy="879565"/>
          </a:xfrm>
          <a:prstGeom prst="roundRect">
            <a:avLst>
              <a:gd fmla="val 16667" name="adj"/>
            </a:avLst>
          </a:prstGeom>
          <a:solidFill>
            <a:schemeClr val="lt1"/>
          </a:solid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Roboto Condensed"/>
              <a:buNone/>
            </a:pPr>
            <a:r>
              <a:rPr b="0" i="0" lang="en-US" sz="2400" u="none" cap="none" strike="noStrike">
                <a:solidFill>
                  <a:schemeClr val="dk1"/>
                </a:solidFill>
                <a:latin typeface="Roboto Condensed"/>
                <a:ea typeface="Roboto Condensed"/>
                <a:cs typeface="Roboto Condensed"/>
                <a:sym typeface="Roboto Condensed"/>
              </a:rPr>
              <a:t>Static Memory</a:t>
            </a:r>
            <a:endParaRPr b="0" i="0" sz="2400" u="none" cap="none" strike="noStrike">
              <a:solidFill>
                <a:schemeClr val="dk1"/>
              </a:solidFill>
              <a:latin typeface="Roboto Condensed"/>
              <a:ea typeface="Roboto Condensed"/>
              <a:cs typeface="Roboto Condensed"/>
              <a:sym typeface="Roboto Condensed"/>
            </a:endParaRPr>
          </a:p>
        </p:txBody>
      </p:sp>
      <p:sp>
        <p:nvSpPr>
          <p:cNvPr id="212" name="Shape 212"/>
          <p:cNvSpPr/>
          <p:nvPr/>
        </p:nvSpPr>
        <p:spPr>
          <a:xfrm rot="10800000">
            <a:off x="2673530" y="4288655"/>
            <a:ext cx="618309" cy="269965"/>
          </a:xfrm>
          <a:prstGeom prst="rightArrow">
            <a:avLst>
              <a:gd fmla="val 50000" name="adj1"/>
              <a:gd fmla="val 50000" name="adj2"/>
            </a:avLst>
          </a:prstGeom>
          <a:solidFill>
            <a:schemeClr val="accent1"/>
          </a:solidFill>
          <a:ln cap="flat" cmpd="sng" w="25400">
            <a:solidFill>
              <a:srgbClr val="395E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idx="1" type="body"/>
          </p:nvPr>
        </p:nvSpPr>
        <p:spPr>
          <a:xfrm>
            <a:off x="609600" y="1600200"/>
            <a:ext cx="11033759"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rgbClr val="538CD5"/>
                </a:solidFill>
                <a:latin typeface="Roboto Condensed"/>
                <a:ea typeface="Roboto Condensed"/>
                <a:cs typeface="Roboto Condensed"/>
                <a:sym typeface="Roboto Condensed"/>
              </a:rPr>
              <a:t>A.cpp</a:t>
            </a:r>
            <a:endParaRPr/>
          </a:p>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rgbClr val="538CD5"/>
                </a:solidFill>
                <a:latin typeface="Roboto Condensed"/>
                <a:ea typeface="Roboto Condensed"/>
                <a:cs typeface="Roboto Condensed"/>
                <a:sym typeface="Roboto Condensed"/>
              </a:rPr>
              <a:t>static size_t </a:t>
            </a:r>
            <a:r>
              <a:rPr b="0" i="0" lang="en-US" sz="2400" u="none" cap="none" strike="noStrike">
                <a:solidFill>
                  <a:schemeClr val="dk1"/>
                </a:solidFill>
                <a:latin typeface="Roboto Condensed"/>
                <a:ea typeface="Roboto Condensed"/>
                <a:cs typeface="Roboto Condensed"/>
                <a:sym typeface="Roboto Condensed"/>
              </a:rPr>
              <a:t>sNumEnemies = 10;</a:t>
            </a:r>
            <a:endParaRPr/>
          </a:p>
          <a:p>
            <a:pPr indent="-342900" lvl="0" marL="342900" marR="0" rtl="0" algn="l">
              <a:lnSpc>
                <a:spcPct val="100000"/>
              </a:lnSpc>
              <a:spcBef>
                <a:spcPts val="0"/>
              </a:spcBef>
              <a:spcAft>
                <a:spcPts val="0"/>
              </a:spcAft>
              <a:buClr>
                <a:schemeClr val="dk1"/>
              </a:buClr>
              <a:buFont typeface="Calibri"/>
              <a:buNone/>
            </a:pPr>
            <a:r>
              <a:t/>
            </a:r>
            <a:endParaRPr b="0" i="0" sz="2400" u="none" cap="none" strike="noStrike">
              <a:solidFill>
                <a:srgbClr val="538CD5"/>
              </a:solidFill>
              <a:latin typeface="Roboto Condensed"/>
              <a:ea typeface="Roboto Condensed"/>
              <a:cs typeface="Roboto Condensed"/>
              <a:sym typeface="Roboto Condensed"/>
            </a:endParaRPr>
          </a:p>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rgbClr val="538CD5"/>
                </a:solidFill>
                <a:latin typeface="Roboto Condensed"/>
                <a:ea typeface="Roboto Condensed"/>
                <a:cs typeface="Roboto Condensed"/>
                <a:sym typeface="Roboto Condensed"/>
              </a:rPr>
              <a:t>void</a:t>
            </a:r>
            <a:r>
              <a:rPr b="0" i="0" lang="en-US" sz="2400" u="none" cap="none" strike="noStrike">
                <a:solidFill>
                  <a:schemeClr val="dk1"/>
                </a:solidFill>
                <a:latin typeface="Roboto Condensed"/>
                <a:ea typeface="Roboto Condensed"/>
                <a:cs typeface="Roboto Condensed"/>
                <a:sym typeface="Roboto Condensed"/>
              </a:rPr>
              <a:t> createEnemy() {</a:t>
            </a:r>
            <a:endParaRPr/>
          </a:p>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++sNumEnemies;</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a:p>
          <a:p>
            <a:pPr indent="0" lvl="0" marL="0" marR="0" rtl="0" algn="l">
              <a:lnSpc>
                <a:spcPct val="100000"/>
              </a:lnSpc>
              <a:spcBef>
                <a:spcPts val="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Font typeface="Calibri"/>
              <a:buNone/>
            </a:pPr>
            <a:r>
              <a:rPr b="0" i="0" lang="en-US" sz="2400" u="none" cap="none" strike="noStrike">
                <a:solidFill>
                  <a:srgbClr val="538CD5"/>
                </a:solidFill>
                <a:latin typeface="Roboto Condensed"/>
                <a:ea typeface="Roboto Condensed"/>
                <a:cs typeface="Roboto Condensed"/>
                <a:sym typeface="Roboto Condensed"/>
              </a:rPr>
              <a:t>int </a:t>
            </a:r>
            <a:r>
              <a:rPr b="0" i="0" lang="en-US" sz="2400" u="none" cap="none" strike="noStrike">
                <a:solidFill>
                  <a:schemeClr val="dk1"/>
                </a:solidFill>
                <a:latin typeface="Roboto Condensed"/>
                <a:ea typeface="Roboto Condensed"/>
                <a:cs typeface="Roboto Condensed"/>
                <a:sym typeface="Roboto Condensed"/>
              </a:rPr>
              <a:t>main() {</a:t>
            </a:r>
            <a:endParaRPr/>
          </a:p>
          <a:p>
            <a:pPr indent="0" lvl="0" marL="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createEnemy();</a:t>
            </a:r>
            <a:endParaRPr/>
          </a:p>
          <a:p>
            <a:pPr indent="0" lvl="0" marL="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createEnemy();</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218" name="Shape 218"/>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Static global variable</a:t>
            </a:r>
            <a:endParaRPr b="1" i="0" sz="2400" u="none" cap="none" strike="noStrike">
              <a:solidFill>
                <a:srgbClr val="666666"/>
              </a:solidFill>
              <a:latin typeface="Roboto Condensed"/>
              <a:ea typeface="Roboto Condensed"/>
              <a:cs typeface="Roboto Condensed"/>
              <a:sym typeface="Roboto Condensed"/>
            </a:endParaRPr>
          </a:p>
        </p:txBody>
      </p:sp>
      <p:graphicFrame>
        <p:nvGraphicFramePr>
          <p:cNvPr id="219" name="Shape 219"/>
          <p:cNvGraphicFramePr/>
          <p:nvPr/>
        </p:nvGraphicFramePr>
        <p:xfrm>
          <a:off x="6734628" y="2226249"/>
          <a:ext cx="3000000" cy="3000000"/>
        </p:xfrm>
        <a:graphic>
          <a:graphicData uri="http://schemas.openxmlformats.org/drawingml/2006/table">
            <a:tbl>
              <a:tblPr bandRow="1" firstRow="1">
                <a:noFill/>
                <a:tableStyleId>{47820B60-6FDF-4503-AA61-6CDA8C48D7DB}</a:tableStyleId>
              </a:tblPr>
              <a:tblGrid>
                <a:gridCol w="789575"/>
                <a:gridCol w="1525450"/>
                <a:gridCol w="1157525"/>
                <a:gridCol w="1157525"/>
              </a:tblGrid>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rPr lang="en-US" sz="1400" u="none" cap="none" strike="noStrike"/>
                        <a:t>sNumEnemies</a:t>
                      </a:r>
                      <a:endParaRPr sz="1400" u="none" cap="none" strike="noStrike"/>
                    </a:p>
                    <a:p>
                      <a:pPr indent="0" lvl="0" marL="0" marR="0" rtl="0" algn="l">
                        <a:lnSpc>
                          <a:spcPct val="100000"/>
                        </a:lnSpc>
                        <a:spcBef>
                          <a:spcPts val="0"/>
                        </a:spcBef>
                        <a:spcAft>
                          <a:spcPts val="0"/>
                        </a:spcAft>
                        <a:buClr>
                          <a:srgbClr val="000000"/>
                        </a:buClr>
                        <a:buFont typeface="Arial"/>
                        <a:buNone/>
                      </a:pPr>
                      <a:r>
                        <a:rPr lang="en-US" sz="1400" u="none" cap="none" strike="noStrike"/>
                        <a:t>          11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20" name="Shape 220"/>
          <p:cNvSpPr/>
          <p:nvPr/>
        </p:nvSpPr>
        <p:spPr>
          <a:xfrm>
            <a:off x="6705598" y="1312817"/>
            <a:ext cx="4659087" cy="879565"/>
          </a:xfrm>
          <a:prstGeom prst="roundRect">
            <a:avLst>
              <a:gd fmla="val 16667" name="adj"/>
            </a:avLst>
          </a:prstGeom>
          <a:solidFill>
            <a:schemeClr val="lt1"/>
          </a:solid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Roboto Condensed"/>
              <a:buNone/>
            </a:pPr>
            <a:r>
              <a:rPr b="0" i="0" lang="en-US" sz="2400" u="none" cap="none" strike="noStrike">
                <a:solidFill>
                  <a:schemeClr val="dk1"/>
                </a:solidFill>
                <a:latin typeface="Roboto Condensed"/>
                <a:ea typeface="Roboto Condensed"/>
                <a:cs typeface="Roboto Condensed"/>
                <a:sym typeface="Roboto Condensed"/>
              </a:rPr>
              <a:t>Static Memory</a:t>
            </a:r>
            <a:endParaRPr b="0" i="0" sz="2400" u="none" cap="none" strike="noStrike">
              <a:solidFill>
                <a:schemeClr val="dk1"/>
              </a:solidFill>
              <a:latin typeface="Roboto Condensed"/>
              <a:ea typeface="Roboto Condensed"/>
              <a:cs typeface="Roboto Condensed"/>
              <a:sym typeface="Roboto Condensed"/>
            </a:endParaRPr>
          </a:p>
        </p:txBody>
      </p:sp>
      <p:sp>
        <p:nvSpPr>
          <p:cNvPr id="221" name="Shape 221"/>
          <p:cNvSpPr/>
          <p:nvPr/>
        </p:nvSpPr>
        <p:spPr>
          <a:xfrm rot="10800000">
            <a:off x="3274422" y="4663123"/>
            <a:ext cx="618309" cy="269965"/>
          </a:xfrm>
          <a:prstGeom prst="rightArrow">
            <a:avLst>
              <a:gd fmla="val 50000" name="adj1"/>
              <a:gd fmla="val 50000" name="adj2"/>
            </a:avLst>
          </a:prstGeom>
          <a:solidFill>
            <a:schemeClr val="accent1"/>
          </a:solidFill>
          <a:ln cap="flat" cmpd="sng" w="25400">
            <a:solidFill>
              <a:srgbClr val="395E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idx="1" type="body"/>
          </p:nvPr>
        </p:nvSpPr>
        <p:spPr>
          <a:xfrm>
            <a:off x="609600" y="1600200"/>
            <a:ext cx="11033759"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rgbClr val="538CD5"/>
                </a:solidFill>
                <a:latin typeface="Roboto Condensed"/>
                <a:ea typeface="Roboto Condensed"/>
                <a:cs typeface="Roboto Condensed"/>
                <a:sym typeface="Roboto Condensed"/>
              </a:rPr>
              <a:t>A.cpp</a:t>
            </a:r>
            <a:endParaRPr/>
          </a:p>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rgbClr val="538CD5"/>
                </a:solidFill>
                <a:latin typeface="Roboto Condensed"/>
                <a:ea typeface="Roboto Condensed"/>
                <a:cs typeface="Roboto Condensed"/>
                <a:sym typeface="Roboto Condensed"/>
              </a:rPr>
              <a:t>static size_t </a:t>
            </a:r>
            <a:r>
              <a:rPr b="0" i="0" lang="en-US" sz="2400" u="none" cap="none" strike="noStrike">
                <a:solidFill>
                  <a:schemeClr val="dk1"/>
                </a:solidFill>
                <a:latin typeface="Roboto Condensed"/>
                <a:ea typeface="Roboto Condensed"/>
                <a:cs typeface="Roboto Condensed"/>
                <a:sym typeface="Roboto Condensed"/>
              </a:rPr>
              <a:t>sNumEnemies = 10;</a:t>
            </a:r>
            <a:endParaRPr/>
          </a:p>
          <a:p>
            <a:pPr indent="-342900" lvl="0" marL="342900" marR="0" rtl="0" algn="l">
              <a:lnSpc>
                <a:spcPct val="100000"/>
              </a:lnSpc>
              <a:spcBef>
                <a:spcPts val="0"/>
              </a:spcBef>
              <a:spcAft>
                <a:spcPts val="0"/>
              </a:spcAft>
              <a:buClr>
                <a:schemeClr val="dk1"/>
              </a:buClr>
              <a:buFont typeface="Calibri"/>
              <a:buNone/>
            </a:pPr>
            <a:r>
              <a:t/>
            </a:r>
            <a:endParaRPr b="0" i="0" sz="2400" u="none" cap="none" strike="noStrike">
              <a:solidFill>
                <a:srgbClr val="538CD5"/>
              </a:solidFill>
              <a:latin typeface="Roboto Condensed"/>
              <a:ea typeface="Roboto Condensed"/>
              <a:cs typeface="Roboto Condensed"/>
              <a:sym typeface="Roboto Condensed"/>
            </a:endParaRPr>
          </a:p>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rgbClr val="538CD5"/>
                </a:solidFill>
                <a:latin typeface="Roboto Condensed"/>
                <a:ea typeface="Roboto Condensed"/>
                <a:cs typeface="Roboto Condensed"/>
                <a:sym typeface="Roboto Condensed"/>
              </a:rPr>
              <a:t>void</a:t>
            </a:r>
            <a:r>
              <a:rPr b="0" i="0" lang="en-US" sz="2400" u="none" cap="none" strike="noStrike">
                <a:solidFill>
                  <a:schemeClr val="dk1"/>
                </a:solidFill>
                <a:latin typeface="Roboto Condensed"/>
                <a:ea typeface="Roboto Condensed"/>
                <a:cs typeface="Roboto Condensed"/>
                <a:sym typeface="Roboto Condensed"/>
              </a:rPr>
              <a:t> createEnemy() {</a:t>
            </a:r>
            <a:endParaRPr/>
          </a:p>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++sNumEnemies;</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a:p>
          <a:p>
            <a:pPr indent="0" lvl="0" marL="0" marR="0" rtl="0" algn="l">
              <a:lnSpc>
                <a:spcPct val="100000"/>
              </a:lnSpc>
              <a:spcBef>
                <a:spcPts val="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Font typeface="Calibri"/>
              <a:buNone/>
            </a:pPr>
            <a:r>
              <a:rPr b="0" i="0" lang="en-US" sz="2400" u="none" cap="none" strike="noStrike">
                <a:solidFill>
                  <a:srgbClr val="538CD5"/>
                </a:solidFill>
                <a:latin typeface="Roboto Condensed"/>
                <a:ea typeface="Roboto Condensed"/>
                <a:cs typeface="Roboto Condensed"/>
                <a:sym typeface="Roboto Condensed"/>
              </a:rPr>
              <a:t>int </a:t>
            </a:r>
            <a:r>
              <a:rPr b="0" i="0" lang="en-US" sz="2400" u="none" cap="none" strike="noStrike">
                <a:solidFill>
                  <a:schemeClr val="dk1"/>
                </a:solidFill>
                <a:latin typeface="Roboto Condensed"/>
                <a:ea typeface="Roboto Condensed"/>
                <a:cs typeface="Roboto Condensed"/>
                <a:sym typeface="Roboto Condensed"/>
              </a:rPr>
              <a:t>main() {</a:t>
            </a:r>
            <a:endParaRPr/>
          </a:p>
          <a:p>
            <a:pPr indent="0" lvl="0" marL="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createEnemy();</a:t>
            </a:r>
            <a:endParaRPr/>
          </a:p>
          <a:p>
            <a:pPr indent="0" lvl="0" marL="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createEnemy();</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227" name="Shape 227"/>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Static global variable</a:t>
            </a:r>
            <a:endParaRPr b="1" i="0" sz="2400" u="none" cap="none" strike="noStrike">
              <a:solidFill>
                <a:srgbClr val="666666"/>
              </a:solidFill>
              <a:latin typeface="Roboto Condensed"/>
              <a:ea typeface="Roboto Condensed"/>
              <a:cs typeface="Roboto Condensed"/>
              <a:sym typeface="Roboto Condensed"/>
            </a:endParaRPr>
          </a:p>
        </p:txBody>
      </p:sp>
      <p:graphicFrame>
        <p:nvGraphicFramePr>
          <p:cNvPr id="228" name="Shape 228"/>
          <p:cNvGraphicFramePr/>
          <p:nvPr/>
        </p:nvGraphicFramePr>
        <p:xfrm>
          <a:off x="6734628" y="2226249"/>
          <a:ext cx="3000000" cy="3000000"/>
        </p:xfrm>
        <a:graphic>
          <a:graphicData uri="http://schemas.openxmlformats.org/drawingml/2006/table">
            <a:tbl>
              <a:tblPr bandRow="1" firstRow="1">
                <a:noFill/>
                <a:tableStyleId>{47820B60-6FDF-4503-AA61-6CDA8C48D7DB}</a:tableStyleId>
              </a:tblPr>
              <a:tblGrid>
                <a:gridCol w="789575"/>
                <a:gridCol w="1525450"/>
                <a:gridCol w="1157525"/>
                <a:gridCol w="1157525"/>
              </a:tblGrid>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rPr lang="en-US" sz="1400" u="none" cap="none" strike="noStrike"/>
                        <a:t>sNumEnemies</a:t>
                      </a:r>
                      <a:endParaRPr sz="1400" u="none" cap="none" strike="noStrike"/>
                    </a:p>
                    <a:p>
                      <a:pPr indent="0" lvl="0" marL="0" marR="0" rtl="0" algn="l">
                        <a:lnSpc>
                          <a:spcPct val="100000"/>
                        </a:lnSpc>
                        <a:spcBef>
                          <a:spcPts val="0"/>
                        </a:spcBef>
                        <a:spcAft>
                          <a:spcPts val="0"/>
                        </a:spcAft>
                        <a:buClr>
                          <a:srgbClr val="000000"/>
                        </a:buClr>
                        <a:buFont typeface="Arial"/>
                        <a:buNone/>
                      </a:pPr>
                      <a:r>
                        <a:rPr lang="en-US" sz="1400" u="none" cap="none" strike="noStrike"/>
                        <a:t>          12</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29" name="Shape 229"/>
          <p:cNvSpPr/>
          <p:nvPr/>
        </p:nvSpPr>
        <p:spPr>
          <a:xfrm>
            <a:off x="6705598" y="1312817"/>
            <a:ext cx="4659087" cy="879565"/>
          </a:xfrm>
          <a:prstGeom prst="roundRect">
            <a:avLst>
              <a:gd fmla="val 16667" name="adj"/>
            </a:avLst>
          </a:prstGeom>
          <a:solidFill>
            <a:schemeClr val="lt1"/>
          </a:solid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Roboto Condensed"/>
              <a:buNone/>
            </a:pPr>
            <a:r>
              <a:rPr b="0" i="0" lang="en-US" sz="2400" u="none" cap="none" strike="noStrike">
                <a:solidFill>
                  <a:schemeClr val="dk1"/>
                </a:solidFill>
                <a:latin typeface="Roboto Condensed"/>
                <a:ea typeface="Roboto Condensed"/>
                <a:cs typeface="Roboto Condensed"/>
                <a:sym typeface="Roboto Condensed"/>
              </a:rPr>
              <a:t>Static Memory</a:t>
            </a:r>
            <a:endParaRPr b="0" i="0" sz="2400" u="none" cap="none" strike="noStrike">
              <a:solidFill>
                <a:schemeClr val="dk1"/>
              </a:solidFill>
              <a:latin typeface="Roboto Condensed"/>
              <a:ea typeface="Roboto Condensed"/>
              <a:cs typeface="Roboto Condensed"/>
              <a:sym typeface="Roboto Condensed"/>
            </a:endParaRPr>
          </a:p>
        </p:txBody>
      </p:sp>
      <p:sp>
        <p:nvSpPr>
          <p:cNvPr id="230" name="Shape 230"/>
          <p:cNvSpPr/>
          <p:nvPr/>
        </p:nvSpPr>
        <p:spPr>
          <a:xfrm rot="10800000">
            <a:off x="3265713" y="5028883"/>
            <a:ext cx="618309" cy="269965"/>
          </a:xfrm>
          <a:prstGeom prst="rightArrow">
            <a:avLst>
              <a:gd fmla="val 50000" name="adj1"/>
              <a:gd fmla="val 50000" name="adj2"/>
            </a:avLst>
          </a:prstGeom>
          <a:solidFill>
            <a:schemeClr val="accent1"/>
          </a:solidFill>
          <a:ln cap="flat" cmpd="sng" w="25400">
            <a:solidFill>
              <a:srgbClr val="395E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idx="1" type="body"/>
          </p:nvPr>
        </p:nvSpPr>
        <p:spPr>
          <a:xfrm>
            <a:off x="609600" y="1600200"/>
            <a:ext cx="11033759"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rgbClr val="538CD5"/>
                </a:solidFill>
                <a:latin typeface="Roboto Condensed"/>
                <a:ea typeface="Roboto Condensed"/>
                <a:cs typeface="Roboto Condensed"/>
                <a:sym typeface="Roboto Condensed"/>
              </a:rPr>
              <a:t>A.cpp</a:t>
            </a:r>
            <a:endParaRPr/>
          </a:p>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rgbClr val="538CD5"/>
                </a:solidFill>
                <a:latin typeface="Roboto Condensed"/>
                <a:ea typeface="Roboto Condensed"/>
                <a:cs typeface="Roboto Condensed"/>
                <a:sym typeface="Roboto Condensed"/>
              </a:rPr>
              <a:t>static size_t </a:t>
            </a:r>
            <a:r>
              <a:rPr b="0" i="0" lang="en-US" sz="2400" u="none" cap="none" strike="noStrike">
                <a:solidFill>
                  <a:schemeClr val="dk1"/>
                </a:solidFill>
                <a:latin typeface="Roboto Condensed"/>
                <a:ea typeface="Roboto Condensed"/>
                <a:cs typeface="Roboto Condensed"/>
                <a:sym typeface="Roboto Condensed"/>
              </a:rPr>
              <a:t>sNumEnemies = 10;</a:t>
            </a:r>
            <a:endParaRPr/>
          </a:p>
          <a:p>
            <a:pPr indent="-342900" lvl="0" marL="342900" marR="0" rtl="0" algn="l">
              <a:lnSpc>
                <a:spcPct val="100000"/>
              </a:lnSpc>
              <a:spcBef>
                <a:spcPts val="0"/>
              </a:spcBef>
              <a:spcAft>
                <a:spcPts val="0"/>
              </a:spcAft>
              <a:buClr>
                <a:schemeClr val="dk1"/>
              </a:buClr>
              <a:buFont typeface="Calibri"/>
              <a:buNone/>
            </a:pPr>
            <a:r>
              <a:t/>
            </a:r>
            <a:endParaRPr b="0" i="0" sz="2400" u="none" cap="none" strike="noStrike">
              <a:solidFill>
                <a:srgbClr val="538CD5"/>
              </a:solidFill>
              <a:latin typeface="Roboto Condensed"/>
              <a:ea typeface="Roboto Condensed"/>
              <a:cs typeface="Roboto Condensed"/>
              <a:sym typeface="Roboto Condensed"/>
            </a:endParaRPr>
          </a:p>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rgbClr val="538CD5"/>
                </a:solidFill>
                <a:latin typeface="Roboto Condensed"/>
                <a:ea typeface="Roboto Condensed"/>
                <a:cs typeface="Roboto Condensed"/>
                <a:sym typeface="Roboto Condensed"/>
              </a:rPr>
              <a:t>void</a:t>
            </a:r>
            <a:r>
              <a:rPr b="0" i="0" lang="en-US" sz="2400" u="none" cap="none" strike="noStrike">
                <a:solidFill>
                  <a:schemeClr val="dk1"/>
                </a:solidFill>
                <a:latin typeface="Roboto Condensed"/>
                <a:ea typeface="Roboto Condensed"/>
                <a:cs typeface="Roboto Condensed"/>
                <a:sym typeface="Roboto Condensed"/>
              </a:rPr>
              <a:t> createEnemy() {</a:t>
            </a:r>
            <a:endParaRPr/>
          </a:p>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++sNumEnemies;</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a:p>
          <a:p>
            <a:pPr indent="0" lvl="0" marL="0" marR="0" rtl="0" algn="l">
              <a:lnSpc>
                <a:spcPct val="100000"/>
              </a:lnSpc>
              <a:spcBef>
                <a:spcPts val="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Font typeface="Calibri"/>
              <a:buNone/>
            </a:pPr>
            <a:r>
              <a:rPr b="0" i="0" lang="en-US" sz="2400" u="none" cap="none" strike="noStrike">
                <a:solidFill>
                  <a:srgbClr val="538CD5"/>
                </a:solidFill>
                <a:latin typeface="Roboto Condensed"/>
                <a:ea typeface="Roboto Condensed"/>
                <a:cs typeface="Roboto Condensed"/>
                <a:sym typeface="Roboto Condensed"/>
              </a:rPr>
              <a:t>int </a:t>
            </a:r>
            <a:r>
              <a:rPr b="0" i="0" lang="en-US" sz="2400" u="none" cap="none" strike="noStrike">
                <a:solidFill>
                  <a:schemeClr val="dk1"/>
                </a:solidFill>
                <a:latin typeface="Roboto Condensed"/>
                <a:ea typeface="Roboto Condensed"/>
                <a:cs typeface="Roboto Condensed"/>
                <a:sym typeface="Roboto Condensed"/>
              </a:rPr>
              <a:t>main() {</a:t>
            </a:r>
            <a:endParaRPr/>
          </a:p>
          <a:p>
            <a:pPr indent="0" lvl="0" marL="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createEnemy();</a:t>
            </a:r>
            <a:endParaRPr/>
          </a:p>
          <a:p>
            <a:pPr indent="0" lvl="0" marL="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createEnemy();</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236" name="Shape 236"/>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Static global variable</a:t>
            </a:r>
            <a:endParaRPr b="1" i="0" sz="2400" u="none" cap="none" strike="noStrike">
              <a:solidFill>
                <a:srgbClr val="666666"/>
              </a:solidFill>
              <a:latin typeface="Roboto Condensed"/>
              <a:ea typeface="Roboto Condensed"/>
              <a:cs typeface="Roboto Condensed"/>
              <a:sym typeface="Roboto Condensed"/>
            </a:endParaRPr>
          </a:p>
        </p:txBody>
      </p:sp>
      <p:graphicFrame>
        <p:nvGraphicFramePr>
          <p:cNvPr id="237" name="Shape 237"/>
          <p:cNvGraphicFramePr/>
          <p:nvPr/>
        </p:nvGraphicFramePr>
        <p:xfrm>
          <a:off x="6734628" y="2226249"/>
          <a:ext cx="3000000" cy="3000000"/>
        </p:xfrm>
        <a:graphic>
          <a:graphicData uri="http://schemas.openxmlformats.org/drawingml/2006/table">
            <a:tbl>
              <a:tblPr bandRow="1" firstRow="1">
                <a:noFill/>
                <a:tableStyleId>{47820B60-6FDF-4503-AA61-6CDA8C48D7DB}</a:tableStyleId>
              </a:tblPr>
              <a:tblGrid>
                <a:gridCol w="789575"/>
                <a:gridCol w="1525450"/>
                <a:gridCol w="1157525"/>
                <a:gridCol w="1157525"/>
              </a:tblGrid>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38" name="Shape 238"/>
          <p:cNvSpPr/>
          <p:nvPr/>
        </p:nvSpPr>
        <p:spPr>
          <a:xfrm>
            <a:off x="6705598" y="1312817"/>
            <a:ext cx="4659087" cy="879565"/>
          </a:xfrm>
          <a:prstGeom prst="roundRect">
            <a:avLst>
              <a:gd fmla="val 16667" name="adj"/>
            </a:avLst>
          </a:prstGeom>
          <a:solidFill>
            <a:schemeClr val="lt1"/>
          </a:solid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Roboto Condensed"/>
              <a:buNone/>
            </a:pPr>
            <a:r>
              <a:rPr b="0" i="0" lang="en-US" sz="2400" u="none" cap="none" strike="noStrike">
                <a:solidFill>
                  <a:schemeClr val="dk1"/>
                </a:solidFill>
                <a:latin typeface="Roboto Condensed"/>
                <a:ea typeface="Roboto Condensed"/>
                <a:cs typeface="Roboto Condensed"/>
                <a:sym typeface="Roboto Condensed"/>
              </a:rPr>
              <a:t>Static Memory</a:t>
            </a:r>
            <a:endParaRPr b="0" i="0" sz="2400" u="none" cap="none" strike="noStrike">
              <a:solidFill>
                <a:schemeClr val="dk1"/>
              </a:solidFill>
              <a:latin typeface="Roboto Condensed"/>
              <a:ea typeface="Roboto Condensed"/>
              <a:cs typeface="Roboto Condensed"/>
              <a:sym typeface="Roboto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p:nvPr/>
        </p:nvSpPr>
        <p:spPr>
          <a:xfrm>
            <a:off x="2640010" y="1255691"/>
            <a:ext cx="6611937" cy="433386"/>
          </a:xfrm>
          <a:prstGeom prst="roundRect">
            <a:avLst>
              <a:gd fmla="val 16667" name="adj"/>
            </a:avLst>
          </a:prstGeom>
          <a:noFill/>
          <a:ln cap="flat" cmpd="sng" w="9525">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25000"/>
              </a:lnSpc>
              <a:spcBef>
                <a:spcPts val="0"/>
              </a:spcBef>
              <a:spcAft>
                <a:spcPts val="0"/>
              </a:spcAft>
              <a:buClr>
                <a:srgbClr val="003366"/>
              </a:buClr>
              <a:buFont typeface="Arial"/>
              <a:buNone/>
            </a:pPr>
            <a:r>
              <a:rPr lang="en-US">
                <a:solidFill>
                  <a:srgbClr val="003366"/>
                </a:solidFill>
              </a:rPr>
              <a:t>Memory Types</a:t>
            </a:r>
            <a:endParaRPr/>
          </a:p>
        </p:txBody>
      </p:sp>
      <p:sp>
        <p:nvSpPr>
          <p:cNvPr id="102" name="Shape 102"/>
          <p:cNvSpPr/>
          <p:nvPr/>
        </p:nvSpPr>
        <p:spPr>
          <a:xfrm>
            <a:off x="2646364" y="2414589"/>
            <a:ext cx="6611937" cy="433386"/>
          </a:xfrm>
          <a:prstGeom prst="roundRect">
            <a:avLst>
              <a:gd fmla="val 16667" name="adj"/>
            </a:avLst>
          </a:prstGeom>
          <a:noFill/>
          <a:ln cap="flat" cmpd="sng" w="9525">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25000"/>
              </a:lnSpc>
              <a:spcBef>
                <a:spcPts val="0"/>
              </a:spcBef>
              <a:spcAft>
                <a:spcPts val="0"/>
              </a:spcAft>
              <a:buClr>
                <a:srgbClr val="003366"/>
              </a:buClr>
              <a:buFont typeface="Arial"/>
              <a:buNone/>
            </a:pPr>
            <a:r>
              <a:rPr b="0" i="0" lang="en-US" sz="1400" u="none" cap="none" strike="noStrike">
                <a:solidFill>
                  <a:srgbClr val="003366"/>
                </a:solidFill>
                <a:latin typeface="Arial"/>
                <a:ea typeface="Arial"/>
                <a:cs typeface="Arial"/>
                <a:sym typeface="Arial"/>
              </a:rPr>
              <a:t>Memory Errors</a:t>
            </a:r>
            <a:endParaRPr/>
          </a:p>
        </p:txBody>
      </p:sp>
      <p:pic>
        <p:nvPicPr>
          <p:cNvPr id="103" name="Shape 103"/>
          <p:cNvPicPr preferRelativeResize="0"/>
          <p:nvPr/>
        </p:nvPicPr>
        <p:blipFill rotWithShape="1">
          <a:blip r:embed="rId3">
            <a:alphaModFix/>
          </a:blip>
          <a:srcRect b="0" l="0" r="0" t="0"/>
          <a:stretch/>
        </p:blipFill>
        <p:spPr>
          <a:xfrm>
            <a:off x="9336360" y="150150"/>
            <a:ext cx="844160" cy="758570"/>
          </a:xfrm>
          <a:prstGeom prst="rect">
            <a:avLst/>
          </a:prstGeom>
          <a:noFill/>
          <a:ln>
            <a:noFill/>
          </a:ln>
        </p:spPr>
      </p:pic>
      <p:sp>
        <p:nvSpPr>
          <p:cNvPr id="104" name="Shape 104"/>
          <p:cNvSpPr txBox="1"/>
          <p:nvPr/>
        </p:nvSpPr>
        <p:spPr>
          <a:xfrm>
            <a:off x="1991542" y="0"/>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7F7F7F"/>
              </a:buClr>
              <a:buFont typeface="Arial"/>
              <a:buNone/>
            </a:pPr>
            <a:r>
              <a:rPr b="1" i="0" lang="en-US" sz="2400" u="none" cap="none" strike="noStrike">
                <a:solidFill>
                  <a:srgbClr val="7F7F7F"/>
                </a:solidFill>
                <a:latin typeface="Arial"/>
                <a:ea typeface="Arial"/>
                <a:cs typeface="Arial"/>
                <a:sym typeface="Arial"/>
              </a:rPr>
              <a:t>Class </a:t>
            </a:r>
            <a:r>
              <a:rPr b="1" lang="en-US" sz="2400">
                <a:solidFill>
                  <a:srgbClr val="7F7F7F"/>
                </a:solidFill>
              </a:rPr>
              <a:t>5</a:t>
            </a:r>
            <a:r>
              <a:rPr b="1" i="0" lang="en-US" sz="2400" u="none" cap="none" strike="noStrike">
                <a:solidFill>
                  <a:srgbClr val="7F7F7F"/>
                </a:solidFill>
                <a:latin typeface="Arial"/>
                <a:ea typeface="Arial"/>
                <a:cs typeface="Arial"/>
                <a:sym typeface="Arial"/>
              </a:rPr>
              <a:t> – Memory </a:t>
            </a:r>
            <a:endParaRPr/>
          </a:p>
        </p:txBody>
      </p:sp>
      <p:sp>
        <p:nvSpPr>
          <p:cNvPr id="105" name="Shape 105"/>
          <p:cNvSpPr/>
          <p:nvPr/>
        </p:nvSpPr>
        <p:spPr>
          <a:xfrm>
            <a:off x="2644775" y="1824400"/>
            <a:ext cx="6611937" cy="433386"/>
          </a:xfrm>
          <a:prstGeom prst="roundRect">
            <a:avLst>
              <a:gd fmla="val 16667" name="adj"/>
            </a:avLst>
          </a:prstGeom>
          <a:noFill/>
          <a:ln cap="flat" cmpd="sng" w="9525">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25000"/>
              </a:lnSpc>
              <a:spcBef>
                <a:spcPts val="0"/>
              </a:spcBef>
              <a:spcAft>
                <a:spcPts val="0"/>
              </a:spcAft>
              <a:buClr>
                <a:srgbClr val="003366"/>
              </a:buClr>
              <a:buFont typeface="Arial"/>
              <a:buNone/>
            </a:pPr>
            <a:r>
              <a:rPr b="0" i="0" lang="en-US" sz="1400" u="none" cap="none" strike="noStrike">
                <a:solidFill>
                  <a:srgbClr val="003366"/>
                </a:solidFill>
                <a:latin typeface="Arial"/>
                <a:ea typeface="Arial"/>
                <a:cs typeface="Arial"/>
                <a:sym typeface="Arial"/>
              </a:rPr>
              <a:t>Dynamic Allocation</a:t>
            </a:r>
            <a:endParaRPr/>
          </a:p>
        </p:txBody>
      </p:sp>
      <p:sp>
        <p:nvSpPr>
          <p:cNvPr id="106" name="Shape 106"/>
          <p:cNvSpPr/>
          <p:nvPr/>
        </p:nvSpPr>
        <p:spPr>
          <a:xfrm>
            <a:off x="2646339" y="3004789"/>
            <a:ext cx="6612000" cy="433500"/>
          </a:xfrm>
          <a:prstGeom prst="roundRect">
            <a:avLst>
              <a:gd fmla="val 16667" name="adj"/>
            </a:avLst>
          </a:prstGeom>
          <a:noFill/>
          <a:ln cap="flat" cmpd="sng" w="9525">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25000"/>
              </a:lnSpc>
              <a:spcBef>
                <a:spcPts val="0"/>
              </a:spcBef>
              <a:spcAft>
                <a:spcPts val="0"/>
              </a:spcAft>
              <a:buClr>
                <a:srgbClr val="003366"/>
              </a:buClr>
              <a:buFont typeface="Arial"/>
              <a:buNone/>
            </a:pPr>
            <a:r>
              <a:rPr lang="en-US">
                <a:solidFill>
                  <a:srgbClr val="003366"/>
                </a:solidFill>
              </a:rPr>
              <a:t>reinterpret_cast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Shape 243"/>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Area of RAM where a program stores temporary data during the execution of code blocks.</a:t>
            </a:r>
            <a:endParaRPr/>
          </a:p>
          <a:p>
            <a:pPr indent="-190500" lvl="0" marL="34290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48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The stack is statically allocated and operates on a LIFO basis.</a:t>
            </a:r>
            <a:endParaRPr/>
          </a:p>
          <a:p>
            <a:pPr indent="-190500" lvl="0" marL="34290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48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The life span of variables on the stack is limited to the duration of the function</a:t>
            </a:r>
            <a:endParaRPr/>
          </a:p>
          <a:p>
            <a:pPr indent="-190500" lvl="0" marL="34290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48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As soon as the function returns, the used stack memory will be free for use by subsequent function calls</a:t>
            </a:r>
            <a:endParaRPr/>
          </a:p>
          <a:p>
            <a:pPr indent="0" lvl="0" marL="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244" name="Shape 244"/>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The Stack</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Shape 249"/>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Font typeface="Roboto Condensed"/>
              <a:buNone/>
            </a:pPr>
            <a:r>
              <a:rPr b="0" i="0" lang="en-US" sz="2400" u="none" cap="none" strike="noStrike">
                <a:solidFill>
                  <a:schemeClr val="dk1"/>
                </a:solidFill>
                <a:latin typeface="Roboto Condensed"/>
                <a:ea typeface="Roboto Condensed"/>
                <a:cs typeface="Roboto Condensed"/>
                <a:sym typeface="Roboto Condensed"/>
              </a:rPr>
              <a:t>The stack has advantages and disadvantages:</a:t>
            </a:r>
            <a:endParaRPr/>
          </a:p>
          <a:p>
            <a:pPr indent="-342900" lvl="0" marL="342900" marR="0" rtl="0" algn="l">
              <a:lnSpc>
                <a:spcPct val="9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90000"/>
              </a:lnSpc>
              <a:spcBef>
                <a:spcPts val="48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Memory allocated on the stack stays in scope as long as it is on the stack. It is destroyed when it is popped off the stack.</a:t>
            </a:r>
            <a:endParaRPr/>
          </a:p>
          <a:p>
            <a:pPr indent="-190500" lvl="0" marL="342900" marR="0" rtl="0" algn="l">
              <a:lnSpc>
                <a:spcPct val="9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90000"/>
              </a:lnSpc>
              <a:spcBef>
                <a:spcPts val="48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All memory allocated on the stack is known at compile time. Consequently, this memory can be accessed directly through a variable.</a:t>
            </a:r>
            <a:endParaRPr/>
          </a:p>
          <a:p>
            <a:pPr indent="-190500" lvl="0" marL="342900" marR="0" rtl="0" algn="l">
              <a:lnSpc>
                <a:spcPct val="9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90000"/>
              </a:lnSpc>
              <a:spcBef>
                <a:spcPts val="48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Because the stack is relatively small, it is generally not a good idea to do anything that eats up lots of stack space. This includes allocating large arrays, structures, and classes, as well as heavy recursion</a:t>
            </a:r>
            <a:endParaRPr/>
          </a:p>
          <a:p>
            <a:pPr indent="-190500" lvl="0" marL="342900" marR="0" rtl="0" algn="l">
              <a:lnSpc>
                <a:spcPct val="9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9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9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250" name="Shape 250"/>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The Stack</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Shape 255"/>
          <p:cNvSpPr txBox="1"/>
          <p:nvPr>
            <p:ph idx="1" type="body"/>
          </p:nvPr>
        </p:nvSpPr>
        <p:spPr>
          <a:xfrm>
            <a:off x="609601" y="1600200"/>
            <a:ext cx="5460274"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rgbClr val="538CD5"/>
                </a:solidFill>
                <a:latin typeface="Roboto Condensed"/>
                <a:ea typeface="Roboto Condensed"/>
                <a:cs typeface="Roboto Condensed"/>
                <a:sym typeface="Roboto Condensed"/>
              </a:rPr>
              <a:t>float </a:t>
            </a:r>
            <a:r>
              <a:rPr b="0" i="0" lang="en-US" sz="2400" u="none" cap="none" strike="noStrike">
                <a:solidFill>
                  <a:schemeClr val="dk1"/>
                </a:solidFill>
                <a:latin typeface="Roboto Condensed"/>
                <a:ea typeface="Roboto Condensed"/>
                <a:cs typeface="Roboto Condensed"/>
                <a:sym typeface="Roboto Condensed"/>
              </a:rPr>
              <a:t>sum(</a:t>
            </a:r>
            <a:r>
              <a:rPr b="0" i="0" lang="en-US" sz="2400" u="none" cap="none" strike="noStrike">
                <a:solidFill>
                  <a:srgbClr val="538CD5"/>
                </a:solidFill>
                <a:latin typeface="Roboto Condensed"/>
                <a:ea typeface="Roboto Condensed"/>
                <a:cs typeface="Roboto Condensed"/>
                <a:sym typeface="Roboto Condensed"/>
              </a:rPr>
              <a:t>const</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float</a:t>
            </a:r>
            <a:r>
              <a:rPr b="0" i="0" lang="en-US" sz="2400" u="none" cap="none" strike="noStrike">
                <a:solidFill>
                  <a:schemeClr val="dk1"/>
                </a:solidFill>
                <a:latin typeface="Roboto Condensed"/>
                <a:ea typeface="Roboto Condensed"/>
                <a:cs typeface="Roboto Condensed"/>
                <a:sym typeface="Roboto Condensed"/>
              </a:rPr>
              <a:t> a, </a:t>
            </a:r>
            <a:r>
              <a:rPr b="0" i="0" lang="en-US" sz="2400" u="none" cap="none" strike="noStrike">
                <a:solidFill>
                  <a:srgbClr val="538CD5"/>
                </a:solidFill>
                <a:latin typeface="Roboto Condensed"/>
                <a:ea typeface="Roboto Condensed"/>
                <a:cs typeface="Roboto Condensed"/>
                <a:sym typeface="Roboto Condensed"/>
              </a:rPr>
              <a:t>const</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float</a:t>
            </a:r>
            <a:r>
              <a:rPr b="0" i="0" lang="en-US" sz="2400" u="none" cap="none" strike="noStrike">
                <a:solidFill>
                  <a:schemeClr val="dk1"/>
                </a:solidFill>
                <a:latin typeface="Roboto Condensed"/>
                <a:ea typeface="Roboto Condensed"/>
                <a:cs typeface="Roboto Condensed"/>
                <a:sym typeface="Roboto Condensed"/>
              </a:rPr>
              <a:t> b) {</a:t>
            </a:r>
            <a:endParaRPr/>
          </a:p>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const</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float</a:t>
            </a:r>
            <a:r>
              <a:rPr b="0" i="0" lang="en-US" sz="2400" u="none" cap="none" strike="noStrike">
                <a:solidFill>
                  <a:schemeClr val="dk1"/>
                </a:solidFill>
                <a:latin typeface="Roboto Condensed"/>
                <a:ea typeface="Roboto Condensed"/>
                <a:cs typeface="Roboto Condensed"/>
                <a:sym typeface="Roboto Condensed"/>
              </a:rPr>
              <a:t> s = a + b;</a:t>
            </a:r>
            <a:endParaRPr/>
          </a:p>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return s;</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Font typeface="Calibri"/>
              <a:buNone/>
            </a:pPr>
            <a:r>
              <a:rPr b="0" i="0" lang="en-US" sz="2400" u="none" cap="none" strike="noStrike">
                <a:solidFill>
                  <a:srgbClr val="538CD5"/>
                </a:solidFill>
                <a:latin typeface="Roboto Condensed"/>
                <a:ea typeface="Roboto Condensed"/>
                <a:cs typeface="Roboto Condensed"/>
                <a:sym typeface="Roboto Condensed"/>
              </a:rPr>
              <a:t>int </a:t>
            </a:r>
            <a:r>
              <a:rPr b="0" i="0" lang="en-US" sz="2400" u="none" cap="none" strike="noStrike">
                <a:solidFill>
                  <a:schemeClr val="dk1"/>
                </a:solidFill>
                <a:latin typeface="Roboto Condensed"/>
                <a:ea typeface="Roboto Condensed"/>
                <a:cs typeface="Roboto Condensed"/>
                <a:sym typeface="Roboto Condensed"/>
              </a:rPr>
              <a:t>main() {</a:t>
            </a:r>
            <a:endParaRPr/>
          </a:p>
          <a:p>
            <a:pPr indent="0" lvl="0" marL="0" marR="0" rtl="0" algn="l">
              <a:lnSpc>
                <a:spcPct val="100000"/>
              </a:lnSpc>
              <a:spcBef>
                <a:spcPts val="48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a:t>
            </a:r>
            <a:r>
              <a:rPr lang="en-US" sz="2400">
                <a:solidFill>
                  <a:schemeClr val="dk1"/>
                </a:solidFill>
                <a:latin typeface="Roboto Condensed"/>
                <a:ea typeface="Roboto Condensed"/>
                <a:cs typeface="Roboto Condensed"/>
                <a:sym typeface="Roboto Condensed"/>
              </a:rPr>
              <a:t>sum(9, 2);</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b="0" i="0" sz="2400" u="none" cap="none" strike="noStrike">
              <a:solidFill>
                <a:schemeClr val="dk1"/>
              </a:solidFill>
              <a:latin typeface="Roboto Condensed"/>
              <a:ea typeface="Roboto Condensed"/>
              <a:cs typeface="Roboto Condensed"/>
              <a:sym typeface="Roboto Condensed"/>
            </a:endParaRPr>
          </a:p>
        </p:txBody>
      </p:sp>
      <p:sp>
        <p:nvSpPr>
          <p:cNvPr id="256" name="Shape 256"/>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The Stack</a:t>
            </a:r>
            <a:endParaRPr b="1" i="0" sz="2400" u="none" cap="none" strike="noStrike">
              <a:solidFill>
                <a:srgbClr val="666666"/>
              </a:solidFill>
              <a:latin typeface="Roboto Condensed"/>
              <a:ea typeface="Roboto Condensed"/>
              <a:cs typeface="Roboto Condensed"/>
              <a:sym typeface="Roboto Condensed"/>
            </a:endParaRPr>
          </a:p>
        </p:txBody>
      </p:sp>
      <p:graphicFrame>
        <p:nvGraphicFramePr>
          <p:cNvPr id="257" name="Shape 257"/>
          <p:cNvGraphicFramePr/>
          <p:nvPr/>
        </p:nvGraphicFramePr>
        <p:xfrm>
          <a:off x="6734628" y="2226249"/>
          <a:ext cx="3000000" cy="3000000"/>
        </p:xfrm>
        <a:graphic>
          <a:graphicData uri="http://schemas.openxmlformats.org/drawingml/2006/table">
            <a:tbl>
              <a:tblPr bandRow="1" firstRow="1">
                <a:noFill/>
                <a:tableStyleId>{47820B60-6FDF-4503-AA61-6CDA8C48D7DB}</a:tableStyleId>
              </a:tblPr>
              <a:tblGrid>
                <a:gridCol w="1157525"/>
                <a:gridCol w="1157525"/>
                <a:gridCol w="1157525"/>
                <a:gridCol w="1157525"/>
              </a:tblGrid>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58" name="Shape 258"/>
          <p:cNvSpPr/>
          <p:nvPr/>
        </p:nvSpPr>
        <p:spPr>
          <a:xfrm>
            <a:off x="6705598" y="1312817"/>
            <a:ext cx="4659087" cy="879565"/>
          </a:xfrm>
          <a:prstGeom prst="roundRect">
            <a:avLst>
              <a:gd fmla="val 16667" name="adj"/>
            </a:avLst>
          </a:prstGeom>
          <a:solidFill>
            <a:schemeClr val="l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Roboto Condensed"/>
              <a:buNone/>
            </a:pPr>
            <a:r>
              <a:rPr b="0" i="0" lang="en-US" sz="2400" u="none" cap="none" strike="noStrike">
                <a:solidFill>
                  <a:schemeClr val="dk1"/>
                </a:solidFill>
                <a:latin typeface="Roboto Condensed"/>
                <a:ea typeface="Roboto Condensed"/>
                <a:cs typeface="Roboto Condensed"/>
                <a:sym typeface="Roboto Condensed"/>
              </a:rPr>
              <a:t>Stack Memory</a:t>
            </a:r>
            <a:endParaRPr b="0" i="0" sz="2400" u="none" cap="none" strike="noStrike">
              <a:solidFill>
                <a:schemeClr val="dk1"/>
              </a:solidFill>
              <a:latin typeface="Roboto Condensed"/>
              <a:ea typeface="Roboto Condensed"/>
              <a:cs typeface="Roboto Condensed"/>
              <a:sym typeface="Roboto Condense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Shape 263"/>
          <p:cNvSpPr txBox="1"/>
          <p:nvPr>
            <p:ph idx="1" type="body"/>
          </p:nvPr>
        </p:nvSpPr>
        <p:spPr>
          <a:xfrm>
            <a:off x="609601" y="1600200"/>
            <a:ext cx="5460274"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rgbClr val="538CD5"/>
                </a:solidFill>
                <a:latin typeface="Roboto Condensed"/>
                <a:ea typeface="Roboto Condensed"/>
                <a:cs typeface="Roboto Condensed"/>
                <a:sym typeface="Roboto Condensed"/>
              </a:rPr>
              <a:t>float </a:t>
            </a:r>
            <a:r>
              <a:rPr b="0" i="0" lang="en-US" sz="2400" u="none" cap="none" strike="noStrike">
                <a:solidFill>
                  <a:schemeClr val="dk1"/>
                </a:solidFill>
                <a:latin typeface="Roboto Condensed"/>
                <a:ea typeface="Roboto Condensed"/>
                <a:cs typeface="Roboto Condensed"/>
                <a:sym typeface="Roboto Condensed"/>
              </a:rPr>
              <a:t>sum(</a:t>
            </a:r>
            <a:r>
              <a:rPr b="0" i="0" lang="en-US" sz="2400" u="none" cap="none" strike="noStrike">
                <a:solidFill>
                  <a:srgbClr val="538CD5"/>
                </a:solidFill>
                <a:latin typeface="Roboto Condensed"/>
                <a:ea typeface="Roboto Condensed"/>
                <a:cs typeface="Roboto Condensed"/>
                <a:sym typeface="Roboto Condensed"/>
              </a:rPr>
              <a:t>const</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float</a:t>
            </a:r>
            <a:r>
              <a:rPr b="0" i="0" lang="en-US" sz="2400" u="none" cap="none" strike="noStrike">
                <a:solidFill>
                  <a:schemeClr val="dk1"/>
                </a:solidFill>
                <a:latin typeface="Roboto Condensed"/>
                <a:ea typeface="Roboto Condensed"/>
                <a:cs typeface="Roboto Condensed"/>
                <a:sym typeface="Roboto Condensed"/>
              </a:rPr>
              <a:t> a, </a:t>
            </a:r>
            <a:r>
              <a:rPr b="0" i="0" lang="en-US" sz="2400" u="none" cap="none" strike="noStrike">
                <a:solidFill>
                  <a:srgbClr val="538CD5"/>
                </a:solidFill>
                <a:latin typeface="Roboto Condensed"/>
                <a:ea typeface="Roboto Condensed"/>
                <a:cs typeface="Roboto Condensed"/>
                <a:sym typeface="Roboto Condensed"/>
              </a:rPr>
              <a:t>const</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float</a:t>
            </a:r>
            <a:r>
              <a:rPr b="0" i="0" lang="en-US" sz="2400" u="none" cap="none" strike="noStrike">
                <a:solidFill>
                  <a:schemeClr val="dk1"/>
                </a:solidFill>
                <a:latin typeface="Roboto Condensed"/>
                <a:ea typeface="Roboto Condensed"/>
                <a:cs typeface="Roboto Condensed"/>
                <a:sym typeface="Roboto Condensed"/>
              </a:rPr>
              <a:t> b) {</a:t>
            </a:r>
            <a:endParaRPr/>
          </a:p>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const</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float</a:t>
            </a:r>
            <a:r>
              <a:rPr b="0" i="0" lang="en-US" sz="2400" u="none" cap="none" strike="noStrike">
                <a:solidFill>
                  <a:schemeClr val="dk1"/>
                </a:solidFill>
                <a:latin typeface="Roboto Condensed"/>
                <a:ea typeface="Roboto Condensed"/>
                <a:cs typeface="Roboto Condensed"/>
                <a:sym typeface="Roboto Condensed"/>
              </a:rPr>
              <a:t> s = a + b;</a:t>
            </a:r>
            <a:endParaRPr/>
          </a:p>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return s;</a:t>
            </a:r>
            <a:endParaRPr/>
          </a:p>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a:p>
          <a:p>
            <a:pPr indent="0" lvl="0" marL="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Font typeface="Calibri"/>
              <a:buNone/>
            </a:pPr>
            <a:r>
              <a:rPr b="0" i="0" lang="en-US" sz="2400" u="none" cap="none" strike="noStrike">
                <a:solidFill>
                  <a:srgbClr val="538CD5"/>
                </a:solidFill>
                <a:latin typeface="Roboto Condensed"/>
                <a:ea typeface="Roboto Condensed"/>
                <a:cs typeface="Roboto Condensed"/>
                <a:sym typeface="Roboto Condensed"/>
              </a:rPr>
              <a:t>int </a:t>
            </a:r>
            <a:r>
              <a:rPr b="0" i="0" lang="en-US" sz="2400" u="none" cap="none" strike="noStrike">
                <a:solidFill>
                  <a:schemeClr val="dk1"/>
                </a:solidFill>
                <a:latin typeface="Roboto Condensed"/>
                <a:ea typeface="Roboto Condensed"/>
                <a:cs typeface="Roboto Condensed"/>
                <a:sym typeface="Roboto Condensed"/>
              </a:rPr>
              <a:t>main() {</a:t>
            </a:r>
            <a:endParaRPr/>
          </a:p>
          <a:p>
            <a:pPr indent="0" lvl="0" marL="0" marR="0" rtl="0" algn="l">
              <a:lnSpc>
                <a:spcPct val="100000"/>
              </a:lnSpc>
              <a:spcBef>
                <a:spcPts val="48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sum(9, 2);</a:t>
            </a:r>
            <a:endParaRPr/>
          </a:p>
          <a:p>
            <a:pPr indent="0" lvl="0" marL="0" marR="0" rtl="0" algn="l">
              <a:lnSpc>
                <a:spcPct val="100000"/>
              </a:lnSpc>
              <a:spcBef>
                <a:spcPts val="48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b="0" i="0" sz="2400" u="none" cap="none" strike="noStrike">
              <a:solidFill>
                <a:schemeClr val="dk1"/>
              </a:solidFill>
              <a:latin typeface="Roboto Condensed"/>
              <a:ea typeface="Roboto Condensed"/>
              <a:cs typeface="Roboto Condensed"/>
              <a:sym typeface="Roboto Condensed"/>
            </a:endParaRPr>
          </a:p>
        </p:txBody>
      </p:sp>
      <p:sp>
        <p:nvSpPr>
          <p:cNvPr id="264" name="Shape 264"/>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The Stack</a:t>
            </a:r>
            <a:endParaRPr b="1" i="0" sz="2400" u="none" cap="none" strike="noStrike">
              <a:solidFill>
                <a:srgbClr val="666666"/>
              </a:solidFill>
              <a:latin typeface="Roboto Condensed"/>
              <a:ea typeface="Roboto Condensed"/>
              <a:cs typeface="Roboto Condensed"/>
              <a:sym typeface="Roboto Condensed"/>
            </a:endParaRPr>
          </a:p>
        </p:txBody>
      </p:sp>
      <p:graphicFrame>
        <p:nvGraphicFramePr>
          <p:cNvPr id="265" name="Shape 265"/>
          <p:cNvGraphicFramePr/>
          <p:nvPr/>
        </p:nvGraphicFramePr>
        <p:xfrm>
          <a:off x="6734628" y="2226249"/>
          <a:ext cx="3000000" cy="3000000"/>
        </p:xfrm>
        <a:graphic>
          <a:graphicData uri="http://schemas.openxmlformats.org/drawingml/2006/table">
            <a:tbl>
              <a:tblPr bandRow="1" firstRow="1">
                <a:noFill/>
                <a:tableStyleId>{47820B60-6FDF-4503-AA61-6CDA8C48D7DB}</a:tableStyleId>
              </a:tblPr>
              <a:tblGrid>
                <a:gridCol w="1157525"/>
                <a:gridCol w="1199600"/>
                <a:gridCol w="1115425"/>
                <a:gridCol w="1157525"/>
              </a:tblGrid>
              <a:tr h="562225">
                <a:tc>
                  <a:txBody>
                    <a:bodyPr>
                      <a:noAutofit/>
                    </a:bodyPr>
                    <a:lstStyle/>
                    <a:p>
                      <a:pPr indent="0" lvl="0" marL="0" marR="0" rtl="0" algn="l">
                        <a:lnSpc>
                          <a:spcPct val="100000"/>
                        </a:lnSpc>
                        <a:spcBef>
                          <a:spcPts val="0"/>
                        </a:spcBef>
                        <a:spcAft>
                          <a:spcPts val="0"/>
                        </a:spcAft>
                        <a:buClr>
                          <a:srgbClr val="000000"/>
                        </a:buClr>
                        <a:buFont typeface="Arial"/>
                        <a:buNone/>
                      </a:pPr>
                      <a:r>
                        <a:rPr lang="en-US" sz="1400" u="none" cap="none" strike="noStrike"/>
                        <a:t>Return address</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rPr lang="en-US" sz="1400" u="none" cap="none" strike="noStrike"/>
                        <a:t>Return value</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rPr lang="en-US" sz="1400" u="none" cap="none" strike="noStrike"/>
                        <a:t>a = 9</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rPr lang="en-US" sz="1400" u="none" cap="none" strike="noStrike"/>
                        <a:t>b = 2</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rPr lang="en-US" sz="1400" u="none" cap="none" strike="noStrike"/>
                        <a:t>s</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66" name="Shape 266"/>
          <p:cNvSpPr/>
          <p:nvPr/>
        </p:nvSpPr>
        <p:spPr>
          <a:xfrm>
            <a:off x="6705598" y="1312817"/>
            <a:ext cx="4659087" cy="879565"/>
          </a:xfrm>
          <a:prstGeom prst="roundRect">
            <a:avLst>
              <a:gd fmla="val 16667" name="adj"/>
            </a:avLst>
          </a:prstGeom>
          <a:solidFill>
            <a:schemeClr val="l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Roboto Condensed"/>
              <a:buNone/>
            </a:pPr>
            <a:r>
              <a:rPr b="0" i="0" lang="en-US" sz="2400" u="none" cap="none" strike="noStrike">
                <a:solidFill>
                  <a:schemeClr val="dk1"/>
                </a:solidFill>
                <a:latin typeface="Roboto Condensed"/>
                <a:ea typeface="Roboto Condensed"/>
                <a:cs typeface="Roboto Condensed"/>
                <a:sym typeface="Roboto Condensed"/>
              </a:rPr>
              <a:t>Stack Memory</a:t>
            </a:r>
            <a:endParaRPr b="0" i="0" sz="2400" u="none" cap="none" strike="noStrike">
              <a:solidFill>
                <a:schemeClr val="dk1"/>
              </a:solidFill>
              <a:latin typeface="Roboto Condensed"/>
              <a:ea typeface="Roboto Condensed"/>
              <a:cs typeface="Roboto Condensed"/>
              <a:sym typeface="Roboto Condensed"/>
            </a:endParaRPr>
          </a:p>
        </p:txBody>
      </p:sp>
      <p:sp>
        <p:nvSpPr>
          <p:cNvPr id="267" name="Shape 267"/>
          <p:cNvSpPr/>
          <p:nvPr/>
        </p:nvSpPr>
        <p:spPr>
          <a:xfrm rot="10800000">
            <a:off x="5886993" y="1752599"/>
            <a:ext cx="618309" cy="269965"/>
          </a:xfrm>
          <a:prstGeom prst="rightArrow">
            <a:avLst>
              <a:gd fmla="val 50000" name="adj1"/>
              <a:gd fmla="val 50000" name="adj2"/>
            </a:avLst>
          </a:prstGeom>
          <a:solidFill>
            <a:schemeClr val="accent1"/>
          </a:solidFill>
          <a:ln cap="flat" cmpd="sng" w="25400">
            <a:solidFill>
              <a:srgbClr val="395E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Shape 272"/>
          <p:cNvSpPr txBox="1"/>
          <p:nvPr>
            <p:ph idx="1" type="body"/>
          </p:nvPr>
        </p:nvSpPr>
        <p:spPr>
          <a:xfrm>
            <a:off x="609601" y="1600200"/>
            <a:ext cx="5460274"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rgbClr val="538CD5"/>
                </a:solidFill>
                <a:latin typeface="Roboto Condensed"/>
                <a:ea typeface="Roboto Condensed"/>
                <a:cs typeface="Roboto Condensed"/>
                <a:sym typeface="Roboto Condensed"/>
              </a:rPr>
              <a:t>float </a:t>
            </a:r>
            <a:r>
              <a:rPr b="0" i="0" lang="en-US" sz="2400" u="none" cap="none" strike="noStrike">
                <a:solidFill>
                  <a:schemeClr val="dk1"/>
                </a:solidFill>
                <a:latin typeface="Roboto Condensed"/>
                <a:ea typeface="Roboto Condensed"/>
                <a:cs typeface="Roboto Condensed"/>
                <a:sym typeface="Roboto Condensed"/>
              </a:rPr>
              <a:t>sum(</a:t>
            </a:r>
            <a:r>
              <a:rPr b="0" i="0" lang="en-US" sz="2400" u="none" cap="none" strike="noStrike">
                <a:solidFill>
                  <a:srgbClr val="538CD5"/>
                </a:solidFill>
                <a:latin typeface="Roboto Condensed"/>
                <a:ea typeface="Roboto Condensed"/>
                <a:cs typeface="Roboto Condensed"/>
                <a:sym typeface="Roboto Condensed"/>
              </a:rPr>
              <a:t>const</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float</a:t>
            </a:r>
            <a:r>
              <a:rPr b="0" i="0" lang="en-US" sz="2400" u="none" cap="none" strike="noStrike">
                <a:solidFill>
                  <a:schemeClr val="dk1"/>
                </a:solidFill>
                <a:latin typeface="Roboto Condensed"/>
                <a:ea typeface="Roboto Condensed"/>
                <a:cs typeface="Roboto Condensed"/>
                <a:sym typeface="Roboto Condensed"/>
              </a:rPr>
              <a:t> a, </a:t>
            </a:r>
            <a:r>
              <a:rPr b="0" i="0" lang="en-US" sz="2400" u="none" cap="none" strike="noStrike">
                <a:solidFill>
                  <a:srgbClr val="538CD5"/>
                </a:solidFill>
                <a:latin typeface="Roboto Condensed"/>
                <a:ea typeface="Roboto Condensed"/>
                <a:cs typeface="Roboto Condensed"/>
                <a:sym typeface="Roboto Condensed"/>
              </a:rPr>
              <a:t>const</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float</a:t>
            </a:r>
            <a:r>
              <a:rPr b="0" i="0" lang="en-US" sz="2400" u="none" cap="none" strike="noStrike">
                <a:solidFill>
                  <a:schemeClr val="dk1"/>
                </a:solidFill>
                <a:latin typeface="Roboto Condensed"/>
                <a:ea typeface="Roboto Condensed"/>
                <a:cs typeface="Roboto Condensed"/>
                <a:sym typeface="Roboto Condensed"/>
              </a:rPr>
              <a:t> b) {</a:t>
            </a:r>
            <a:endParaRPr/>
          </a:p>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const</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float</a:t>
            </a:r>
            <a:r>
              <a:rPr b="0" i="0" lang="en-US" sz="2400" u="none" cap="none" strike="noStrike">
                <a:solidFill>
                  <a:schemeClr val="dk1"/>
                </a:solidFill>
                <a:latin typeface="Roboto Condensed"/>
                <a:ea typeface="Roboto Condensed"/>
                <a:cs typeface="Roboto Condensed"/>
                <a:sym typeface="Roboto Condensed"/>
              </a:rPr>
              <a:t> s = a + b;</a:t>
            </a:r>
            <a:endParaRPr/>
          </a:p>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return s;</a:t>
            </a:r>
            <a:endParaRPr/>
          </a:p>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a:p>
          <a:p>
            <a:pPr indent="0" lvl="0" marL="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Font typeface="Calibri"/>
              <a:buNone/>
            </a:pPr>
            <a:r>
              <a:rPr b="0" i="0" lang="en-US" sz="2400" u="none" cap="none" strike="noStrike">
                <a:solidFill>
                  <a:srgbClr val="538CD5"/>
                </a:solidFill>
                <a:latin typeface="Roboto Condensed"/>
                <a:ea typeface="Roboto Condensed"/>
                <a:cs typeface="Roboto Condensed"/>
                <a:sym typeface="Roboto Condensed"/>
              </a:rPr>
              <a:t>int </a:t>
            </a:r>
            <a:r>
              <a:rPr b="0" i="0" lang="en-US" sz="2400" u="none" cap="none" strike="noStrike">
                <a:solidFill>
                  <a:schemeClr val="dk1"/>
                </a:solidFill>
                <a:latin typeface="Roboto Condensed"/>
                <a:ea typeface="Roboto Condensed"/>
                <a:cs typeface="Roboto Condensed"/>
                <a:sym typeface="Roboto Condensed"/>
              </a:rPr>
              <a:t>main() {</a:t>
            </a:r>
            <a:endParaRPr/>
          </a:p>
          <a:p>
            <a:pPr indent="0" lvl="0" marL="0" marR="0" rtl="0" algn="l">
              <a:lnSpc>
                <a:spcPct val="100000"/>
              </a:lnSpc>
              <a:spcBef>
                <a:spcPts val="48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sum(9, 2);</a:t>
            </a:r>
            <a:endParaRPr/>
          </a:p>
          <a:p>
            <a:pPr indent="0" lvl="0" marL="0" marR="0" rtl="0" algn="l">
              <a:lnSpc>
                <a:spcPct val="100000"/>
              </a:lnSpc>
              <a:spcBef>
                <a:spcPts val="48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b="0" i="0" sz="2400" u="none" cap="none" strike="noStrike">
              <a:solidFill>
                <a:schemeClr val="dk1"/>
              </a:solidFill>
              <a:latin typeface="Roboto Condensed"/>
              <a:ea typeface="Roboto Condensed"/>
              <a:cs typeface="Roboto Condensed"/>
              <a:sym typeface="Roboto Condensed"/>
            </a:endParaRPr>
          </a:p>
        </p:txBody>
      </p:sp>
      <p:sp>
        <p:nvSpPr>
          <p:cNvPr id="273" name="Shape 273"/>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The Stack</a:t>
            </a:r>
            <a:endParaRPr b="1" i="0" sz="2400" u="none" cap="none" strike="noStrike">
              <a:solidFill>
                <a:srgbClr val="666666"/>
              </a:solidFill>
              <a:latin typeface="Roboto Condensed"/>
              <a:ea typeface="Roboto Condensed"/>
              <a:cs typeface="Roboto Condensed"/>
              <a:sym typeface="Roboto Condensed"/>
            </a:endParaRPr>
          </a:p>
        </p:txBody>
      </p:sp>
      <p:graphicFrame>
        <p:nvGraphicFramePr>
          <p:cNvPr id="274" name="Shape 274"/>
          <p:cNvGraphicFramePr/>
          <p:nvPr/>
        </p:nvGraphicFramePr>
        <p:xfrm>
          <a:off x="6734628" y="2226249"/>
          <a:ext cx="3000000" cy="3000000"/>
        </p:xfrm>
        <a:graphic>
          <a:graphicData uri="http://schemas.openxmlformats.org/drawingml/2006/table">
            <a:tbl>
              <a:tblPr bandRow="1" firstRow="1">
                <a:noFill/>
                <a:tableStyleId>{47820B60-6FDF-4503-AA61-6CDA8C48D7DB}</a:tableStyleId>
              </a:tblPr>
              <a:tblGrid>
                <a:gridCol w="1157525"/>
                <a:gridCol w="1199600"/>
                <a:gridCol w="1115425"/>
                <a:gridCol w="1157525"/>
              </a:tblGrid>
              <a:tr h="562225">
                <a:tc>
                  <a:txBody>
                    <a:bodyPr>
                      <a:noAutofit/>
                    </a:bodyPr>
                    <a:lstStyle/>
                    <a:p>
                      <a:pPr indent="0" lvl="0" marL="0" marR="0" rtl="0" algn="l">
                        <a:lnSpc>
                          <a:spcPct val="100000"/>
                        </a:lnSpc>
                        <a:spcBef>
                          <a:spcPts val="0"/>
                        </a:spcBef>
                        <a:spcAft>
                          <a:spcPts val="0"/>
                        </a:spcAft>
                        <a:buClr>
                          <a:srgbClr val="000000"/>
                        </a:buClr>
                        <a:buFont typeface="Arial"/>
                        <a:buNone/>
                      </a:pPr>
                      <a:r>
                        <a:rPr lang="en-US" sz="1400" u="none" cap="none" strike="noStrike"/>
                        <a:t>Return address</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rPr lang="en-US" sz="1400" u="none" cap="none" strike="noStrike"/>
                        <a:t>Return value</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rPr lang="en-US" sz="1400" u="none" cap="none" strike="noStrike"/>
                        <a:t>a = 9</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rPr lang="en-US" sz="1400" u="none" cap="none" strike="noStrike"/>
                        <a:t>b = 2</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rPr lang="en-US" sz="1400" u="none" cap="none" strike="noStrike"/>
                        <a:t>s = 11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75" name="Shape 275"/>
          <p:cNvSpPr/>
          <p:nvPr/>
        </p:nvSpPr>
        <p:spPr>
          <a:xfrm>
            <a:off x="6705598" y="1312817"/>
            <a:ext cx="4659087" cy="879565"/>
          </a:xfrm>
          <a:prstGeom prst="roundRect">
            <a:avLst>
              <a:gd fmla="val 16667" name="adj"/>
            </a:avLst>
          </a:prstGeom>
          <a:solidFill>
            <a:schemeClr val="l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Roboto Condensed"/>
              <a:buNone/>
            </a:pPr>
            <a:r>
              <a:rPr b="0" i="0" lang="en-US" sz="2400" u="none" cap="none" strike="noStrike">
                <a:solidFill>
                  <a:schemeClr val="dk1"/>
                </a:solidFill>
                <a:latin typeface="Roboto Condensed"/>
                <a:ea typeface="Roboto Condensed"/>
                <a:cs typeface="Roboto Condensed"/>
                <a:sym typeface="Roboto Condensed"/>
              </a:rPr>
              <a:t>Stack Memory</a:t>
            </a:r>
            <a:endParaRPr b="0" i="0" sz="2400" u="none" cap="none" strike="noStrike">
              <a:solidFill>
                <a:schemeClr val="dk1"/>
              </a:solidFill>
              <a:latin typeface="Roboto Condensed"/>
              <a:ea typeface="Roboto Condensed"/>
              <a:cs typeface="Roboto Condensed"/>
              <a:sym typeface="Roboto Condensed"/>
            </a:endParaRPr>
          </a:p>
        </p:txBody>
      </p:sp>
      <p:sp>
        <p:nvSpPr>
          <p:cNvPr id="276" name="Shape 276"/>
          <p:cNvSpPr/>
          <p:nvPr/>
        </p:nvSpPr>
        <p:spPr>
          <a:xfrm rot="10800000">
            <a:off x="3988524" y="2057399"/>
            <a:ext cx="618309" cy="269965"/>
          </a:xfrm>
          <a:prstGeom prst="rightArrow">
            <a:avLst>
              <a:gd fmla="val 50000" name="adj1"/>
              <a:gd fmla="val 50000" name="adj2"/>
            </a:avLst>
          </a:prstGeom>
          <a:solidFill>
            <a:schemeClr val="accent1"/>
          </a:solidFill>
          <a:ln cap="flat" cmpd="sng" w="25400">
            <a:solidFill>
              <a:srgbClr val="395E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Shape 281"/>
          <p:cNvSpPr txBox="1"/>
          <p:nvPr>
            <p:ph idx="1" type="body"/>
          </p:nvPr>
        </p:nvSpPr>
        <p:spPr>
          <a:xfrm>
            <a:off x="609601" y="1600200"/>
            <a:ext cx="5460274"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rgbClr val="538CD5"/>
                </a:solidFill>
                <a:latin typeface="Roboto Condensed"/>
                <a:ea typeface="Roboto Condensed"/>
                <a:cs typeface="Roboto Condensed"/>
                <a:sym typeface="Roboto Condensed"/>
              </a:rPr>
              <a:t>float </a:t>
            </a:r>
            <a:r>
              <a:rPr b="0" i="0" lang="en-US" sz="2400" u="none" cap="none" strike="noStrike">
                <a:solidFill>
                  <a:schemeClr val="dk1"/>
                </a:solidFill>
                <a:latin typeface="Roboto Condensed"/>
                <a:ea typeface="Roboto Condensed"/>
                <a:cs typeface="Roboto Condensed"/>
                <a:sym typeface="Roboto Condensed"/>
              </a:rPr>
              <a:t>sum(</a:t>
            </a:r>
            <a:r>
              <a:rPr b="0" i="0" lang="en-US" sz="2400" u="none" cap="none" strike="noStrike">
                <a:solidFill>
                  <a:srgbClr val="538CD5"/>
                </a:solidFill>
                <a:latin typeface="Roboto Condensed"/>
                <a:ea typeface="Roboto Condensed"/>
                <a:cs typeface="Roboto Condensed"/>
                <a:sym typeface="Roboto Condensed"/>
              </a:rPr>
              <a:t>const</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float</a:t>
            </a:r>
            <a:r>
              <a:rPr b="0" i="0" lang="en-US" sz="2400" u="none" cap="none" strike="noStrike">
                <a:solidFill>
                  <a:schemeClr val="dk1"/>
                </a:solidFill>
                <a:latin typeface="Roboto Condensed"/>
                <a:ea typeface="Roboto Condensed"/>
                <a:cs typeface="Roboto Condensed"/>
                <a:sym typeface="Roboto Condensed"/>
              </a:rPr>
              <a:t> a, </a:t>
            </a:r>
            <a:r>
              <a:rPr b="0" i="0" lang="en-US" sz="2400" u="none" cap="none" strike="noStrike">
                <a:solidFill>
                  <a:srgbClr val="538CD5"/>
                </a:solidFill>
                <a:latin typeface="Roboto Condensed"/>
                <a:ea typeface="Roboto Condensed"/>
                <a:cs typeface="Roboto Condensed"/>
                <a:sym typeface="Roboto Condensed"/>
              </a:rPr>
              <a:t>const</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float</a:t>
            </a:r>
            <a:r>
              <a:rPr b="0" i="0" lang="en-US" sz="2400" u="none" cap="none" strike="noStrike">
                <a:solidFill>
                  <a:schemeClr val="dk1"/>
                </a:solidFill>
                <a:latin typeface="Roboto Condensed"/>
                <a:ea typeface="Roboto Condensed"/>
                <a:cs typeface="Roboto Condensed"/>
                <a:sym typeface="Roboto Condensed"/>
              </a:rPr>
              <a:t> b) {</a:t>
            </a:r>
            <a:endParaRPr/>
          </a:p>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const</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float</a:t>
            </a:r>
            <a:r>
              <a:rPr b="0" i="0" lang="en-US" sz="2400" u="none" cap="none" strike="noStrike">
                <a:solidFill>
                  <a:schemeClr val="dk1"/>
                </a:solidFill>
                <a:latin typeface="Roboto Condensed"/>
                <a:ea typeface="Roboto Condensed"/>
                <a:cs typeface="Roboto Condensed"/>
                <a:sym typeface="Roboto Condensed"/>
              </a:rPr>
              <a:t> s = a + b;</a:t>
            </a:r>
            <a:endParaRPr/>
          </a:p>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return s;</a:t>
            </a:r>
            <a:endParaRPr/>
          </a:p>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a:p>
          <a:p>
            <a:pPr indent="0" lvl="0" marL="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Font typeface="Calibri"/>
              <a:buNone/>
            </a:pPr>
            <a:r>
              <a:rPr b="0" i="0" lang="en-US" sz="2400" u="none" cap="none" strike="noStrike">
                <a:solidFill>
                  <a:srgbClr val="538CD5"/>
                </a:solidFill>
                <a:latin typeface="Roboto Condensed"/>
                <a:ea typeface="Roboto Condensed"/>
                <a:cs typeface="Roboto Condensed"/>
                <a:sym typeface="Roboto Condensed"/>
              </a:rPr>
              <a:t>int </a:t>
            </a:r>
            <a:r>
              <a:rPr b="0" i="0" lang="en-US" sz="2400" u="none" cap="none" strike="noStrike">
                <a:solidFill>
                  <a:schemeClr val="dk1"/>
                </a:solidFill>
                <a:latin typeface="Roboto Condensed"/>
                <a:ea typeface="Roboto Condensed"/>
                <a:cs typeface="Roboto Condensed"/>
                <a:sym typeface="Roboto Condensed"/>
              </a:rPr>
              <a:t>main() {</a:t>
            </a:r>
            <a:endParaRPr/>
          </a:p>
          <a:p>
            <a:pPr indent="0" lvl="0" marL="0" marR="0" rtl="0" algn="l">
              <a:lnSpc>
                <a:spcPct val="100000"/>
              </a:lnSpc>
              <a:spcBef>
                <a:spcPts val="48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sum(9, 2);</a:t>
            </a:r>
            <a:endParaRPr/>
          </a:p>
          <a:p>
            <a:pPr indent="0" lvl="0" marL="0" marR="0" rtl="0" algn="l">
              <a:lnSpc>
                <a:spcPct val="100000"/>
              </a:lnSpc>
              <a:spcBef>
                <a:spcPts val="48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b="0" i="0" sz="2400" u="none" cap="none" strike="noStrike">
              <a:solidFill>
                <a:schemeClr val="dk1"/>
              </a:solidFill>
              <a:latin typeface="Roboto Condensed"/>
              <a:ea typeface="Roboto Condensed"/>
              <a:cs typeface="Roboto Condensed"/>
              <a:sym typeface="Roboto Condensed"/>
            </a:endParaRPr>
          </a:p>
        </p:txBody>
      </p:sp>
      <p:sp>
        <p:nvSpPr>
          <p:cNvPr id="282" name="Shape 282"/>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The Stack</a:t>
            </a:r>
            <a:endParaRPr b="1" i="0" sz="2400" u="none" cap="none" strike="noStrike">
              <a:solidFill>
                <a:srgbClr val="666666"/>
              </a:solidFill>
              <a:latin typeface="Roboto Condensed"/>
              <a:ea typeface="Roboto Condensed"/>
              <a:cs typeface="Roboto Condensed"/>
              <a:sym typeface="Roboto Condensed"/>
            </a:endParaRPr>
          </a:p>
        </p:txBody>
      </p:sp>
      <p:graphicFrame>
        <p:nvGraphicFramePr>
          <p:cNvPr id="283" name="Shape 283"/>
          <p:cNvGraphicFramePr/>
          <p:nvPr/>
        </p:nvGraphicFramePr>
        <p:xfrm>
          <a:off x="6734628" y="2226249"/>
          <a:ext cx="3000000" cy="3000000"/>
        </p:xfrm>
        <a:graphic>
          <a:graphicData uri="http://schemas.openxmlformats.org/drawingml/2006/table">
            <a:tbl>
              <a:tblPr bandRow="1" firstRow="1">
                <a:noFill/>
                <a:tableStyleId>{47820B60-6FDF-4503-AA61-6CDA8C48D7DB}</a:tableStyleId>
              </a:tblPr>
              <a:tblGrid>
                <a:gridCol w="1157525"/>
                <a:gridCol w="1199600"/>
                <a:gridCol w="1115425"/>
                <a:gridCol w="1157525"/>
              </a:tblGrid>
              <a:tr h="562225">
                <a:tc>
                  <a:txBody>
                    <a:bodyPr>
                      <a:noAutofit/>
                    </a:bodyPr>
                    <a:lstStyle/>
                    <a:p>
                      <a:pPr indent="0" lvl="0" marL="0" marR="0" rtl="0" algn="l">
                        <a:lnSpc>
                          <a:spcPct val="100000"/>
                        </a:lnSpc>
                        <a:spcBef>
                          <a:spcPts val="0"/>
                        </a:spcBef>
                        <a:spcAft>
                          <a:spcPts val="0"/>
                        </a:spcAft>
                        <a:buClr>
                          <a:srgbClr val="000000"/>
                        </a:buClr>
                        <a:buFont typeface="Arial"/>
                        <a:buNone/>
                      </a:pPr>
                      <a:r>
                        <a:rPr lang="en-US" sz="1400" u="none" cap="none" strike="noStrike"/>
                        <a:t>Return address</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rPr lang="en-US" sz="1400" u="none" cap="none" strike="noStrike"/>
                        <a:t>Return value</a:t>
                      </a:r>
                      <a:endParaRPr/>
                    </a:p>
                    <a:p>
                      <a:pPr indent="0" lvl="0" marL="0" marR="0" rtl="0" algn="l">
                        <a:lnSpc>
                          <a:spcPct val="100000"/>
                        </a:lnSpc>
                        <a:spcBef>
                          <a:spcPts val="0"/>
                        </a:spcBef>
                        <a:spcAft>
                          <a:spcPts val="0"/>
                        </a:spcAft>
                        <a:buClr>
                          <a:srgbClr val="000000"/>
                        </a:buClr>
                        <a:buFont typeface="Arial"/>
                        <a:buNone/>
                      </a:pPr>
                      <a:r>
                        <a:rPr lang="en-US" sz="1400" u="none" cap="none" strike="noStrike"/>
                        <a:t>        11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rPr lang="en-US" sz="1400" u="none" cap="none" strike="noStrike"/>
                        <a:t>a = 9</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rPr lang="en-US" sz="1400" u="none" cap="none" strike="noStrike"/>
                        <a:t>b = 2</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rPr lang="en-US" sz="1400" u="none" cap="none" strike="noStrike"/>
                        <a:t>s = 11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84" name="Shape 284"/>
          <p:cNvSpPr/>
          <p:nvPr/>
        </p:nvSpPr>
        <p:spPr>
          <a:xfrm>
            <a:off x="6705598" y="1312817"/>
            <a:ext cx="4659087" cy="879565"/>
          </a:xfrm>
          <a:prstGeom prst="roundRect">
            <a:avLst>
              <a:gd fmla="val 16667" name="adj"/>
            </a:avLst>
          </a:prstGeom>
          <a:solidFill>
            <a:schemeClr val="l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Roboto Condensed"/>
              <a:buNone/>
            </a:pPr>
            <a:r>
              <a:rPr b="0" i="0" lang="en-US" sz="2400" u="none" cap="none" strike="noStrike">
                <a:solidFill>
                  <a:schemeClr val="dk1"/>
                </a:solidFill>
                <a:latin typeface="Roboto Condensed"/>
                <a:ea typeface="Roboto Condensed"/>
                <a:cs typeface="Roboto Condensed"/>
                <a:sym typeface="Roboto Condensed"/>
              </a:rPr>
              <a:t>Stack Memory</a:t>
            </a:r>
            <a:endParaRPr b="0" i="0" sz="2400" u="none" cap="none" strike="noStrike">
              <a:solidFill>
                <a:schemeClr val="dk1"/>
              </a:solidFill>
              <a:latin typeface="Roboto Condensed"/>
              <a:ea typeface="Roboto Condensed"/>
              <a:cs typeface="Roboto Condensed"/>
              <a:sym typeface="Roboto Condensed"/>
            </a:endParaRPr>
          </a:p>
        </p:txBody>
      </p:sp>
      <p:sp>
        <p:nvSpPr>
          <p:cNvPr id="285" name="Shape 285"/>
          <p:cNvSpPr/>
          <p:nvPr/>
        </p:nvSpPr>
        <p:spPr>
          <a:xfrm rot="10800000">
            <a:off x="2721429" y="2484119"/>
            <a:ext cx="618309" cy="269965"/>
          </a:xfrm>
          <a:prstGeom prst="rightArrow">
            <a:avLst>
              <a:gd fmla="val 50000" name="adj1"/>
              <a:gd fmla="val 50000" name="adj2"/>
            </a:avLst>
          </a:prstGeom>
          <a:solidFill>
            <a:schemeClr val="accent1"/>
          </a:solidFill>
          <a:ln cap="flat" cmpd="sng" w="25400">
            <a:solidFill>
              <a:srgbClr val="395E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Shape 290"/>
          <p:cNvSpPr txBox="1"/>
          <p:nvPr>
            <p:ph idx="1" type="body"/>
          </p:nvPr>
        </p:nvSpPr>
        <p:spPr>
          <a:xfrm>
            <a:off x="609601" y="1600200"/>
            <a:ext cx="5460274"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rgbClr val="538CD5"/>
                </a:solidFill>
                <a:latin typeface="Roboto Condensed"/>
                <a:ea typeface="Roboto Condensed"/>
                <a:cs typeface="Roboto Condensed"/>
                <a:sym typeface="Roboto Condensed"/>
              </a:rPr>
              <a:t>float </a:t>
            </a:r>
            <a:r>
              <a:rPr b="0" i="0" lang="en-US" sz="2400" u="none" cap="none" strike="noStrike">
                <a:solidFill>
                  <a:schemeClr val="dk1"/>
                </a:solidFill>
                <a:latin typeface="Roboto Condensed"/>
                <a:ea typeface="Roboto Condensed"/>
                <a:cs typeface="Roboto Condensed"/>
                <a:sym typeface="Roboto Condensed"/>
              </a:rPr>
              <a:t>sum(</a:t>
            </a:r>
            <a:r>
              <a:rPr b="0" i="0" lang="en-US" sz="2400" u="none" cap="none" strike="noStrike">
                <a:solidFill>
                  <a:srgbClr val="538CD5"/>
                </a:solidFill>
                <a:latin typeface="Roboto Condensed"/>
                <a:ea typeface="Roboto Condensed"/>
                <a:cs typeface="Roboto Condensed"/>
                <a:sym typeface="Roboto Condensed"/>
              </a:rPr>
              <a:t>const</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float</a:t>
            </a:r>
            <a:r>
              <a:rPr b="0" i="0" lang="en-US" sz="2400" u="none" cap="none" strike="noStrike">
                <a:solidFill>
                  <a:schemeClr val="dk1"/>
                </a:solidFill>
                <a:latin typeface="Roboto Condensed"/>
                <a:ea typeface="Roboto Condensed"/>
                <a:cs typeface="Roboto Condensed"/>
                <a:sym typeface="Roboto Condensed"/>
              </a:rPr>
              <a:t> a, </a:t>
            </a:r>
            <a:r>
              <a:rPr b="0" i="0" lang="en-US" sz="2400" u="none" cap="none" strike="noStrike">
                <a:solidFill>
                  <a:srgbClr val="538CD5"/>
                </a:solidFill>
                <a:latin typeface="Roboto Condensed"/>
                <a:ea typeface="Roboto Condensed"/>
                <a:cs typeface="Roboto Condensed"/>
                <a:sym typeface="Roboto Condensed"/>
              </a:rPr>
              <a:t>const</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float</a:t>
            </a:r>
            <a:r>
              <a:rPr b="0" i="0" lang="en-US" sz="2400" u="none" cap="none" strike="noStrike">
                <a:solidFill>
                  <a:schemeClr val="dk1"/>
                </a:solidFill>
                <a:latin typeface="Roboto Condensed"/>
                <a:ea typeface="Roboto Condensed"/>
                <a:cs typeface="Roboto Condensed"/>
                <a:sym typeface="Roboto Condensed"/>
              </a:rPr>
              <a:t> b) {</a:t>
            </a:r>
            <a:endParaRPr/>
          </a:p>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const</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float</a:t>
            </a:r>
            <a:r>
              <a:rPr b="0" i="0" lang="en-US" sz="2400" u="none" cap="none" strike="noStrike">
                <a:solidFill>
                  <a:schemeClr val="dk1"/>
                </a:solidFill>
                <a:latin typeface="Roboto Condensed"/>
                <a:ea typeface="Roboto Condensed"/>
                <a:cs typeface="Roboto Condensed"/>
                <a:sym typeface="Roboto Condensed"/>
              </a:rPr>
              <a:t> s = a + b;</a:t>
            </a:r>
            <a:endParaRPr/>
          </a:p>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return s;</a:t>
            </a:r>
            <a:endParaRPr/>
          </a:p>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a:p>
          <a:p>
            <a:pPr indent="0" lvl="0" marL="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Font typeface="Calibri"/>
              <a:buNone/>
            </a:pPr>
            <a:r>
              <a:rPr b="0" i="0" lang="en-US" sz="2400" u="none" cap="none" strike="noStrike">
                <a:solidFill>
                  <a:srgbClr val="538CD5"/>
                </a:solidFill>
                <a:latin typeface="Roboto Condensed"/>
                <a:ea typeface="Roboto Condensed"/>
                <a:cs typeface="Roboto Condensed"/>
                <a:sym typeface="Roboto Condensed"/>
              </a:rPr>
              <a:t>int </a:t>
            </a:r>
            <a:r>
              <a:rPr b="0" i="0" lang="en-US" sz="2400" u="none" cap="none" strike="noStrike">
                <a:solidFill>
                  <a:schemeClr val="dk1"/>
                </a:solidFill>
                <a:latin typeface="Roboto Condensed"/>
                <a:ea typeface="Roboto Condensed"/>
                <a:cs typeface="Roboto Condensed"/>
                <a:sym typeface="Roboto Condensed"/>
              </a:rPr>
              <a:t>main() {</a:t>
            </a:r>
            <a:endParaRPr/>
          </a:p>
          <a:p>
            <a:pPr indent="0" lvl="0" marL="0" marR="0" rtl="0" algn="l">
              <a:lnSpc>
                <a:spcPct val="100000"/>
              </a:lnSpc>
              <a:spcBef>
                <a:spcPts val="48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sum(9, 2);</a:t>
            </a:r>
            <a:endParaRPr/>
          </a:p>
          <a:p>
            <a:pPr indent="0" lvl="0" marL="0" marR="0" rtl="0" algn="l">
              <a:lnSpc>
                <a:spcPct val="100000"/>
              </a:lnSpc>
              <a:spcBef>
                <a:spcPts val="48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b="0" i="0" sz="2400" u="none" cap="none" strike="noStrike">
              <a:solidFill>
                <a:schemeClr val="dk1"/>
              </a:solidFill>
              <a:latin typeface="Roboto Condensed"/>
              <a:ea typeface="Roboto Condensed"/>
              <a:cs typeface="Roboto Condensed"/>
              <a:sym typeface="Roboto Condensed"/>
            </a:endParaRPr>
          </a:p>
        </p:txBody>
      </p:sp>
      <p:sp>
        <p:nvSpPr>
          <p:cNvPr id="291" name="Shape 291"/>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The Stack</a:t>
            </a:r>
            <a:endParaRPr b="1" i="0" sz="2400" u="none" cap="none" strike="noStrike">
              <a:solidFill>
                <a:srgbClr val="666666"/>
              </a:solidFill>
              <a:latin typeface="Roboto Condensed"/>
              <a:ea typeface="Roboto Condensed"/>
              <a:cs typeface="Roboto Condensed"/>
              <a:sym typeface="Roboto Condensed"/>
            </a:endParaRPr>
          </a:p>
        </p:txBody>
      </p:sp>
      <p:graphicFrame>
        <p:nvGraphicFramePr>
          <p:cNvPr id="292" name="Shape 292"/>
          <p:cNvGraphicFramePr/>
          <p:nvPr/>
        </p:nvGraphicFramePr>
        <p:xfrm>
          <a:off x="6734628" y="2226249"/>
          <a:ext cx="3000000" cy="3000000"/>
        </p:xfrm>
        <a:graphic>
          <a:graphicData uri="http://schemas.openxmlformats.org/drawingml/2006/table">
            <a:tbl>
              <a:tblPr bandRow="1" firstRow="1">
                <a:noFill/>
                <a:tableStyleId>{47820B60-6FDF-4503-AA61-6CDA8C48D7DB}</a:tableStyleId>
              </a:tblPr>
              <a:tblGrid>
                <a:gridCol w="1157525"/>
                <a:gridCol w="1199600"/>
                <a:gridCol w="1115425"/>
                <a:gridCol w="1157525"/>
              </a:tblGrid>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93" name="Shape 293"/>
          <p:cNvSpPr/>
          <p:nvPr/>
        </p:nvSpPr>
        <p:spPr>
          <a:xfrm>
            <a:off x="6705598" y="1312817"/>
            <a:ext cx="4659087" cy="879565"/>
          </a:xfrm>
          <a:prstGeom prst="roundRect">
            <a:avLst>
              <a:gd fmla="val 16667" name="adj"/>
            </a:avLst>
          </a:prstGeom>
          <a:solidFill>
            <a:schemeClr val="l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Roboto Condensed"/>
              <a:buNone/>
            </a:pPr>
            <a:r>
              <a:rPr b="0" i="0" lang="en-US" sz="2400" u="none" cap="none" strike="noStrike">
                <a:solidFill>
                  <a:schemeClr val="dk1"/>
                </a:solidFill>
                <a:latin typeface="Roboto Condensed"/>
                <a:ea typeface="Roboto Condensed"/>
                <a:cs typeface="Roboto Condensed"/>
                <a:sym typeface="Roboto Condensed"/>
              </a:rPr>
              <a:t>Stack Memory</a:t>
            </a:r>
            <a:endParaRPr b="0" i="0" sz="2400" u="none" cap="none" strike="noStrike">
              <a:solidFill>
                <a:schemeClr val="dk1"/>
              </a:solidFill>
              <a:latin typeface="Roboto Condensed"/>
              <a:ea typeface="Roboto Condensed"/>
              <a:cs typeface="Roboto Condensed"/>
              <a:sym typeface="Roboto Condensed"/>
            </a:endParaRPr>
          </a:p>
        </p:txBody>
      </p:sp>
      <p:sp>
        <p:nvSpPr>
          <p:cNvPr id="294" name="Shape 294"/>
          <p:cNvSpPr/>
          <p:nvPr/>
        </p:nvSpPr>
        <p:spPr>
          <a:xfrm rot="10800000">
            <a:off x="1894114" y="4974771"/>
            <a:ext cx="618309" cy="269965"/>
          </a:xfrm>
          <a:prstGeom prst="rightArrow">
            <a:avLst>
              <a:gd fmla="val 50000" name="adj1"/>
              <a:gd fmla="val 50000" name="adj2"/>
            </a:avLst>
          </a:prstGeom>
          <a:solidFill>
            <a:schemeClr val="accent1"/>
          </a:solidFill>
          <a:ln cap="flat" cmpd="sng" w="25400">
            <a:solidFill>
              <a:srgbClr val="395E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Shape 299"/>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Roboto Condensed"/>
              <a:buNone/>
            </a:pPr>
            <a:r>
              <a:rPr b="0" i="0" lang="en-US" sz="2400" u="none" cap="none" strike="noStrike">
                <a:solidFill>
                  <a:schemeClr val="dk1"/>
                </a:solidFill>
                <a:latin typeface="Roboto Condensed"/>
                <a:ea typeface="Roboto Condensed"/>
                <a:cs typeface="Roboto Condensed"/>
                <a:sym typeface="Roboto Condensed"/>
              </a:rPr>
              <a:t>Stack overflow happens when all the memory in the stack has been allocated and we allocate more memory, beginning overflowing into other sections of memory.</a:t>
            </a:r>
            <a:endParaRPr/>
          </a:p>
          <a:p>
            <a:pPr indent="0" lvl="0" marL="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accent1"/>
              </a:buClr>
              <a:buFont typeface="Roboto Condensed"/>
              <a:buNone/>
            </a:pPr>
            <a:r>
              <a:rPr b="0" i="0" lang="en-US" sz="2400" u="none" cap="none" strike="noStrike">
                <a:solidFill>
                  <a:schemeClr val="accent1"/>
                </a:solidFill>
                <a:latin typeface="Roboto Condensed"/>
                <a:ea typeface="Roboto Condensed"/>
                <a:cs typeface="Roboto Condensed"/>
                <a:sym typeface="Roboto Condensed"/>
              </a:rPr>
              <a:t>int </a:t>
            </a:r>
            <a:r>
              <a:rPr b="0" i="0" lang="en-US" sz="2400" u="none" cap="none" strike="noStrike">
                <a:solidFill>
                  <a:schemeClr val="dk1"/>
                </a:solidFill>
                <a:latin typeface="Roboto Condensed"/>
                <a:ea typeface="Roboto Condensed"/>
                <a:cs typeface="Roboto Condensed"/>
                <a:sym typeface="Roboto Condensed"/>
              </a:rPr>
              <a:t>main()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Font typeface="Roboto Condensed"/>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int </a:t>
            </a:r>
            <a:r>
              <a:rPr b="0" i="0" lang="en-US" sz="2400" u="none" cap="none" strike="noStrike">
                <a:solidFill>
                  <a:schemeClr val="dk1"/>
                </a:solidFill>
                <a:latin typeface="Roboto Condensed"/>
                <a:ea typeface="Roboto Condensed"/>
                <a:cs typeface="Roboto Condensed"/>
                <a:sym typeface="Roboto Condensed"/>
              </a:rPr>
              <a:t>nStack[</a:t>
            </a:r>
            <a:r>
              <a:rPr b="0" i="0" lang="en-US" sz="2400" u="none" cap="none" strike="noStrike">
                <a:solidFill>
                  <a:schemeClr val="accent3"/>
                </a:solidFill>
                <a:latin typeface="Roboto Condensed"/>
                <a:ea typeface="Roboto Condensed"/>
                <a:cs typeface="Roboto Condensed"/>
                <a:sym typeface="Roboto Condensed"/>
              </a:rPr>
              <a:t>100000000</a:t>
            </a:r>
            <a:r>
              <a:rPr b="0" i="0" lang="en-US" sz="2400" u="none" cap="none" strike="noStrike">
                <a:solidFill>
                  <a:schemeClr val="dk1"/>
                </a:solidFill>
                <a:latin typeface="Roboto Condensed"/>
                <a:ea typeface="Roboto Condensed"/>
                <a:cs typeface="Roboto Condensed"/>
                <a:sym typeface="Roboto Condensed"/>
              </a:rPr>
              <a:t>];</a:t>
            </a:r>
            <a:endParaRPr/>
          </a:p>
          <a:p>
            <a:pPr indent="0" lvl="0" marL="0" marR="0" rtl="0" algn="l">
              <a:lnSpc>
                <a:spcPct val="100000"/>
              </a:lnSpc>
              <a:spcBef>
                <a:spcPts val="480"/>
              </a:spcBef>
              <a:spcAft>
                <a:spcPts val="0"/>
              </a:spcAft>
              <a:buClr>
                <a:schemeClr val="dk1"/>
              </a:buClr>
              <a:buFont typeface="Roboto Condensed"/>
              <a:buNone/>
            </a:pPr>
            <a:r>
              <a:rPr b="0" i="0" lang="en-US" sz="2400" u="none" cap="none" strike="noStrike">
                <a:solidFill>
                  <a:schemeClr val="dk1"/>
                </a:solidFill>
                <a:latin typeface="Roboto Condensed"/>
                <a:ea typeface="Roboto Condensed"/>
                <a:cs typeface="Roboto Condensed"/>
                <a:sym typeface="Roboto Condensed"/>
              </a:rPr>
              <a:t>}</a:t>
            </a:r>
            <a:endParaRPr/>
          </a:p>
          <a:p>
            <a:pPr indent="0" lvl="0" marL="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300" name="Shape 300"/>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Stack Overflow</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Shape 305"/>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Area of RAM that represents the dynamic memory of the system</a:t>
            </a:r>
            <a:endParaRPr/>
          </a:p>
          <a:p>
            <a:pPr indent="-190500" lvl="0" marL="342900" marR="0" rtl="0" algn="l">
              <a:lnSpc>
                <a:spcPct val="10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We can use functions like malloc() and new() for heap allocation purposes</a:t>
            </a:r>
            <a:endParaRPr/>
          </a:p>
          <a:p>
            <a:pPr indent="-190500" lvl="0" marL="34290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48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When one module does not need its allocated memory anymore, the developer should return it to the memory allocator to be reused by other module</a:t>
            </a:r>
            <a:endParaRPr/>
          </a:p>
          <a:p>
            <a:pPr indent="-190500" lvl="0" marL="34290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48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Dynamic memory makes memory sharing possible between different pieces of a program</a:t>
            </a:r>
            <a:endParaRPr/>
          </a:p>
          <a:p>
            <a:pPr indent="-190500" lvl="0" marL="342900" marR="0" rtl="0" algn="l">
              <a:lnSpc>
                <a:spcPct val="100000"/>
              </a:lnSpc>
              <a:spcBef>
                <a:spcPts val="480"/>
              </a:spcBef>
              <a:spcAft>
                <a:spcPts val="0"/>
              </a:spcAft>
              <a:buClr>
                <a:schemeClr val="dk1"/>
              </a:buClr>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306" name="Shape 306"/>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The Heap</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Shape 311"/>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Roboto Condensed"/>
              <a:buNone/>
            </a:pPr>
            <a:r>
              <a:rPr b="0" i="0" lang="en-US" sz="2400" u="none" cap="none" strike="noStrike">
                <a:solidFill>
                  <a:schemeClr val="dk1"/>
                </a:solidFill>
                <a:latin typeface="Roboto Condensed"/>
                <a:ea typeface="Roboto Condensed"/>
                <a:cs typeface="Roboto Condensed"/>
                <a:sym typeface="Roboto Condensed"/>
              </a:rPr>
              <a:t>The heap has advantages and disadvantages:</a:t>
            </a:r>
            <a:endParaRPr/>
          </a:p>
          <a:p>
            <a:pPr indent="-342900" lvl="0" marL="342900" marR="0" rtl="0" algn="l">
              <a:lnSpc>
                <a:spcPct val="100000"/>
              </a:lnSpc>
              <a:spcBef>
                <a:spcPts val="48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Allocated memory stays allocated until it is specifically deallocated (beware memory leaks).</a:t>
            </a:r>
            <a:endParaRPr/>
          </a:p>
          <a:p>
            <a:pPr indent="-190500" lvl="0" marL="34290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48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Dynamically allocated memory must be accessed through a pointer.</a:t>
            </a:r>
            <a:endParaRPr/>
          </a:p>
          <a:p>
            <a:pPr indent="-190500" lvl="0" marL="34290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48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Because the heap is a big pool of memory, large arrays, structures, or classes should be allocated here.</a:t>
            </a:r>
            <a:endParaRPr/>
          </a:p>
          <a:p>
            <a:pPr indent="-342900" lvl="0" marL="34290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312" name="Shape 312"/>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The Heap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Memory Organization</a:t>
            </a:r>
            <a:endParaRPr/>
          </a:p>
        </p:txBody>
      </p:sp>
      <p:pic>
        <p:nvPicPr>
          <p:cNvPr id="112" name="Shape 112"/>
          <p:cNvPicPr preferRelativeResize="0"/>
          <p:nvPr/>
        </p:nvPicPr>
        <p:blipFill rotWithShape="1">
          <a:blip r:embed="rId3">
            <a:alphaModFix/>
          </a:blip>
          <a:srcRect b="0" l="0" r="0" t="0"/>
          <a:stretch/>
        </p:blipFill>
        <p:spPr>
          <a:xfrm>
            <a:off x="4964707" y="1556791"/>
            <a:ext cx="2540000" cy="50038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Shape 317"/>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100"/>
              <a:buFont typeface="Roboto Condensed"/>
              <a:buChar char="•"/>
            </a:pPr>
            <a:r>
              <a:rPr b="0" i="0" lang="en-US" sz="2100" u="none" cap="none" strike="noStrike">
                <a:solidFill>
                  <a:schemeClr val="dk1"/>
                </a:solidFill>
                <a:latin typeface="Roboto Condensed"/>
                <a:ea typeface="Roboto Condensed"/>
                <a:cs typeface="Roboto Condensed"/>
                <a:sym typeface="Roboto Condensed"/>
              </a:rPr>
              <a:t>malloc() allocates a specified number of bytes and returns a void* </a:t>
            </a:r>
            <a:endParaRPr b="0" i="0" sz="2100" u="none" cap="none" strike="noStrike">
              <a:solidFill>
                <a:schemeClr val="dk1"/>
              </a:solidFill>
              <a:latin typeface="Roboto Condensed"/>
              <a:ea typeface="Roboto Condensed"/>
              <a:cs typeface="Roboto Condensed"/>
              <a:sym typeface="Roboto Condensed"/>
            </a:endParaRPr>
          </a:p>
          <a:p>
            <a:pPr indent="-342900" lvl="0" marL="342900" marR="0" rtl="0" algn="l">
              <a:lnSpc>
                <a:spcPct val="80000"/>
              </a:lnSpc>
              <a:spcBef>
                <a:spcPts val="0"/>
              </a:spcBef>
              <a:spcAft>
                <a:spcPts val="0"/>
              </a:spcAft>
              <a:buClr>
                <a:schemeClr val="dk1"/>
              </a:buClr>
              <a:buSzPts val="2100"/>
              <a:buFont typeface="Roboto Condensed"/>
              <a:buChar char="•"/>
            </a:pPr>
            <a:r>
              <a:rPr b="0" i="0" lang="en-US" sz="2100" u="none" cap="none" strike="noStrike">
                <a:solidFill>
                  <a:schemeClr val="dk1"/>
                </a:solidFill>
                <a:latin typeface="Roboto Condensed"/>
                <a:ea typeface="Roboto Condensed"/>
                <a:cs typeface="Roboto Condensed"/>
                <a:sym typeface="Roboto Condensed"/>
              </a:rPr>
              <a:t>To return memory to heap you must use free()</a:t>
            </a:r>
            <a:endParaRPr b="0" i="0" sz="2100" u="none" cap="none" strike="noStrike">
              <a:solidFill>
                <a:schemeClr val="dk1"/>
              </a:solidFill>
              <a:latin typeface="Roboto Condensed"/>
              <a:ea typeface="Roboto Condensed"/>
              <a:cs typeface="Roboto Condensed"/>
              <a:sym typeface="Roboto Condensed"/>
            </a:endParaRPr>
          </a:p>
          <a:p>
            <a:pPr indent="-215900" lvl="0" marL="342900" marR="0" rtl="0" algn="l">
              <a:lnSpc>
                <a:spcPct val="80000"/>
              </a:lnSpc>
              <a:spcBef>
                <a:spcPts val="0"/>
              </a:spcBef>
              <a:spcAft>
                <a:spcPts val="0"/>
              </a:spcAft>
              <a:buClr>
                <a:schemeClr val="dk1"/>
              </a:buClr>
              <a:buFont typeface="Roboto Condensed"/>
              <a:buNone/>
            </a:pPr>
            <a:r>
              <a:t/>
            </a:r>
            <a:endParaRPr b="0" i="0" sz="2100" u="none" cap="none" strike="noStrike">
              <a:solidFill>
                <a:schemeClr val="dk1"/>
              </a:solidFill>
              <a:latin typeface="Roboto Condensed"/>
              <a:ea typeface="Roboto Condensed"/>
              <a:cs typeface="Roboto Condensed"/>
              <a:sym typeface="Roboto Condensed"/>
            </a:endParaRPr>
          </a:p>
          <a:p>
            <a:pPr indent="0" lvl="0" marL="0" marR="0" rtl="0" algn="l">
              <a:lnSpc>
                <a:spcPct val="80000"/>
              </a:lnSpc>
              <a:spcBef>
                <a:spcPts val="0"/>
              </a:spcBef>
              <a:spcAft>
                <a:spcPts val="0"/>
              </a:spcAft>
              <a:buClr>
                <a:schemeClr val="dk1"/>
              </a:buClr>
              <a:buFont typeface="Calibri"/>
              <a:buNone/>
            </a:pPr>
            <a:r>
              <a:rPr b="0" i="0" lang="en-US" sz="2100" u="none" cap="none" strike="noStrike">
                <a:solidFill>
                  <a:srgbClr val="538CD5"/>
                </a:solidFill>
                <a:latin typeface="Roboto Condensed"/>
                <a:ea typeface="Roboto Condensed"/>
                <a:cs typeface="Roboto Condensed"/>
                <a:sym typeface="Roboto Condensed"/>
              </a:rPr>
              <a:t>size_t</a:t>
            </a:r>
            <a:r>
              <a:rPr b="0" i="0" lang="en-US" sz="2100" u="none" cap="none" strike="noStrike">
                <a:solidFill>
                  <a:schemeClr val="dk1"/>
                </a:solidFill>
                <a:latin typeface="Roboto Condensed"/>
                <a:ea typeface="Roboto Condensed"/>
                <a:cs typeface="Roboto Condensed"/>
                <a:sym typeface="Roboto Condensed"/>
              </a:rPr>
              <a:t>* s = (</a:t>
            </a:r>
            <a:r>
              <a:rPr b="0" i="0" lang="en-US" sz="2100" u="none" cap="none" strike="noStrike">
                <a:solidFill>
                  <a:srgbClr val="538CD5"/>
                </a:solidFill>
                <a:latin typeface="Roboto Condensed"/>
                <a:ea typeface="Roboto Condensed"/>
                <a:cs typeface="Roboto Condensed"/>
                <a:sym typeface="Roboto Condensed"/>
              </a:rPr>
              <a:t>size_t</a:t>
            </a:r>
            <a:r>
              <a:rPr b="0" i="0" lang="en-US" sz="2100" u="none" cap="none" strike="noStrike">
                <a:solidFill>
                  <a:schemeClr val="dk1"/>
                </a:solidFill>
                <a:latin typeface="Roboto Condensed"/>
                <a:ea typeface="Roboto Condensed"/>
                <a:cs typeface="Roboto Condensed"/>
                <a:sym typeface="Roboto Condensed"/>
              </a:rPr>
              <a:t>*) malloc </a:t>
            </a:r>
            <a:r>
              <a:rPr b="0" i="0" lang="en-US" sz="2100" u="none" cap="none" strike="noStrike">
                <a:solidFill>
                  <a:srgbClr val="538CD5"/>
                </a:solidFill>
                <a:latin typeface="Roboto Condensed"/>
                <a:ea typeface="Roboto Condensed"/>
                <a:cs typeface="Roboto Condensed"/>
                <a:sym typeface="Roboto Condensed"/>
              </a:rPr>
              <a:t>sizeof</a:t>
            </a:r>
            <a:r>
              <a:rPr b="0" i="0" lang="en-US" sz="2100" u="none" cap="none" strike="noStrike">
                <a:solidFill>
                  <a:schemeClr val="dk1"/>
                </a:solidFill>
                <a:latin typeface="Roboto Condensed"/>
                <a:ea typeface="Roboto Condensed"/>
                <a:cs typeface="Roboto Condensed"/>
                <a:sym typeface="Roboto Condensed"/>
              </a:rPr>
              <a:t>(</a:t>
            </a:r>
            <a:r>
              <a:rPr b="0" i="0" lang="en-US" sz="2100" u="none" cap="none" strike="noStrike">
                <a:solidFill>
                  <a:srgbClr val="538CD5"/>
                </a:solidFill>
                <a:latin typeface="Roboto Condensed"/>
                <a:ea typeface="Roboto Condensed"/>
                <a:cs typeface="Roboto Condensed"/>
                <a:sym typeface="Roboto Condensed"/>
              </a:rPr>
              <a:t>size_t</a:t>
            </a:r>
            <a:r>
              <a:rPr b="0" i="0" lang="en-US" sz="2100" u="none" cap="none" strike="noStrike">
                <a:solidFill>
                  <a:schemeClr val="dk1"/>
                </a:solidFill>
                <a:latin typeface="Roboto Condensed"/>
                <a:ea typeface="Roboto Condensed"/>
                <a:cs typeface="Roboto Condensed"/>
                <a:sym typeface="Roboto Condensed"/>
              </a:rPr>
              <a:t>) * 10;</a:t>
            </a:r>
            <a:endParaRPr/>
          </a:p>
          <a:p>
            <a:pPr indent="0" lvl="0" marL="0" marR="0" rtl="0" algn="l">
              <a:lnSpc>
                <a:spcPct val="80000"/>
              </a:lnSpc>
              <a:spcBef>
                <a:spcPts val="0"/>
              </a:spcBef>
              <a:spcAft>
                <a:spcPts val="0"/>
              </a:spcAft>
              <a:buClr>
                <a:schemeClr val="dk1"/>
              </a:buClr>
              <a:buFont typeface="Calibri"/>
              <a:buNone/>
            </a:pPr>
            <a:r>
              <a:rPr b="0" i="0" lang="en-US" sz="2100" u="none" cap="none" strike="noStrike">
                <a:solidFill>
                  <a:srgbClr val="538CD5"/>
                </a:solidFill>
                <a:latin typeface="Roboto Condensed"/>
                <a:ea typeface="Roboto Condensed"/>
                <a:cs typeface="Roboto Condensed"/>
                <a:sym typeface="Roboto Condensed"/>
              </a:rPr>
              <a:t>free</a:t>
            </a:r>
            <a:r>
              <a:rPr b="0" i="0" lang="en-US" sz="2100" u="none" cap="none" strike="noStrike">
                <a:solidFill>
                  <a:schemeClr val="dk1"/>
                </a:solidFill>
                <a:latin typeface="Roboto Condensed"/>
                <a:ea typeface="Roboto Condensed"/>
                <a:cs typeface="Roboto Condensed"/>
                <a:sym typeface="Roboto Condensed"/>
              </a:rPr>
              <a:t> s;</a:t>
            </a:r>
            <a:endParaRPr/>
          </a:p>
          <a:p>
            <a:pPr indent="0" lvl="0" marL="0" marR="0" rtl="0" algn="l">
              <a:lnSpc>
                <a:spcPct val="80000"/>
              </a:lnSpc>
              <a:spcBef>
                <a:spcPts val="0"/>
              </a:spcBef>
              <a:spcAft>
                <a:spcPts val="0"/>
              </a:spcAft>
              <a:buClr>
                <a:schemeClr val="dk1"/>
              </a:buClr>
              <a:buFont typeface="Calibri"/>
              <a:buNone/>
            </a:pPr>
            <a:r>
              <a:t/>
            </a:r>
            <a:endParaRPr b="0" i="0" sz="2100" u="none" cap="none" strike="noStrike">
              <a:solidFill>
                <a:schemeClr val="dk1"/>
              </a:solidFill>
              <a:latin typeface="Roboto Condensed"/>
              <a:ea typeface="Roboto Condensed"/>
              <a:cs typeface="Roboto Condensed"/>
              <a:sym typeface="Roboto Condensed"/>
            </a:endParaRPr>
          </a:p>
          <a:p>
            <a:pPr indent="-215900" lvl="0" marL="342900" marR="0" rtl="0" algn="l">
              <a:lnSpc>
                <a:spcPct val="80000"/>
              </a:lnSpc>
              <a:spcBef>
                <a:spcPts val="0"/>
              </a:spcBef>
              <a:spcAft>
                <a:spcPts val="0"/>
              </a:spcAft>
              <a:buClr>
                <a:schemeClr val="dk1"/>
              </a:buClr>
              <a:buFont typeface="Roboto Condensed"/>
              <a:buNone/>
            </a:pPr>
            <a:r>
              <a:t/>
            </a:r>
            <a:endParaRPr b="0" i="0" sz="2100" u="none" cap="none" strike="noStrike">
              <a:solidFill>
                <a:schemeClr val="dk1"/>
              </a:solidFill>
              <a:latin typeface="Roboto Condensed"/>
              <a:ea typeface="Roboto Condensed"/>
              <a:cs typeface="Roboto Condensed"/>
              <a:sym typeface="Roboto Condensed"/>
            </a:endParaRPr>
          </a:p>
          <a:p>
            <a:pPr indent="-342900" lvl="0" marL="342900" marR="0" rtl="0" algn="l">
              <a:lnSpc>
                <a:spcPct val="80000"/>
              </a:lnSpc>
              <a:spcBef>
                <a:spcPts val="0"/>
              </a:spcBef>
              <a:spcAft>
                <a:spcPts val="0"/>
              </a:spcAft>
              <a:buClr>
                <a:schemeClr val="dk1"/>
              </a:buClr>
              <a:buSzPts val="2100"/>
              <a:buFont typeface="Roboto Condensed"/>
              <a:buChar char="•"/>
            </a:pPr>
            <a:r>
              <a:rPr b="0" i="0" lang="en-US" sz="2100" u="none" cap="none" strike="noStrike">
                <a:solidFill>
                  <a:schemeClr val="dk1"/>
                </a:solidFill>
                <a:latin typeface="Roboto Condensed"/>
                <a:ea typeface="Roboto Condensed"/>
                <a:cs typeface="Roboto Condensed"/>
                <a:sym typeface="Roboto Condensed"/>
              </a:rPr>
              <a:t>new operator allocates memory and calls constructor</a:t>
            </a:r>
            <a:endParaRPr b="0" i="0" sz="2100" u="none" cap="none" strike="noStrike">
              <a:solidFill>
                <a:schemeClr val="dk1"/>
              </a:solidFill>
              <a:latin typeface="Roboto Condensed"/>
              <a:ea typeface="Roboto Condensed"/>
              <a:cs typeface="Roboto Condensed"/>
              <a:sym typeface="Roboto Condensed"/>
            </a:endParaRPr>
          </a:p>
          <a:p>
            <a:pPr indent="-342900" lvl="0" marL="342900" marR="0" rtl="0" algn="l">
              <a:lnSpc>
                <a:spcPct val="80000"/>
              </a:lnSpc>
              <a:spcBef>
                <a:spcPts val="0"/>
              </a:spcBef>
              <a:spcAft>
                <a:spcPts val="0"/>
              </a:spcAft>
              <a:buClr>
                <a:schemeClr val="dk1"/>
              </a:buClr>
              <a:buSzPts val="2100"/>
              <a:buFont typeface="Roboto Condensed"/>
              <a:buChar char="•"/>
            </a:pPr>
            <a:r>
              <a:rPr b="0" i="0" lang="en-US" sz="2100" u="none" cap="none" strike="noStrike">
                <a:solidFill>
                  <a:schemeClr val="dk1"/>
                </a:solidFill>
                <a:latin typeface="Roboto Condensed"/>
                <a:ea typeface="Roboto Condensed"/>
                <a:cs typeface="Roboto Condensed"/>
                <a:sym typeface="Roboto Condensed"/>
              </a:rPr>
              <a:t>To return memory to heap you must use delete, which calls destructor</a:t>
            </a:r>
            <a:endParaRPr b="0" i="0" sz="2100" u="none" cap="none" strike="noStrike">
              <a:solidFill>
                <a:schemeClr val="dk1"/>
              </a:solidFill>
              <a:latin typeface="Roboto Condensed"/>
              <a:ea typeface="Roboto Condensed"/>
              <a:cs typeface="Roboto Condensed"/>
              <a:sym typeface="Roboto Condensed"/>
            </a:endParaRPr>
          </a:p>
          <a:p>
            <a:pPr indent="-342900" lvl="0" marL="342900" marR="0" rtl="0" algn="l">
              <a:lnSpc>
                <a:spcPct val="80000"/>
              </a:lnSpc>
              <a:spcBef>
                <a:spcPts val="0"/>
              </a:spcBef>
              <a:spcAft>
                <a:spcPts val="0"/>
              </a:spcAft>
              <a:buClr>
                <a:schemeClr val="dk1"/>
              </a:buClr>
              <a:buSzPts val="2100"/>
              <a:buFont typeface="Roboto Condensed"/>
              <a:buChar char="•"/>
            </a:pPr>
            <a:r>
              <a:rPr b="0" i="0" lang="en-US" sz="2100" u="none" cap="none" strike="noStrike">
                <a:solidFill>
                  <a:schemeClr val="dk1"/>
                </a:solidFill>
                <a:latin typeface="Roboto Condensed"/>
                <a:ea typeface="Roboto Condensed"/>
                <a:cs typeface="Roboto Condensed"/>
                <a:sym typeface="Roboto Condensed"/>
              </a:rPr>
              <a:t>new[]/delete[] are used to allocate/free arrays of data</a:t>
            </a:r>
            <a:endParaRPr b="0" i="0" sz="2100" u="none" cap="none" strike="noStrike">
              <a:solidFill>
                <a:schemeClr val="dk1"/>
              </a:solidFill>
              <a:latin typeface="Roboto Condensed"/>
              <a:ea typeface="Roboto Condensed"/>
              <a:cs typeface="Roboto Condensed"/>
              <a:sym typeface="Roboto Condensed"/>
            </a:endParaRPr>
          </a:p>
          <a:p>
            <a:pPr indent="0" lvl="0" marL="0" marR="0" rtl="0" algn="l">
              <a:lnSpc>
                <a:spcPct val="80000"/>
              </a:lnSpc>
              <a:spcBef>
                <a:spcPts val="0"/>
              </a:spcBef>
              <a:spcAft>
                <a:spcPts val="0"/>
              </a:spcAft>
              <a:buClr>
                <a:schemeClr val="dk1"/>
              </a:buClr>
              <a:buFont typeface="Calibri"/>
              <a:buNone/>
            </a:pPr>
            <a:r>
              <a:t/>
            </a:r>
            <a:endParaRPr b="0" i="0" sz="2100" u="none" cap="none" strike="noStrike">
              <a:solidFill>
                <a:srgbClr val="538CD5"/>
              </a:solidFill>
              <a:latin typeface="Roboto Condensed"/>
              <a:ea typeface="Roboto Condensed"/>
              <a:cs typeface="Roboto Condensed"/>
              <a:sym typeface="Roboto Condensed"/>
            </a:endParaRPr>
          </a:p>
          <a:p>
            <a:pPr indent="0" lvl="0" marL="0" marR="0" rtl="0" algn="l">
              <a:lnSpc>
                <a:spcPct val="80000"/>
              </a:lnSpc>
              <a:spcBef>
                <a:spcPts val="0"/>
              </a:spcBef>
              <a:spcAft>
                <a:spcPts val="0"/>
              </a:spcAft>
              <a:buClr>
                <a:schemeClr val="dk1"/>
              </a:buClr>
              <a:buFont typeface="Calibri"/>
              <a:buNone/>
            </a:pPr>
            <a:r>
              <a:rPr b="0" i="0" lang="en-US" sz="2100" u="none" cap="none" strike="noStrike">
                <a:solidFill>
                  <a:srgbClr val="538CD5"/>
                </a:solidFill>
                <a:latin typeface="Roboto Condensed"/>
                <a:ea typeface="Roboto Condensed"/>
                <a:cs typeface="Roboto Condensed"/>
                <a:sym typeface="Roboto Condensed"/>
              </a:rPr>
              <a:t>size_t</a:t>
            </a:r>
            <a:r>
              <a:rPr b="0" i="0" lang="en-US" sz="2100" u="none" cap="none" strike="noStrike">
                <a:solidFill>
                  <a:schemeClr val="dk1"/>
                </a:solidFill>
                <a:latin typeface="Roboto Condensed"/>
                <a:ea typeface="Roboto Condensed"/>
                <a:cs typeface="Roboto Condensed"/>
                <a:sym typeface="Roboto Condensed"/>
              </a:rPr>
              <a:t>* s = </a:t>
            </a:r>
            <a:r>
              <a:rPr b="0" i="0" lang="en-US" sz="2100" u="none" cap="none" strike="noStrike">
                <a:solidFill>
                  <a:srgbClr val="538CD5"/>
                </a:solidFill>
                <a:latin typeface="Roboto Condensed"/>
                <a:ea typeface="Roboto Condensed"/>
                <a:cs typeface="Roboto Condensed"/>
                <a:sym typeface="Roboto Condensed"/>
              </a:rPr>
              <a:t>new</a:t>
            </a:r>
            <a:r>
              <a:rPr b="0" i="0" lang="en-US" sz="2100" u="none" cap="none" strike="noStrike">
                <a:solidFill>
                  <a:schemeClr val="dk1"/>
                </a:solidFill>
                <a:latin typeface="Roboto Condensed"/>
                <a:ea typeface="Roboto Condensed"/>
                <a:cs typeface="Roboto Condensed"/>
                <a:sym typeface="Roboto Condensed"/>
              </a:rPr>
              <a:t> </a:t>
            </a:r>
            <a:r>
              <a:rPr b="0" i="0" lang="en-US" sz="2100" u="none" cap="none" strike="noStrike">
                <a:solidFill>
                  <a:srgbClr val="538CD5"/>
                </a:solidFill>
                <a:latin typeface="Roboto Condensed"/>
                <a:ea typeface="Roboto Condensed"/>
                <a:cs typeface="Roboto Condensed"/>
                <a:sym typeface="Roboto Condensed"/>
              </a:rPr>
              <a:t>size_t</a:t>
            </a:r>
            <a:r>
              <a:rPr b="0" i="0" lang="en-US" sz="2100" u="none" cap="none" strike="noStrike">
                <a:solidFill>
                  <a:schemeClr val="dk1"/>
                </a:solidFill>
                <a:latin typeface="Roboto Condensed"/>
                <a:ea typeface="Roboto Condensed"/>
                <a:cs typeface="Roboto Condensed"/>
                <a:sym typeface="Roboto Condensed"/>
              </a:rPr>
              <a:t>[10];</a:t>
            </a:r>
            <a:endParaRPr/>
          </a:p>
          <a:p>
            <a:pPr indent="0" lvl="0" marL="0" marR="0" rtl="0" algn="l">
              <a:lnSpc>
                <a:spcPct val="80000"/>
              </a:lnSpc>
              <a:spcBef>
                <a:spcPts val="0"/>
              </a:spcBef>
              <a:spcAft>
                <a:spcPts val="0"/>
              </a:spcAft>
              <a:buClr>
                <a:schemeClr val="dk1"/>
              </a:buClr>
              <a:buFont typeface="Calibri"/>
              <a:buNone/>
            </a:pPr>
            <a:r>
              <a:rPr b="0" i="0" lang="en-US" sz="2100" u="none" cap="none" strike="noStrike">
                <a:solidFill>
                  <a:srgbClr val="538CD5"/>
                </a:solidFill>
                <a:latin typeface="Roboto Condensed"/>
                <a:ea typeface="Roboto Condensed"/>
                <a:cs typeface="Roboto Condensed"/>
                <a:sym typeface="Roboto Condensed"/>
              </a:rPr>
              <a:t>delete</a:t>
            </a:r>
            <a:r>
              <a:rPr b="0" i="0" lang="en-US" sz="2100" u="none" cap="none" strike="noStrike">
                <a:solidFill>
                  <a:schemeClr val="dk1"/>
                </a:solidFill>
                <a:latin typeface="Roboto Condensed"/>
                <a:ea typeface="Roboto Condensed"/>
                <a:cs typeface="Roboto Condensed"/>
                <a:sym typeface="Roboto Condensed"/>
              </a:rPr>
              <a:t>[] s;</a:t>
            </a:r>
            <a:endParaRPr/>
          </a:p>
          <a:p>
            <a:pPr indent="-215900" lvl="0" marL="342900" marR="0" rtl="0" algn="l">
              <a:lnSpc>
                <a:spcPct val="80000"/>
              </a:lnSpc>
              <a:spcBef>
                <a:spcPts val="0"/>
              </a:spcBef>
              <a:spcAft>
                <a:spcPts val="0"/>
              </a:spcAft>
              <a:buClr>
                <a:schemeClr val="dk1"/>
              </a:buClr>
              <a:buFont typeface="Roboto Condensed"/>
              <a:buNone/>
            </a:pPr>
            <a:r>
              <a:t/>
            </a:r>
            <a:endParaRPr b="0" i="0" sz="2100" u="none" cap="none" strike="noStrike">
              <a:solidFill>
                <a:schemeClr val="dk1"/>
              </a:solidFill>
              <a:latin typeface="Roboto Condensed"/>
              <a:ea typeface="Roboto Condensed"/>
              <a:cs typeface="Roboto Condensed"/>
              <a:sym typeface="Roboto Condensed"/>
            </a:endParaRPr>
          </a:p>
          <a:p>
            <a:pPr indent="-342900" lvl="0" marL="342900" marR="0" rtl="0" algn="l">
              <a:lnSpc>
                <a:spcPct val="80000"/>
              </a:lnSpc>
              <a:spcBef>
                <a:spcPts val="0"/>
              </a:spcBef>
              <a:spcAft>
                <a:spcPts val="0"/>
              </a:spcAft>
              <a:buClr>
                <a:schemeClr val="dk1"/>
              </a:buClr>
              <a:buSzPts val="2100"/>
              <a:buFont typeface="Roboto Condensed"/>
              <a:buChar char="•"/>
            </a:pPr>
            <a:r>
              <a:rPr b="0" i="0" lang="en-US" sz="2100" u="none" cap="none" strike="noStrike">
                <a:solidFill>
                  <a:schemeClr val="dk1"/>
                </a:solidFill>
                <a:latin typeface="Roboto Condensed"/>
                <a:ea typeface="Roboto Condensed"/>
                <a:cs typeface="Roboto Condensed"/>
                <a:sym typeface="Roboto Condensed"/>
              </a:rPr>
              <a:t>It is a good idea to "null out" pointers after they are deleted. That way, you don't try use. a pointer to deleted memory, and also you help prevent any attempts to delete the same memory twice.</a:t>
            </a:r>
            <a:endParaRPr/>
          </a:p>
          <a:p>
            <a:pPr indent="0" lvl="0" marL="0" marR="0" rtl="0" algn="l">
              <a:lnSpc>
                <a:spcPct val="80000"/>
              </a:lnSpc>
              <a:spcBef>
                <a:spcPts val="0"/>
              </a:spcBef>
              <a:spcAft>
                <a:spcPts val="0"/>
              </a:spcAft>
              <a:buClr>
                <a:schemeClr val="dk1"/>
              </a:buClr>
              <a:buFont typeface="Calibri"/>
              <a:buNone/>
            </a:pPr>
            <a:r>
              <a:t/>
            </a:r>
            <a:endParaRPr b="0" i="0" sz="2100" u="none" cap="none" strike="noStrike">
              <a:solidFill>
                <a:schemeClr val="dk1"/>
              </a:solidFill>
              <a:latin typeface="Roboto Condensed"/>
              <a:ea typeface="Roboto Condensed"/>
              <a:cs typeface="Roboto Condensed"/>
              <a:sym typeface="Roboto Condensed"/>
            </a:endParaRPr>
          </a:p>
          <a:p>
            <a:pPr indent="0" lvl="0" marL="0" marR="0" rtl="0" algn="l">
              <a:lnSpc>
                <a:spcPct val="80000"/>
              </a:lnSpc>
              <a:spcBef>
                <a:spcPts val="0"/>
              </a:spcBef>
              <a:spcAft>
                <a:spcPts val="0"/>
              </a:spcAft>
              <a:buClr>
                <a:schemeClr val="dk1"/>
              </a:buClr>
              <a:buFont typeface="Calibri"/>
              <a:buNone/>
            </a:pPr>
            <a:r>
              <a:rPr b="0" i="0" lang="en-US" sz="2100" u="none" cap="none" strike="noStrike">
                <a:solidFill>
                  <a:schemeClr val="dk1"/>
                </a:solidFill>
                <a:latin typeface="Roboto Condensed"/>
                <a:ea typeface="Roboto Condensed"/>
                <a:cs typeface="Roboto Condensed"/>
                <a:sym typeface="Roboto Condensed"/>
              </a:rPr>
              <a:t>s = 0;</a:t>
            </a:r>
            <a:endParaRPr b="0" i="0" sz="2100" u="none" cap="none" strike="noStrike">
              <a:solidFill>
                <a:schemeClr val="dk1"/>
              </a:solidFill>
              <a:latin typeface="Roboto Condensed"/>
              <a:ea typeface="Roboto Condensed"/>
              <a:cs typeface="Roboto Condensed"/>
              <a:sym typeface="Roboto Condensed"/>
            </a:endParaRPr>
          </a:p>
          <a:p>
            <a:pPr indent="-215900" lvl="0" marL="342900" marR="0" rtl="0" algn="l">
              <a:lnSpc>
                <a:spcPct val="80000"/>
              </a:lnSpc>
              <a:spcBef>
                <a:spcPts val="0"/>
              </a:spcBef>
              <a:spcAft>
                <a:spcPts val="0"/>
              </a:spcAft>
              <a:buClr>
                <a:schemeClr val="dk1"/>
              </a:buClr>
              <a:buFont typeface="Roboto Condensed"/>
              <a:buNone/>
            </a:pPr>
            <a:r>
              <a:t/>
            </a:r>
            <a:endParaRPr b="0" i="0" sz="2100" u="none" cap="none" strike="noStrike">
              <a:solidFill>
                <a:schemeClr val="dk1"/>
              </a:solidFill>
              <a:latin typeface="Roboto Condensed"/>
              <a:ea typeface="Roboto Condensed"/>
              <a:cs typeface="Roboto Condensed"/>
              <a:sym typeface="Roboto Condensed"/>
            </a:endParaRPr>
          </a:p>
          <a:p>
            <a:pPr indent="-266700" lvl="0" marL="342900" marR="0" rtl="0" algn="l">
              <a:lnSpc>
                <a:spcPct val="80000"/>
              </a:lnSpc>
              <a:spcBef>
                <a:spcPts val="264"/>
              </a:spcBef>
              <a:spcAft>
                <a:spcPts val="0"/>
              </a:spcAft>
              <a:buClr>
                <a:schemeClr val="dk1"/>
              </a:buClr>
              <a:buFont typeface="Calibri"/>
              <a:buNone/>
            </a:pPr>
            <a:r>
              <a:t/>
            </a:r>
            <a:endParaRPr b="0" i="0" sz="1300" u="none" cap="none" strike="noStrike">
              <a:solidFill>
                <a:schemeClr val="dk1"/>
              </a:solidFill>
              <a:latin typeface="Roboto Condensed"/>
              <a:ea typeface="Roboto Condensed"/>
              <a:cs typeface="Roboto Condensed"/>
              <a:sym typeface="Roboto Condensed"/>
            </a:endParaRPr>
          </a:p>
          <a:p>
            <a:pPr indent="-342900" lvl="0" marL="342900" marR="0" rtl="0" algn="l">
              <a:lnSpc>
                <a:spcPct val="80000"/>
              </a:lnSpc>
              <a:spcBef>
                <a:spcPts val="264"/>
              </a:spcBef>
              <a:spcAft>
                <a:spcPts val="0"/>
              </a:spcAft>
              <a:buClr>
                <a:schemeClr val="dk1"/>
              </a:buClr>
              <a:buFont typeface="Calibri"/>
              <a:buNone/>
            </a:pPr>
            <a:r>
              <a:t/>
            </a:r>
            <a:endParaRPr b="0" i="0" sz="1300" u="none" cap="none" strike="noStrike">
              <a:solidFill>
                <a:schemeClr val="dk1"/>
              </a:solidFill>
              <a:latin typeface="Roboto Condensed"/>
              <a:ea typeface="Roboto Condensed"/>
              <a:cs typeface="Roboto Condensed"/>
              <a:sym typeface="Roboto Condensed"/>
            </a:endParaRPr>
          </a:p>
          <a:p>
            <a:pPr indent="0" lvl="0" marL="0" marR="0" rtl="0" algn="l">
              <a:lnSpc>
                <a:spcPct val="80000"/>
              </a:lnSpc>
              <a:spcBef>
                <a:spcPts val="264"/>
              </a:spcBef>
              <a:spcAft>
                <a:spcPts val="0"/>
              </a:spcAft>
              <a:buClr>
                <a:schemeClr val="dk1"/>
              </a:buClr>
              <a:buFont typeface="Calibri"/>
              <a:buNone/>
            </a:pPr>
            <a:r>
              <a:t/>
            </a:r>
            <a:endParaRPr b="0" i="0" sz="1300" u="none" cap="none" strike="noStrike">
              <a:solidFill>
                <a:schemeClr val="dk1"/>
              </a:solidFill>
              <a:latin typeface="Roboto Condensed"/>
              <a:ea typeface="Roboto Condensed"/>
              <a:cs typeface="Roboto Condensed"/>
              <a:sym typeface="Roboto Condensed"/>
            </a:endParaRPr>
          </a:p>
        </p:txBody>
      </p:sp>
      <p:sp>
        <p:nvSpPr>
          <p:cNvPr id="318" name="Shape 318"/>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Heap Memory Allocation</a:t>
            </a:r>
            <a:endParaRPr b="1" i="0" sz="2400" u="none" cap="none" strike="noStrike">
              <a:solidFill>
                <a:srgbClr val="666666"/>
              </a:solidFill>
              <a:latin typeface="Roboto Condensed"/>
              <a:ea typeface="Roboto Condensed"/>
              <a:cs typeface="Roboto Condensed"/>
              <a:sym typeface="Roboto Condense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Shape 323"/>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2400" u="none" cap="none" strike="noStrike">
                <a:solidFill>
                  <a:srgbClr val="538CD5"/>
                </a:solidFill>
                <a:latin typeface="Roboto Condensed"/>
                <a:ea typeface="Roboto Condensed"/>
                <a:cs typeface="Roboto Condensed"/>
                <a:sym typeface="Roboto Condensed"/>
              </a:rPr>
              <a:t>void </a:t>
            </a:r>
            <a:r>
              <a:rPr b="0" i="0" lang="en-US" sz="2400" u="none" cap="none" strike="noStrike">
                <a:solidFill>
                  <a:schemeClr val="dk1"/>
                </a:solidFill>
                <a:latin typeface="Roboto Condensed"/>
                <a:ea typeface="Roboto Condensed"/>
                <a:cs typeface="Roboto Condensed"/>
                <a:sym typeface="Roboto Condensed"/>
              </a:rPr>
              <a:t>fun() {</a:t>
            </a:r>
            <a:endParaRPr/>
          </a:p>
          <a:p>
            <a:pPr indent="0" lvl="0" marL="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size_t * </a:t>
            </a:r>
            <a:r>
              <a:rPr b="0" i="0" lang="en-US" sz="2400" u="none" cap="none" strike="noStrike">
                <a:solidFill>
                  <a:schemeClr val="dk1"/>
                </a:solidFill>
                <a:latin typeface="Roboto Condensed"/>
                <a:ea typeface="Roboto Condensed"/>
                <a:cs typeface="Roboto Condensed"/>
                <a:sym typeface="Roboto Condensed"/>
              </a:rPr>
              <a:t>sp = </a:t>
            </a:r>
            <a:r>
              <a:rPr b="0" i="0" lang="en-US" sz="2400" u="none" cap="none" strike="noStrike">
                <a:solidFill>
                  <a:srgbClr val="538CD5"/>
                </a:solidFill>
                <a:latin typeface="Roboto Condensed"/>
                <a:ea typeface="Roboto Condensed"/>
                <a:cs typeface="Roboto Condensed"/>
                <a:sym typeface="Roboto Condensed"/>
              </a:rPr>
              <a:t>new size_t</a:t>
            </a:r>
            <a:r>
              <a:rPr b="0" i="0" lang="en-US" sz="2400" u="none" cap="none" strike="noStrike">
                <a:solidFill>
                  <a:schemeClr val="dk1"/>
                </a:solidFill>
                <a:latin typeface="Roboto Condensed"/>
                <a:ea typeface="Roboto Condensed"/>
                <a:cs typeface="Roboto Condensed"/>
                <a:sym typeface="Roboto Condensed"/>
              </a:rPr>
              <a:t>[5];</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for</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size_t</a:t>
            </a:r>
            <a:r>
              <a:rPr b="0" i="0" lang="en-US" sz="2400" u="none" cap="none" strike="noStrike">
                <a:solidFill>
                  <a:schemeClr val="dk1"/>
                </a:solidFill>
                <a:latin typeface="Roboto Condensed"/>
                <a:ea typeface="Roboto Condensed"/>
                <a:cs typeface="Roboto Condensed"/>
                <a:sym typeface="Roboto Condensed"/>
              </a:rPr>
              <a:t> i = 0; i &lt; 5; ++i) {</a:t>
            </a:r>
            <a:endParaRPr/>
          </a:p>
          <a:p>
            <a:pPr indent="0" lvl="0" marL="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*(sp + i) = i;</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a:t>
            </a:r>
            <a:endParaRPr/>
          </a:p>
          <a:p>
            <a:pPr indent="0" lvl="0" marL="0" marR="0" rtl="0" algn="l">
              <a:lnSpc>
                <a:spcPct val="100000"/>
              </a:lnSpc>
              <a:spcBef>
                <a:spcPts val="0"/>
              </a:spcBef>
              <a:spcAft>
                <a:spcPts val="0"/>
              </a:spcAft>
              <a:buClr>
                <a:schemeClr val="dk1"/>
              </a:buClr>
              <a:buFont typeface="Calibri"/>
              <a:buNone/>
            </a:pPr>
            <a:r>
              <a:rPr b="0" i="0" lang="en-US" sz="2400" u="none" cap="none" strike="noStrike">
                <a:solidFill>
                  <a:srgbClr val="538CD5"/>
                </a:solidFill>
                <a:latin typeface="Roboto Condensed"/>
                <a:ea typeface="Roboto Condensed"/>
                <a:cs typeface="Roboto Condensed"/>
                <a:sym typeface="Roboto Condensed"/>
              </a:rPr>
              <a:t>    float* </a:t>
            </a:r>
            <a:r>
              <a:rPr b="0" i="0" lang="en-US" sz="2400" u="none" cap="none" strike="noStrike">
                <a:solidFill>
                  <a:schemeClr val="dk1"/>
                </a:solidFill>
                <a:latin typeface="Roboto Condensed"/>
                <a:ea typeface="Roboto Condensed"/>
                <a:cs typeface="Roboto Condensed"/>
                <a:sym typeface="Roboto Condensed"/>
              </a:rPr>
              <a:t>fp</a:t>
            </a:r>
            <a:r>
              <a:rPr b="0" i="0" lang="en-US" sz="2400" u="none" cap="none" strike="noStrike">
                <a:solidFill>
                  <a:srgbClr val="538CD5"/>
                </a:solidFill>
                <a:latin typeface="Roboto Condensed"/>
                <a:ea typeface="Roboto Condensed"/>
                <a:cs typeface="Roboto Condensed"/>
                <a:sym typeface="Roboto Condensed"/>
              </a:rPr>
              <a:t> = </a:t>
            </a:r>
            <a:r>
              <a:rPr b="0" i="0" lang="en-US" sz="2400" u="none" cap="none" strike="noStrike">
                <a:solidFill>
                  <a:schemeClr val="dk1"/>
                </a:solidFill>
                <a:latin typeface="Roboto Condensed"/>
                <a:ea typeface="Roboto Condensed"/>
                <a:cs typeface="Roboto Condensed"/>
                <a:sym typeface="Roboto Condensed"/>
              </a:rPr>
              <a:t>(</a:t>
            </a:r>
            <a:r>
              <a:rPr b="0" i="0" lang="en-US" sz="2400" u="none" cap="none" strike="noStrike">
                <a:solidFill>
                  <a:srgbClr val="538CD5"/>
                </a:solidFill>
                <a:latin typeface="Roboto Condensed"/>
                <a:ea typeface="Roboto Condensed"/>
                <a:cs typeface="Roboto Condensed"/>
                <a:sym typeface="Roboto Condensed"/>
              </a:rPr>
              <a:t>float*</a:t>
            </a:r>
            <a:r>
              <a:rPr b="0" i="0" lang="en-US" sz="2400" u="none" cap="none" strike="noStrike">
                <a:solidFill>
                  <a:schemeClr val="dk1"/>
                </a:solidFill>
                <a:latin typeface="Roboto Condensed"/>
                <a:ea typeface="Roboto Condensed"/>
                <a:cs typeface="Roboto Condensed"/>
                <a:sym typeface="Roboto Condensed"/>
              </a:rPr>
              <a:t>)</a:t>
            </a:r>
            <a:r>
              <a:rPr b="0" i="0" lang="en-US" sz="2400" u="none" cap="none" strike="noStrike">
                <a:solidFill>
                  <a:srgbClr val="538CD5"/>
                </a:solidFill>
                <a:latin typeface="Roboto Condensed"/>
                <a:ea typeface="Roboto Condensed"/>
                <a:cs typeface="Roboto Condensed"/>
                <a:sym typeface="Roboto Condensed"/>
              </a:rPr>
              <a:t> malloc sizeof</a:t>
            </a:r>
            <a:r>
              <a:rPr b="0" i="0" lang="en-US" sz="2400" u="none" cap="none" strike="noStrike">
                <a:solidFill>
                  <a:schemeClr val="dk1"/>
                </a:solidFill>
                <a:latin typeface="Roboto Condensed"/>
                <a:ea typeface="Roboto Condensed"/>
                <a:cs typeface="Roboto Condensed"/>
                <a:sym typeface="Roboto Condensed"/>
              </a:rPr>
              <a:t>(</a:t>
            </a:r>
            <a:r>
              <a:rPr b="0" i="0" lang="en-US" sz="2400" u="none" cap="none" strike="noStrike">
                <a:solidFill>
                  <a:srgbClr val="538CD5"/>
                </a:solidFill>
                <a:latin typeface="Roboto Condensed"/>
                <a:ea typeface="Roboto Condensed"/>
                <a:cs typeface="Roboto Condensed"/>
                <a:sym typeface="Roboto Condensed"/>
              </a:rPr>
              <a:t>float</a:t>
            </a:r>
            <a:r>
              <a:rPr b="0" i="0" lang="en-US" sz="2400" u="none" cap="none" strike="noStrike">
                <a:solidFill>
                  <a:schemeClr val="dk1"/>
                </a:solidFill>
                <a:latin typeface="Roboto Condensed"/>
                <a:ea typeface="Roboto Condensed"/>
                <a:cs typeface="Roboto Condensed"/>
                <a:sym typeface="Roboto Condensed"/>
              </a:rPr>
              <a:t>);</a:t>
            </a:r>
            <a:endParaRPr/>
          </a:p>
          <a:p>
            <a:pPr indent="0" lvl="0" marL="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delete[] </a:t>
            </a:r>
            <a:r>
              <a:rPr b="0" i="0" lang="en-US" sz="2400" u="none" cap="none" strike="noStrike">
                <a:solidFill>
                  <a:schemeClr val="dk1"/>
                </a:solidFill>
                <a:latin typeface="Roboto Condensed"/>
                <a:ea typeface="Roboto Condensed"/>
                <a:cs typeface="Roboto Condensed"/>
                <a:sym typeface="Roboto Condensed"/>
              </a:rPr>
              <a:t>sp;</a:t>
            </a:r>
            <a:endParaRPr/>
          </a:p>
          <a:p>
            <a:pPr indent="0" lvl="0" marL="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a:p>
          <a:p>
            <a:pPr indent="0" lvl="0" marL="0" marR="0" rtl="0" algn="l">
              <a:lnSpc>
                <a:spcPct val="100000"/>
              </a:lnSpc>
              <a:spcBef>
                <a:spcPts val="0"/>
              </a:spcBef>
              <a:spcAft>
                <a:spcPts val="0"/>
              </a:spcAft>
              <a:buClr>
                <a:schemeClr val="dk1"/>
              </a:buClr>
              <a:buFont typeface="Calibri"/>
              <a:buNone/>
            </a:pPr>
            <a:r>
              <a:rPr b="0" i="0" lang="en-US" sz="2400" u="none" cap="none" strike="noStrike">
                <a:solidFill>
                  <a:srgbClr val="538CD5"/>
                </a:solidFill>
                <a:latin typeface="Roboto Condensed"/>
                <a:ea typeface="Roboto Condensed"/>
                <a:cs typeface="Roboto Condensed"/>
                <a:sym typeface="Roboto Condensed"/>
              </a:rPr>
              <a:t>int </a:t>
            </a:r>
            <a:r>
              <a:rPr b="0" i="0" lang="en-US" sz="2400" u="none" cap="none" strike="noStrike">
                <a:solidFill>
                  <a:schemeClr val="dk1"/>
                </a:solidFill>
                <a:latin typeface="Roboto Condensed"/>
                <a:ea typeface="Roboto Condensed"/>
                <a:cs typeface="Roboto Condensed"/>
                <a:sym typeface="Roboto Condensed"/>
              </a:rPr>
              <a:t>main() {</a:t>
            </a:r>
            <a:endParaRPr/>
          </a:p>
          <a:p>
            <a:pPr indent="0" lvl="0" marL="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fun();</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b="0" i="0" sz="2400" u="none" cap="none" strike="noStrike">
              <a:solidFill>
                <a:schemeClr val="dk1"/>
              </a:solidFill>
              <a:latin typeface="Roboto Condensed"/>
              <a:ea typeface="Roboto Condensed"/>
              <a:cs typeface="Roboto Condensed"/>
              <a:sym typeface="Roboto Condensed"/>
            </a:endParaRPr>
          </a:p>
        </p:txBody>
      </p:sp>
      <p:sp>
        <p:nvSpPr>
          <p:cNvPr id="324" name="Shape 324"/>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The Heap</a:t>
            </a:r>
            <a:endParaRPr/>
          </a:p>
        </p:txBody>
      </p:sp>
      <p:sp>
        <p:nvSpPr>
          <p:cNvPr id="325" name="Shape 325"/>
          <p:cNvSpPr/>
          <p:nvPr/>
        </p:nvSpPr>
        <p:spPr>
          <a:xfrm>
            <a:off x="6592389" y="1486988"/>
            <a:ext cx="4990010" cy="879565"/>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Roboto Condensed"/>
              <a:buNone/>
            </a:pPr>
            <a:r>
              <a:rPr b="0" i="0" lang="en-US" sz="2400" u="none" cap="none" strike="noStrike">
                <a:solidFill>
                  <a:schemeClr val="dk1"/>
                </a:solidFill>
                <a:latin typeface="Roboto Condensed"/>
                <a:ea typeface="Roboto Condensed"/>
                <a:cs typeface="Roboto Condensed"/>
                <a:sym typeface="Roboto Condensed"/>
              </a:rPr>
              <a:t>Heap Memory</a:t>
            </a:r>
            <a:endParaRPr b="0" i="0" sz="2400" u="none" cap="none" strike="noStrike">
              <a:solidFill>
                <a:schemeClr val="dk1"/>
              </a:solidFill>
              <a:latin typeface="Roboto Condensed"/>
              <a:ea typeface="Roboto Condensed"/>
              <a:cs typeface="Roboto Condensed"/>
              <a:sym typeface="Roboto Condensed"/>
            </a:endParaRPr>
          </a:p>
        </p:txBody>
      </p:sp>
      <p:graphicFrame>
        <p:nvGraphicFramePr>
          <p:cNvPr id="326" name="Shape 326"/>
          <p:cNvGraphicFramePr/>
          <p:nvPr/>
        </p:nvGraphicFramePr>
        <p:xfrm>
          <a:off x="6609805" y="2400420"/>
          <a:ext cx="3000000" cy="3000000"/>
        </p:xfrm>
        <a:graphic>
          <a:graphicData uri="http://schemas.openxmlformats.org/drawingml/2006/table">
            <a:tbl>
              <a:tblPr bandRow="1" firstRow="1">
                <a:noFill/>
                <a:tableStyleId>{47820B60-6FDF-4503-AA61-6CDA8C48D7DB}</a:tableStyleId>
              </a:tblPr>
              <a:tblGrid>
                <a:gridCol w="552500"/>
                <a:gridCol w="552500"/>
                <a:gridCol w="552500"/>
                <a:gridCol w="552500"/>
                <a:gridCol w="552500"/>
                <a:gridCol w="552500"/>
                <a:gridCol w="552500"/>
                <a:gridCol w="552500"/>
                <a:gridCol w="552500"/>
              </a:tblGrid>
              <a:tr h="52777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77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77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77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77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77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77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77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Shape 331"/>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2400" u="none" cap="none" strike="noStrike">
                <a:solidFill>
                  <a:srgbClr val="538CD5"/>
                </a:solidFill>
                <a:latin typeface="Roboto Condensed"/>
                <a:ea typeface="Roboto Condensed"/>
                <a:cs typeface="Roboto Condensed"/>
                <a:sym typeface="Roboto Condensed"/>
              </a:rPr>
              <a:t>void </a:t>
            </a:r>
            <a:r>
              <a:rPr b="0" i="0" lang="en-US" sz="2400" u="none" cap="none" strike="noStrike">
                <a:solidFill>
                  <a:schemeClr val="dk1"/>
                </a:solidFill>
                <a:latin typeface="Roboto Condensed"/>
                <a:ea typeface="Roboto Condensed"/>
                <a:cs typeface="Roboto Condensed"/>
                <a:sym typeface="Roboto Condensed"/>
              </a:rPr>
              <a:t>fun() {</a:t>
            </a:r>
            <a:endParaRPr/>
          </a:p>
          <a:p>
            <a:pPr indent="0" lvl="0" marL="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size_t * </a:t>
            </a:r>
            <a:r>
              <a:rPr b="0" i="0" lang="en-US" sz="2400" u="none" cap="none" strike="noStrike">
                <a:solidFill>
                  <a:schemeClr val="dk1"/>
                </a:solidFill>
                <a:latin typeface="Roboto Condensed"/>
                <a:ea typeface="Roboto Condensed"/>
                <a:cs typeface="Roboto Condensed"/>
                <a:sym typeface="Roboto Condensed"/>
              </a:rPr>
              <a:t>sp = </a:t>
            </a:r>
            <a:r>
              <a:rPr b="0" i="0" lang="en-US" sz="2400" u="none" cap="none" strike="noStrike">
                <a:solidFill>
                  <a:srgbClr val="538CD5"/>
                </a:solidFill>
                <a:latin typeface="Roboto Condensed"/>
                <a:ea typeface="Roboto Condensed"/>
                <a:cs typeface="Roboto Condensed"/>
                <a:sym typeface="Roboto Condensed"/>
              </a:rPr>
              <a:t>new size_t</a:t>
            </a:r>
            <a:r>
              <a:rPr b="0" i="0" lang="en-US" sz="2400" u="none" cap="none" strike="noStrike">
                <a:solidFill>
                  <a:schemeClr val="dk1"/>
                </a:solidFill>
                <a:latin typeface="Roboto Condensed"/>
                <a:ea typeface="Roboto Condensed"/>
                <a:cs typeface="Roboto Condensed"/>
                <a:sym typeface="Roboto Condensed"/>
              </a:rPr>
              <a:t>[5];</a:t>
            </a:r>
            <a:endParaRPr/>
          </a:p>
          <a:p>
            <a:pPr indent="0" lvl="0" marL="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for</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size_t</a:t>
            </a:r>
            <a:r>
              <a:rPr b="0" i="0" lang="en-US" sz="2400" u="none" cap="none" strike="noStrike">
                <a:solidFill>
                  <a:schemeClr val="dk1"/>
                </a:solidFill>
                <a:latin typeface="Roboto Condensed"/>
                <a:ea typeface="Roboto Condensed"/>
                <a:cs typeface="Roboto Condensed"/>
                <a:sym typeface="Roboto Condensed"/>
              </a:rPr>
              <a:t> i = 0; i &lt; 5; ++i) {</a:t>
            </a:r>
            <a:endParaRPr/>
          </a:p>
          <a:p>
            <a:pPr indent="0" lvl="0" marL="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*(sp + i) = i;</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a:t>
            </a:r>
            <a:endParaRPr/>
          </a:p>
          <a:p>
            <a:pPr indent="0" lvl="0" marL="0" marR="0" rtl="0" algn="l">
              <a:lnSpc>
                <a:spcPct val="100000"/>
              </a:lnSpc>
              <a:spcBef>
                <a:spcPts val="0"/>
              </a:spcBef>
              <a:spcAft>
                <a:spcPts val="0"/>
              </a:spcAft>
              <a:buClr>
                <a:schemeClr val="dk1"/>
              </a:buClr>
              <a:buFont typeface="Calibri"/>
              <a:buNone/>
            </a:pPr>
            <a:r>
              <a:rPr b="0" i="0" lang="en-US" sz="2400" u="none" cap="none" strike="noStrike">
                <a:solidFill>
                  <a:srgbClr val="538CD5"/>
                </a:solidFill>
                <a:latin typeface="Roboto Condensed"/>
                <a:ea typeface="Roboto Condensed"/>
                <a:cs typeface="Roboto Condensed"/>
                <a:sym typeface="Roboto Condensed"/>
              </a:rPr>
              <a:t>    float* </a:t>
            </a:r>
            <a:r>
              <a:rPr b="0" i="0" lang="en-US" sz="2400" u="none" cap="none" strike="noStrike">
                <a:solidFill>
                  <a:schemeClr val="dk1"/>
                </a:solidFill>
                <a:latin typeface="Roboto Condensed"/>
                <a:ea typeface="Roboto Condensed"/>
                <a:cs typeface="Roboto Condensed"/>
                <a:sym typeface="Roboto Condensed"/>
              </a:rPr>
              <a:t>fp</a:t>
            </a:r>
            <a:r>
              <a:rPr b="0" i="0" lang="en-US" sz="2400" u="none" cap="none" strike="noStrike">
                <a:solidFill>
                  <a:srgbClr val="538CD5"/>
                </a:solidFill>
                <a:latin typeface="Roboto Condensed"/>
                <a:ea typeface="Roboto Condensed"/>
                <a:cs typeface="Roboto Condensed"/>
                <a:sym typeface="Roboto Condensed"/>
              </a:rPr>
              <a:t> = </a:t>
            </a:r>
            <a:r>
              <a:rPr b="0" i="0" lang="en-US" sz="2400" u="none" cap="none" strike="noStrike">
                <a:solidFill>
                  <a:schemeClr val="dk1"/>
                </a:solidFill>
                <a:latin typeface="Roboto Condensed"/>
                <a:ea typeface="Roboto Condensed"/>
                <a:cs typeface="Roboto Condensed"/>
                <a:sym typeface="Roboto Condensed"/>
              </a:rPr>
              <a:t>(</a:t>
            </a:r>
            <a:r>
              <a:rPr b="0" i="0" lang="en-US" sz="2400" u="none" cap="none" strike="noStrike">
                <a:solidFill>
                  <a:srgbClr val="538CD5"/>
                </a:solidFill>
                <a:latin typeface="Roboto Condensed"/>
                <a:ea typeface="Roboto Condensed"/>
                <a:cs typeface="Roboto Condensed"/>
                <a:sym typeface="Roboto Condensed"/>
              </a:rPr>
              <a:t>float*</a:t>
            </a:r>
            <a:r>
              <a:rPr b="0" i="0" lang="en-US" sz="2400" u="none" cap="none" strike="noStrike">
                <a:solidFill>
                  <a:schemeClr val="dk1"/>
                </a:solidFill>
                <a:latin typeface="Roboto Condensed"/>
                <a:ea typeface="Roboto Condensed"/>
                <a:cs typeface="Roboto Condensed"/>
                <a:sym typeface="Roboto Condensed"/>
              </a:rPr>
              <a:t>)</a:t>
            </a:r>
            <a:r>
              <a:rPr b="0" i="0" lang="en-US" sz="2400" u="none" cap="none" strike="noStrike">
                <a:solidFill>
                  <a:srgbClr val="538CD5"/>
                </a:solidFill>
                <a:latin typeface="Roboto Condensed"/>
                <a:ea typeface="Roboto Condensed"/>
                <a:cs typeface="Roboto Condensed"/>
                <a:sym typeface="Roboto Condensed"/>
              </a:rPr>
              <a:t> malloc sizeof</a:t>
            </a:r>
            <a:r>
              <a:rPr b="0" i="0" lang="en-US" sz="2400" u="none" cap="none" strike="noStrike">
                <a:solidFill>
                  <a:schemeClr val="dk1"/>
                </a:solidFill>
                <a:latin typeface="Roboto Condensed"/>
                <a:ea typeface="Roboto Condensed"/>
                <a:cs typeface="Roboto Condensed"/>
                <a:sym typeface="Roboto Condensed"/>
              </a:rPr>
              <a:t>(</a:t>
            </a:r>
            <a:r>
              <a:rPr b="0" i="0" lang="en-US" sz="2400" u="none" cap="none" strike="noStrike">
                <a:solidFill>
                  <a:srgbClr val="538CD5"/>
                </a:solidFill>
                <a:latin typeface="Roboto Condensed"/>
                <a:ea typeface="Roboto Condensed"/>
                <a:cs typeface="Roboto Condensed"/>
                <a:sym typeface="Roboto Condensed"/>
              </a:rPr>
              <a:t>float</a:t>
            </a:r>
            <a:r>
              <a:rPr b="0" i="0" lang="en-US" sz="2400" u="none" cap="none" strike="noStrike">
                <a:solidFill>
                  <a:schemeClr val="dk1"/>
                </a:solidFill>
                <a:latin typeface="Roboto Condensed"/>
                <a:ea typeface="Roboto Condensed"/>
                <a:cs typeface="Roboto Condensed"/>
                <a:sym typeface="Roboto Condensed"/>
              </a:rPr>
              <a:t>);</a:t>
            </a:r>
            <a:endParaRPr/>
          </a:p>
          <a:p>
            <a:pPr indent="0" lvl="0" marL="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delete[] </a:t>
            </a:r>
            <a:r>
              <a:rPr b="0" i="0" lang="en-US" sz="2400" u="none" cap="none" strike="noStrike">
                <a:solidFill>
                  <a:schemeClr val="dk1"/>
                </a:solidFill>
                <a:latin typeface="Roboto Condensed"/>
                <a:ea typeface="Roboto Condensed"/>
                <a:cs typeface="Roboto Condensed"/>
                <a:sym typeface="Roboto Condensed"/>
              </a:rPr>
              <a:t>sp;</a:t>
            </a:r>
            <a:endParaRPr/>
          </a:p>
          <a:p>
            <a:pPr indent="0" lvl="0" marL="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Font typeface="Calibri"/>
              <a:buNone/>
            </a:pPr>
            <a:r>
              <a:rPr b="0" i="0" lang="en-US" sz="2400" u="none" cap="none" strike="noStrike">
                <a:solidFill>
                  <a:srgbClr val="538CD5"/>
                </a:solidFill>
                <a:latin typeface="Roboto Condensed"/>
                <a:ea typeface="Roboto Condensed"/>
                <a:cs typeface="Roboto Condensed"/>
                <a:sym typeface="Roboto Condensed"/>
              </a:rPr>
              <a:t>int </a:t>
            </a:r>
            <a:r>
              <a:rPr b="0" i="0" lang="en-US" sz="2400" u="none" cap="none" strike="noStrike">
                <a:solidFill>
                  <a:schemeClr val="dk1"/>
                </a:solidFill>
                <a:latin typeface="Roboto Condensed"/>
                <a:ea typeface="Roboto Condensed"/>
                <a:cs typeface="Roboto Condensed"/>
                <a:sym typeface="Roboto Condensed"/>
              </a:rPr>
              <a:t>main() {</a:t>
            </a:r>
            <a:endParaRPr/>
          </a:p>
          <a:p>
            <a:pPr indent="0" lvl="0" marL="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fun();</a:t>
            </a:r>
            <a:endParaRPr/>
          </a:p>
          <a:p>
            <a:pPr indent="0" lvl="0" marL="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a:p>
        </p:txBody>
      </p:sp>
      <p:sp>
        <p:nvSpPr>
          <p:cNvPr id="332" name="Shape 332"/>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The Heap</a:t>
            </a:r>
            <a:endParaRPr/>
          </a:p>
        </p:txBody>
      </p:sp>
      <p:sp>
        <p:nvSpPr>
          <p:cNvPr id="333" name="Shape 333"/>
          <p:cNvSpPr/>
          <p:nvPr/>
        </p:nvSpPr>
        <p:spPr>
          <a:xfrm>
            <a:off x="6592389" y="1486988"/>
            <a:ext cx="4990010" cy="879565"/>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Roboto Condensed"/>
              <a:buNone/>
            </a:pPr>
            <a:r>
              <a:rPr b="0" i="0" lang="en-US" sz="2400" u="none" cap="none" strike="noStrike">
                <a:solidFill>
                  <a:schemeClr val="dk1"/>
                </a:solidFill>
                <a:latin typeface="Roboto Condensed"/>
                <a:ea typeface="Roboto Condensed"/>
                <a:cs typeface="Roboto Condensed"/>
                <a:sym typeface="Roboto Condensed"/>
              </a:rPr>
              <a:t>Heap Memory</a:t>
            </a:r>
            <a:endParaRPr b="0" i="0" sz="2400" u="none" cap="none" strike="noStrike">
              <a:solidFill>
                <a:schemeClr val="dk1"/>
              </a:solidFill>
              <a:latin typeface="Roboto Condensed"/>
              <a:ea typeface="Roboto Condensed"/>
              <a:cs typeface="Roboto Condensed"/>
              <a:sym typeface="Roboto Condensed"/>
            </a:endParaRPr>
          </a:p>
        </p:txBody>
      </p:sp>
      <p:graphicFrame>
        <p:nvGraphicFramePr>
          <p:cNvPr id="334" name="Shape 334"/>
          <p:cNvGraphicFramePr/>
          <p:nvPr/>
        </p:nvGraphicFramePr>
        <p:xfrm>
          <a:off x="6609805" y="2400420"/>
          <a:ext cx="3000000" cy="3000000"/>
        </p:xfrm>
        <a:graphic>
          <a:graphicData uri="http://schemas.openxmlformats.org/drawingml/2006/table">
            <a:tbl>
              <a:tblPr bandRow="1" firstRow="1">
                <a:noFill/>
                <a:tableStyleId>{47820B60-6FDF-4503-AA61-6CDA8C48D7DB}</a:tableStyleId>
              </a:tblPr>
              <a:tblGrid>
                <a:gridCol w="552500"/>
                <a:gridCol w="440275"/>
                <a:gridCol w="609600"/>
                <a:gridCol w="607650"/>
                <a:gridCol w="602825"/>
                <a:gridCol w="609600"/>
                <a:gridCol w="592175"/>
                <a:gridCol w="405425"/>
                <a:gridCol w="552500"/>
              </a:tblGrid>
              <a:tr h="52777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77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77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rPr lang="en-US" sz="1400" u="none" cap="none" strike="noStrike"/>
                        <a:t>sp[0]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rPr lang="en-US" sz="1400" u="none" cap="none" strike="noStrike"/>
                        <a:t>sp[1]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rPr lang="en-US" sz="1400" u="none" cap="none" strike="noStrike"/>
                        <a:t>sp[2]</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rPr lang="en-US" sz="1400" u="none" cap="none" strike="noStrike"/>
                        <a:t>sp[3]</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rPr lang="en-US" sz="1400" u="none" cap="none" strike="noStrike"/>
                        <a:t>sp[4]</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77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77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77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77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77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335" name="Shape 335"/>
          <p:cNvSpPr/>
          <p:nvPr/>
        </p:nvSpPr>
        <p:spPr>
          <a:xfrm rot="10800000">
            <a:off x="4767943" y="2096588"/>
            <a:ext cx="618309" cy="269965"/>
          </a:xfrm>
          <a:prstGeom prst="rightArrow">
            <a:avLst>
              <a:gd fmla="val 50000" name="adj1"/>
              <a:gd fmla="val 50000" name="adj2"/>
            </a:avLst>
          </a:prstGeom>
          <a:solidFill>
            <a:schemeClr val="accent1"/>
          </a:solidFill>
          <a:ln cap="flat" cmpd="sng" w="25400">
            <a:solidFill>
              <a:srgbClr val="395E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Shape 340"/>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2400" u="none" cap="none" strike="noStrike">
                <a:solidFill>
                  <a:srgbClr val="538CD5"/>
                </a:solidFill>
                <a:latin typeface="Roboto Condensed"/>
                <a:ea typeface="Roboto Condensed"/>
                <a:cs typeface="Roboto Condensed"/>
                <a:sym typeface="Roboto Condensed"/>
              </a:rPr>
              <a:t>void </a:t>
            </a:r>
            <a:r>
              <a:rPr b="0" i="0" lang="en-US" sz="2400" u="none" cap="none" strike="noStrike">
                <a:solidFill>
                  <a:schemeClr val="dk1"/>
                </a:solidFill>
                <a:latin typeface="Roboto Condensed"/>
                <a:ea typeface="Roboto Condensed"/>
                <a:cs typeface="Roboto Condensed"/>
                <a:sym typeface="Roboto Condensed"/>
              </a:rPr>
              <a:t>fun() {</a:t>
            </a:r>
            <a:endParaRPr/>
          </a:p>
          <a:p>
            <a:pPr indent="0" lvl="0" marL="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size_t * </a:t>
            </a:r>
            <a:r>
              <a:rPr b="0" i="0" lang="en-US" sz="2400" u="none" cap="none" strike="noStrike">
                <a:solidFill>
                  <a:schemeClr val="dk1"/>
                </a:solidFill>
                <a:latin typeface="Roboto Condensed"/>
                <a:ea typeface="Roboto Condensed"/>
                <a:cs typeface="Roboto Condensed"/>
                <a:sym typeface="Roboto Condensed"/>
              </a:rPr>
              <a:t>sp = </a:t>
            </a:r>
            <a:r>
              <a:rPr b="0" i="0" lang="en-US" sz="2400" u="none" cap="none" strike="noStrike">
                <a:solidFill>
                  <a:srgbClr val="538CD5"/>
                </a:solidFill>
                <a:latin typeface="Roboto Condensed"/>
                <a:ea typeface="Roboto Condensed"/>
                <a:cs typeface="Roboto Condensed"/>
                <a:sym typeface="Roboto Condensed"/>
              </a:rPr>
              <a:t>new size_t</a:t>
            </a:r>
            <a:r>
              <a:rPr b="0" i="0" lang="en-US" sz="2400" u="none" cap="none" strike="noStrike">
                <a:solidFill>
                  <a:schemeClr val="dk1"/>
                </a:solidFill>
                <a:latin typeface="Roboto Condensed"/>
                <a:ea typeface="Roboto Condensed"/>
                <a:cs typeface="Roboto Condensed"/>
                <a:sym typeface="Roboto Condensed"/>
              </a:rPr>
              <a:t>[5];</a:t>
            </a:r>
            <a:endParaRPr/>
          </a:p>
          <a:p>
            <a:pPr indent="0" lvl="0" marL="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for</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size_t</a:t>
            </a:r>
            <a:r>
              <a:rPr b="0" i="0" lang="en-US" sz="2400" u="none" cap="none" strike="noStrike">
                <a:solidFill>
                  <a:schemeClr val="dk1"/>
                </a:solidFill>
                <a:latin typeface="Roboto Condensed"/>
                <a:ea typeface="Roboto Condensed"/>
                <a:cs typeface="Roboto Condensed"/>
                <a:sym typeface="Roboto Condensed"/>
              </a:rPr>
              <a:t> i = 0; i &lt; 5; ++i) {</a:t>
            </a:r>
            <a:endParaRPr/>
          </a:p>
          <a:p>
            <a:pPr indent="0" lvl="0" marL="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*(sp + i) = i;</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a:t>
            </a:r>
            <a:endParaRPr/>
          </a:p>
          <a:p>
            <a:pPr indent="0" lvl="0" marL="0" marR="0" rtl="0" algn="l">
              <a:lnSpc>
                <a:spcPct val="100000"/>
              </a:lnSpc>
              <a:spcBef>
                <a:spcPts val="0"/>
              </a:spcBef>
              <a:spcAft>
                <a:spcPts val="0"/>
              </a:spcAft>
              <a:buClr>
                <a:schemeClr val="dk1"/>
              </a:buClr>
              <a:buFont typeface="Calibri"/>
              <a:buNone/>
            </a:pPr>
            <a:r>
              <a:rPr b="0" i="0" lang="en-US" sz="2400" u="none" cap="none" strike="noStrike">
                <a:solidFill>
                  <a:srgbClr val="538CD5"/>
                </a:solidFill>
                <a:latin typeface="Roboto Condensed"/>
                <a:ea typeface="Roboto Condensed"/>
                <a:cs typeface="Roboto Condensed"/>
                <a:sym typeface="Roboto Condensed"/>
              </a:rPr>
              <a:t>    float* </a:t>
            </a:r>
            <a:r>
              <a:rPr b="0" i="0" lang="en-US" sz="2400" u="none" cap="none" strike="noStrike">
                <a:solidFill>
                  <a:schemeClr val="dk1"/>
                </a:solidFill>
                <a:latin typeface="Roboto Condensed"/>
                <a:ea typeface="Roboto Condensed"/>
                <a:cs typeface="Roboto Condensed"/>
                <a:sym typeface="Roboto Condensed"/>
              </a:rPr>
              <a:t>fp</a:t>
            </a:r>
            <a:r>
              <a:rPr b="0" i="0" lang="en-US" sz="2400" u="none" cap="none" strike="noStrike">
                <a:solidFill>
                  <a:srgbClr val="538CD5"/>
                </a:solidFill>
                <a:latin typeface="Roboto Condensed"/>
                <a:ea typeface="Roboto Condensed"/>
                <a:cs typeface="Roboto Condensed"/>
                <a:sym typeface="Roboto Condensed"/>
              </a:rPr>
              <a:t> = </a:t>
            </a:r>
            <a:r>
              <a:rPr b="0" i="0" lang="en-US" sz="2400" u="none" cap="none" strike="noStrike">
                <a:solidFill>
                  <a:schemeClr val="dk1"/>
                </a:solidFill>
                <a:latin typeface="Roboto Condensed"/>
                <a:ea typeface="Roboto Condensed"/>
                <a:cs typeface="Roboto Condensed"/>
                <a:sym typeface="Roboto Condensed"/>
              </a:rPr>
              <a:t>(</a:t>
            </a:r>
            <a:r>
              <a:rPr b="0" i="0" lang="en-US" sz="2400" u="none" cap="none" strike="noStrike">
                <a:solidFill>
                  <a:srgbClr val="538CD5"/>
                </a:solidFill>
                <a:latin typeface="Roboto Condensed"/>
                <a:ea typeface="Roboto Condensed"/>
                <a:cs typeface="Roboto Condensed"/>
                <a:sym typeface="Roboto Condensed"/>
              </a:rPr>
              <a:t>float*</a:t>
            </a:r>
            <a:r>
              <a:rPr b="0" i="0" lang="en-US" sz="2400" u="none" cap="none" strike="noStrike">
                <a:solidFill>
                  <a:schemeClr val="dk1"/>
                </a:solidFill>
                <a:latin typeface="Roboto Condensed"/>
                <a:ea typeface="Roboto Condensed"/>
                <a:cs typeface="Roboto Condensed"/>
                <a:sym typeface="Roboto Condensed"/>
              </a:rPr>
              <a:t>)</a:t>
            </a:r>
            <a:r>
              <a:rPr b="0" i="0" lang="en-US" sz="2400" u="none" cap="none" strike="noStrike">
                <a:solidFill>
                  <a:srgbClr val="538CD5"/>
                </a:solidFill>
                <a:latin typeface="Roboto Condensed"/>
                <a:ea typeface="Roboto Condensed"/>
                <a:cs typeface="Roboto Condensed"/>
                <a:sym typeface="Roboto Condensed"/>
              </a:rPr>
              <a:t> malloc sizeof</a:t>
            </a:r>
            <a:r>
              <a:rPr b="0" i="0" lang="en-US" sz="2400" u="none" cap="none" strike="noStrike">
                <a:solidFill>
                  <a:schemeClr val="dk1"/>
                </a:solidFill>
                <a:latin typeface="Roboto Condensed"/>
                <a:ea typeface="Roboto Condensed"/>
                <a:cs typeface="Roboto Condensed"/>
                <a:sym typeface="Roboto Condensed"/>
              </a:rPr>
              <a:t>(</a:t>
            </a:r>
            <a:r>
              <a:rPr b="0" i="0" lang="en-US" sz="2400" u="none" cap="none" strike="noStrike">
                <a:solidFill>
                  <a:srgbClr val="538CD5"/>
                </a:solidFill>
                <a:latin typeface="Roboto Condensed"/>
                <a:ea typeface="Roboto Condensed"/>
                <a:cs typeface="Roboto Condensed"/>
                <a:sym typeface="Roboto Condensed"/>
              </a:rPr>
              <a:t>float</a:t>
            </a:r>
            <a:r>
              <a:rPr b="0" i="0" lang="en-US" sz="2400" u="none" cap="none" strike="noStrike">
                <a:solidFill>
                  <a:schemeClr val="dk1"/>
                </a:solidFill>
                <a:latin typeface="Roboto Condensed"/>
                <a:ea typeface="Roboto Condensed"/>
                <a:cs typeface="Roboto Condensed"/>
                <a:sym typeface="Roboto Condensed"/>
              </a:rPr>
              <a:t>);</a:t>
            </a:r>
            <a:endParaRPr/>
          </a:p>
          <a:p>
            <a:pPr indent="0" lvl="0" marL="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delete[] </a:t>
            </a:r>
            <a:r>
              <a:rPr b="0" i="0" lang="en-US" sz="2400" u="none" cap="none" strike="noStrike">
                <a:solidFill>
                  <a:schemeClr val="dk1"/>
                </a:solidFill>
                <a:latin typeface="Roboto Condensed"/>
                <a:ea typeface="Roboto Condensed"/>
                <a:cs typeface="Roboto Condensed"/>
                <a:sym typeface="Roboto Condensed"/>
              </a:rPr>
              <a:t>sp;</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Font typeface="Calibri"/>
              <a:buNone/>
            </a:pPr>
            <a:r>
              <a:rPr b="0" i="0" lang="en-US" sz="2400" u="none" cap="none" strike="noStrike">
                <a:solidFill>
                  <a:srgbClr val="538CD5"/>
                </a:solidFill>
                <a:latin typeface="Roboto Condensed"/>
                <a:ea typeface="Roboto Condensed"/>
                <a:cs typeface="Roboto Condensed"/>
                <a:sym typeface="Roboto Condensed"/>
              </a:rPr>
              <a:t>int </a:t>
            </a:r>
            <a:r>
              <a:rPr b="0" i="0" lang="en-US" sz="2400" u="none" cap="none" strike="noStrike">
                <a:solidFill>
                  <a:schemeClr val="dk1"/>
                </a:solidFill>
                <a:latin typeface="Roboto Condensed"/>
                <a:ea typeface="Roboto Condensed"/>
                <a:cs typeface="Roboto Condensed"/>
                <a:sym typeface="Roboto Condensed"/>
              </a:rPr>
              <a:t>main() {</a:t>
            </a:r>
            <a:endParaRPr/>
          </a:p>
          <a:p>
            <a:pPr indent="0" lvl="0" marL="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fun();</a:t>
            </a:r>
            <a:endParaRPr/>
          </a:p>
          <a:p>
            <a:pPr indent="0" lvl="0" marL="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a:p>
        </p:txBody>
      </p:sp>
      <p:sp>
        <p:nvSpPr>
          <p:cNvPr id="341" name="Shape 341"/>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The Heap</a:t>
            </a:r>
            <a:endParaRPr/>
          </a:p>
        </p:txBody>
      </p:sp>
      <p:sp>
        <p:nvSpPr>
          <p:cNvPr id="342" name="Shape 342"/>
          <p:cNvSpPr/>
          <p:nvPr/>
        </p:nvSpPr>
        <p:spPr>
          <a:xfrm>
            <a:off x="6592389" y="1486988"/>
            <a:ext cx="4990010" cy="879565"/>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Roboto Condensed"/>
              <a:buNone/>
            </a:pPr>
            <a:r>
              <a:rPr b="0" i="0" lang="en-US" sz="2400" u="none" cap="none" strike="noStrike">
                <a:solidFill>
                  <a:schemeClr val="dk1"/>
                </a:solidFill>
                <a:latin typeface="Roboto Condensed"/>
                <a:ea typeface="Roboto Condensed"/>
                <a:cs typeface="Roboto Condensed"/>
                <a:sym typeface="Roboto Condensed"/>
              </a:rPr>
              <a:t>Heap Memory</a:t>
            </a:r>
            <a:endParaRPr b="0" i="0" sz="2400" u="none" cap="none" strike="noStrike">
              <a:solidFill>
                <a:schemeClr val="dk1"/>
              </a:solidFill>
              <a:latin typeface="Roboto Condensed"/>
              <a:ea typeface="Roboto Condensed"/>
              <a:cs typeface="Roboto Condensed"/>
              <a:sym typeface="Roboto Condensed"/>
            </a:endParaRPr>
          </a:p>
        </p:txBody>
      </p:sp>
      <p:graphicFrame>
        <p:nvGraphicFramePr>
          <p:cNvPr id="343" name="Shape 343"/>
          <p:cNvGraphicFramePr/>
          <p:nvPr/>
        </p:nvGraphicFramePr>
        <p:xfrm>
          <a:off x="6609805" y="2400420"/>
          <a:ext cx="3000000" cy="3000000"/>
        </p:xfrm>
        <a:graphic>
          <a:graphicData uri="http://schemas.openxmlformats.org/drawingml/2006/table">
            <a:tbl>
              <a:tblPr bandRow="1" firstRow="1">
                <a:noFill/>
                <a:tableStyleId>{47820B60-6FDF-4503-AA61-6CDA8C48D7DB}</a:tableStyleId>
              </a:tblPr>
              <a:tblGrid>
                <a:gridCol w="552500"/>
                <a:gridCol w="440275"/>
                <a:gridCol w="609600"/>
                <a:gridCol w="607650"/>
                <a:gridCol w="602825"/>
                <a:gridCol w="609600"/>
                <a:gridCol w="592175"/>
                <a:gridCol w="405425"/>
                <a:gridCol w="552500"/>
              </a:tblGrid>
              <a:tr h="52777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77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77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rPr lang="en-US" sz="1400" u="none" cap="none" strike="noStrike"/>
                        <a:t>sp[0]</a:t>
                      </a:r>
                      <a:endParaRPr/>
                    </a:p>
                    <a:p>
                      <a:pPr indent="0" lvl="0" marL="0" marR="0" rtl="0" algn="l">
                        <a:lnSpc>
                          <a:spcPct val="100000"/>
                        </a:lnSpc>
                        <a:spcBef>
                          <a:spcPts val="0"/>
                        </a:spcBef>
                        <a:spcAft>
                          <a:spcPts val="0"/>
                        </a:spcAft>
                        <a:buClr>
                          <a:srgbClr val="000000"/>
                        </a:buClr>
                        <a:buFont typeface="Arial"/>
                        <a:buNone/>
                      </a:pPr>
                      <a:r>
                        <a:rPr lang="en-US" sz="1400" u="none" cap="none" strike="noStrike"/>
                        <a:t>    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rPr lang="en-US" sz="1400" u="none" cap="none" strike="noStrike"/>
                        <a:t>sp[1]</a:t>
                      </a:r>
                      <a:endParaRPr/>
                    </a:p>
                    <a:p>
                      <a:pPr indent="0" lvl="0" marL="0" marR="0" rtl="0" algn="l">
                        <a:lnSpc>
                          <a:spcPct val="100000"/>
                        </a:lnSpc>
                        <a:spcBef>
                          <a:spcPts val="0"/>
                        </a:spcBef>
                        <a:spcAft>
                          <a:spcPts val="0"/>
                        </a:spcAft>
                        <a:buClr>
                          <a:srgbClr val="000000"/>
                        </a:buClr>
                        <a:buFont typeface="Arial"/>
                        <a:buNone/>
                      </a:pPr>
                      <a:r>
                        <a:rPr lang="en-US" sz="1400" u="none" cap="none" strike="noStrike"/>
                        <a:t>   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rPr lang="en-US" sz="1400" u="none" cap="none" strike="noStrike"/>
                        <a:t>sp[2]</a:t>
                      </a:r>
                      <a:endParaRPr/>
                    </a:p>
                    <a:p>
                      <a:pPr indent="0" lvl="0" marL="0" marR="0" rtl="0" algn="l">
                        <a:lnSpc>
                          <a:spcPct val="100000"/>
                        </a:lnSpc>
                        <a:spcBef>
                          <a:spcPts val="0"/>
                        </a:spcBef>
                        <a:spcAft>
                          <a:spcPts val="0"/>
                        </a:spcAft>
                        <a:buClr>
                          <a:srgbClr val="000000"/>
                        </a:buClr>
                        <a:buFont typeface="Arial"/>
                        <a:buNone/>
                      </a:pPr>
                      <a:r>
                        <a:rPr lang="en-US" sz="1400" u="none" cap="none" strike="noStrike"/>
                        <a:t>   2</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rPr lang="en-US" sz="1400" u="none" cap="none" strike="noStrike"/>
                        <a:t>sp[3]</a:t>
                      </a:r>
                      <a:endParaRPr/>
                    </a:p>
                    <a:p>
                      <a:pPr indent="0" lvl="0" marL="0" marR="0" rtl="0" algn="l">
                        <a:lnSpc>
                          <a:spcPct val="100000"/>
                        </a:lnSpc>
                        <a:spcBef>
                          <a:spcPts val="0"/>
                        </a:spcBef>
                        <a:spcAft>
                          <a:spcPts val="0"/>
                        </a:spcAft>
                        <a:buClr>
                          <a:srgbClr val="000000"/>
                        </a:buClr>
                        <a:buFont typeface="Arial"/>
                        <a:buNone/>
                      </a:pPr>
                      <a:r>
                        <a:rPr lang="en-US" sz="1400" u="none" cap="none" strike="noStrike"/>
                        <a:t>   3</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rPr lang="en-US" sz="1400" u="none" cap="none" strike="noStrike"/>
                        <a:t>sp[4]</a:t>
                      </a:r>
                      <a:endParaRPr/>
                    </a:p>
                    <a:p>
                      <a:pPr indent="0" lvl="0" marL="0" marR="0" rtl="0" algn="l">
                        <a:lnSpc>
                          <a:spcPct val="100000"/>
                        </a:lnSpc>
                        <a:spcBef>
                          <a:spcPts val="0"/>
                        </a:spcBef>
                        <a:spcAft>
                          <a:spcPts val="0"/>
                        </a:spcAft>
                        <a:buClr>
                          <a:srgbClr val="000000"/>
                        </a:buClr>
                        <a:buFont typeface="Arial"/>
                        <a:buNone/>
                      </a:pPr>
                      <a:r>
                        <a:rPr lang="en-US" sz="1400" u="none" cap="none" strike="noStrike"/>
                        <a:t>   4</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77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77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77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77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77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344" name="Shape 344"/>
          <p:cNvSpPr/>
          <p:nvPr/>
        </p:nvSpPr>
        <p:spPr>
          <a:xfrm rot="10800000">
            <a:off x="2756263" y="3219994"/>
            <a:ext cx="618309" cy="269965"/>
          </a:xfrm>
          <a:prstGeom prst="rightArrow">
            <a:avLst>
              <a:gd fmla="val 50000" name="adj1"/>
              <a:gd fmla="val 50000" name="adj2"/>
            </a:avLst>
          </a:prstGeom>
          <a:solidFill>
            <a:schemeClr val="accent1"/>
          </a:solidFill>
          <a:ln cap="flat" cmpd="sng" w="25400">
            <a:solidFill>
              <a:srgbClr val="395E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Shape 349"/>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2400" u="none" cap="none" strike="noStrike">
                <a:solidFill>
                  <a:srgbClr val="538CD5"/>
                </a:solidFill>
                <a:latin typeface="Roboto Condensed"/>
                <a:ea typeface="Roboto Condensed"/>
                <a:cs typeface="Roboto Condensed"/>
                <a:sym typeface="Roboto Condensed"/>
              </a:rPr>
              <a:t>void </a:t>
            </a:r>
            <a:r>
              <a:rPr b="0" i="0" lang="en-US" sz="2400" u="none" cap="none" strike="noStrike">
                <a:solidFill>
                  <a:schemeClr val="dk1"/>
                </a:solidFill>
                <a:latin typeface="Roboto Condensed"/>
                <a:ea typeface="Roboto Condensed"/>
                <a:cs typeface="Roboto Condensed"/>
                <a:sym typeface="Roboto Condensed"/>
              </a:rPr>
              <a:t>fun() {</a:t>
            </a:r>
            <a:endParaRPr/>
          </a:p>
          <a:p>
            <a:pPr indent="0" lvl="0" marL="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size_t * </a:t>
            </a:r>
            <a:r>
              <a:rPr b="0" i="0" lang="en-US" sz="2400" u="none" cap="none" strike="noStrike">
                <a:solidFill>
                  <a:schemeClr val="dk1"/>
                </a:solidFill>
                <a:latin typeface="Roboto Condensed"/>
                <a:ea typeface="Roboto Condensed"/>
                <a:cs typeface="Roboto Condensed"/>
                <a:sym typeface="Roboto Condensed"/>
              </a:rPr>
              <a:t>sp = </a:t>
            </a:r>
            <a:r>
              <a:rPr b="0" i="0" lang="en-US" sz="2400" u="none" cap="none" strike="noStrike">
                <a:solidFill>
                  <a:srgbClr val="538CD5"/>
                </a:solidFill>
                <a:latin typeface="Roboto Condensed"/>
                <a:ea typeface="Roboto Condensed"/>
                <a:cs typeface="Roboto Condensed"/>
                <a:sym typeface="Roboto Condensed"/>
              </a:rPr>
              <a:t>new size_t</a:t>
            </a:r>
            <a:r>
              <a:rPr b="0" i="0" lang="en-US" sz="2400" u="none" cap="none" strike="noStrike">
                <a:solidFill>
                  <a:schemeClr val="dk1"/>
                </a:solidFill>
                <a:latin typeface="Roboto Condensed"/>
                <a:ea typeface="Roboto Condensed"/>
                <a:cs typeface="Roboto Condensed"/>
                <a:sym typeface="Roboto Condensed"/>
              </a:rPr>
              <a:t>[5];</a:t>
            </a:r>
            <a:endParaRPr/>
          </a:p>
          <a:p>
            <a:pPr indent="0" lvl="0" marL="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for</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size_t</a:t>
            </a:r>
            <a:r>
              <a:rPr b="0" i="0" lang="en-US" sz="2400" u="none" cap="none" strike="noStrike">
                <a:solidFill>
                  <a:schemeClr val="dk1"/>
                </a:solidFill>
                <a:latin typeface="Roboto Condensed"/>
                <a:ea typeface="Roboto Condensed"/>
                <a:cs typeface="Roboto Condensed"/>
                <a:sym typeface="Roboto Condensed"/>
              </a:rPr>
              <a:t> i = 0; i &lt; 5; ++i) {</a:t>
            </a:r>
            <a:endParaRPr/>
          </a:p>
          <a:p>
            <a:pPr indent="0" lvl="0" marL="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*(sp + i) = i;</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a:t>
            </a:r>
            <a:endParaRPr/>
          </a:p>
          <a:p>
            <a:pPr indent="0" lvl="0" marL="0" marR="0" rtl="0" algn="l">
              <a:lnSpc>
                <a:spcPct val="100000"/>
              </a:lnSpc>
              <a:spcBef>
                <a:spcPts val="0"/>
              </a:spcBef>
              <a:spcAft>
                <a:spcPts val="0"/>
              </a:spcAft>
              <a:buClr>
                <a:schemeClr val="dk1"/>
              </a:buClr>
              <a:buFont typeface="Calibri"/>
              <a:buNone/>
            </a:pPr>
            <a:r>
              <a:rPr b="0" i="0" lang="en-US" sz="2400" u="none" cap="none" strike="noStrike">
                <a:solidFill>
                  <a:srgbClr val="538CD5"/>
                </a:solidFill>
                <a:latin typeface="Roboto Condensed"/>
                <a:ea typeface="Roboto Condensed"/>
                <a:cs typeface="Roboto Condensed"/>
                <a:sym typeface="Roboto Condensed"/>
              </a:rPr>
              <a:t>    float* </a:t>
            </a:r>
            <a:r>
              <a:rPr b="0" i="0" lang="en-US" sz="2400" u="none" cap="none" strike="noStrike">
                <a:solidFill>
                  <a:schemeClr val="dk1"/>
                </a:solidFill>
                <a:latin typeface="Roboto Condensed"/>
                <a:ea typeface="Roboto Condensed"/>
                <a:cs typeface="Roboto Condensed"/>
                <a:sym typeface="Roboto Condensed"/>
              </a:rPr>
              <a:t>fp</a:t>
            </a:r>
            <a:r>
              <a:rPr b="0" i="0" lang="en-US" sz="2400" u="none" cap="none" strike="noStrike">
                <a:solidFill>
                  <a:srgbClr val="538CD5"/>
                </a:solidFill>
                <a:latin typeface="Roboto Condensed"/>
                <a:ea typeface="Roboto Condensed"/>
                <a:cs typeface="Roboto Condensed"/>
                <a:sym typeface="Roboto Condensed"/>
              </a:rPr>
              <a:t> = </a:t>
            </a:r>
            <a:r>
              <a:rPr b="0" i="0" lang="en-US" sz="2400" u="none" cap="none" strike="noStrike">
                <a:solidFill>
                  <a:schemeClr val="dk1"/>
                </a:solidFill>
                <a:latin typeface="Roboto Condensed"/>
                <a:ea typeface="Roboto Condensed"/>
                <a:cs typeface="Roboto Condensed"/>
                <a:sym typeface="Roboto Condensed"/>
              </a:rPr>
              <a:t>(</a:t>
            </a:r>
            <a:r>
              <a:rPr b="0" i="0" lang="en-US" sz="2400" u="none" cap="none" strike="noStrike">
                <a:solidFill>
                  <a:srgbClr val="538CD5"/>
                </a:solidFill>
                <a:latin typeface="Roboto Condensed"/>
                <a:ea typeface="Roboto Condensed"/>
                <a:cs typeface="Roboto Condensed"/>
                <a:sym typeface="Roboto Condensed"/>
              </a:rPr>
              <a:t>float*</a:t>
            </a:r>
            <a:r>
              <a:rPr b="0" i="0" lang="en-US" sz="2400" u="none" cap="none" strike="noStrike">
                <a:solidFill>
                  <a:schemeClr val="dk1"/>
                </a:solidFill>
                <a:latin typeface="Roboto Condensed"/>
                <a:ea typeface="Roboto Condensed"/>
                <a:cs typeface="Roboto Condensed"/>
                <a:sym typeface="Roboto Condensed"/>
              </a:rPr>
              <a:t>)</a:t>
            </a:r>
            <a:r>
              <a:rPr b="0" i="0" lang="en-US" sz="2400" u="none" cap="none" strike="noStrike">
                <a:solidFill>
                  <a:srgbClr val="538CD5"/>
                </a:solidFill>
                <a:latin typeface="Roboto Condensed"/>
                <a:ea typeface="Roboto Condensed"/>
                <a:cs typeface="Roboto Condensed"/>
                <a:sym typeface="Roboto Condensed"/>
              </a:rPr>
              <a:t> malloc sizeof</a:t>
            </a:r>
            <a:r>
              <a:rPr b="0" i="0" lang="en-US" sz="2400" u="none" cap="none" strike="noStrike">
                <a:solidFill>
                  <a:schemeClr val="dk1"/>
                </a:solidFill>
                <a:latin typeface="Roboto Condensed"/>
                <a:ea typeface="Roboto Condensed"/>
                <a:cs typeface="Roboto Condensed"/>
                <a:sym typeface="Roboto Condensed"/>
              </a:rPr>
              <a:t>(</a:t>
            </a:r>
            <a:r>
              <a:rPr b="0" i="0" lang="en-US" sz="2400" u="none" cap="none" strike="noStrike">
                <a:solidFill>
                  <a:srgbClr val="538CD5"/>
                </a:solidFill>
                <a:latin typeface="Roboto Condensed"/>
                <a:ea typeface="Roboto Condensed"/>
                <a:cs typeface="Roboto Condensed"/>
                <a:sym typeface="Roboto Condensed"/>
              </a:rPr>
              <a:t>float</a:t>
            </a:r>
            <a:r>
              <a:rPr b="0" i="0" lang="en-US" sz="2400" u="none" cap="none" strike="noStrike">
                <a:solidFill>
                  <a:schemeClr val="dk1"/>
                </a:solidFill>
                <a:latin typeface="Roboto Condensed"/>
                <a:ea typeface="Roboto Condensed"/>
                <a:cs typeface="Roboto Condensed"/>
                <a:sym typeface="Roboto Condensed"/>
              </a:rPr>
              <a:t>);</a:t>
            </a:r>
            <a:endParaRPr/>
          </a:p>
          <a:p>
            <a:pPr indent="0" lvl="0" marL="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delete[] </a:t>
            </a:r>
            <a:r>
              <a:rPr b="0" i="0" lang="en-US" sz="2400" u="none" cap="none" strike="noStrike">
                <a:solidFill>
                  <a:schemeClr val="dk1"/>
                </a:solidFill>
                <a:latin typeface="Roboto Condensed"/>
                <a:ea typeface="Roboto Condensed"/>
                <a:cs typeface="Roboto Condensed"/>
                <a:sym typeface="Roboto Condensed"/>
              </a:rPr>
              <a:t>sp;</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Font typeface="Calibri"/>
              <a:buNone/>
            </a:pPr>
            <a:r>
              <a:rPr b="0" i="0" lang="en-US" sz="2400" u="none" cap="none" strike="noStrike">
                <a:solidFill>
                  <a:srgbClr val="538CD5"/>
                </a:solidFill>
                <a:latin typeface="Roboto Condensed"/>
                <a:ea typeface="Roboto Condensed"/>
                <a:cs typeface="Roboto Condensed"/>
                <a:sym typeface="Roboto Condensed"/>
              </a:rPr>
              <a:t>int </a:t>
            </a:r>
            <a:r>
              <a:rPr b="0" i="0" lang="en-US" sz="2400" u="none" cap="none" strike="noStrike">
                <a:solidFill>
                  <a:schemeClr val="dk1"/>
                </a:solidFill>
                <a:latin typeface="Roboto Condensed"/>
                <a:ea typeface="Roboto Condensed"/>
                <a:cs typeface="Roboto Condensed"/>
                <a:sym typeface="Roboto Condensed"/>
              </a:rPr>
              <a:t>main() {</a:t>
            </a:r>
            <a:endParaRPr/>
          </a:p>
          <a:p>
            <a:pPr indent="0" lvl="0" marL="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fun();</a:t>
            </a:r>
            <a:endParaRPr/>
          </a:p>
          <a:p>
            <a:pPr indent="0" lvl="0" marL="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a:p>
        </p:txBody>
      </p:sp>
      <p:sp>
        <p:nvSpPr>
          <p:cNvPr id="350" name="Shape 350"/>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The Heap</a:t>
            </a:r>
            <a:endParaRPr/>
          </a:p>
        </p:txBody>
      </p:sp>
      <p:sp>
        <p:nvSpPr>
          <p:cNvPr id="351" name="Shape 351"/>
          <p:cNvSpPr/>
          <p:nvPr/>
        </p:nvSpPr>
        <p:spPr>
          <a:xfrm>
            <a:off x="6592389" y="1486988"/>
            <a:ext cx="4990010" cy="879565"/>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Roboto Condensed"/>
              <a:buNone/>
            </a:pPr>
            <a:r>
              <a:rPr b="0" i="0" lang="en-US" sz="2400" u="none" cap="none" strike="noStrike">
                <a:solidFill>
                  <a:schemeClr val="dk1"/>
                </a:solidFill>
                <a:latin typeface="Roboto Condensed"/>
                <a:ea typeface="Roboto Condensed"/>
                <a:cs typeface="Roboto Condensed"/>
                <a:sym typeface="Roboto Condensed"/>
              </a:rPr>
              <a:t>Heap Memory</a:t>
            </a:r>
            <a:endParaRPr b="0" i="0" sz="2400" u="none" cap="none" strike="noStrike">
              <a:solidFill>
                <a:schemeClr val="dk1"/>
              </a:solidFill>
              <a:latin typeface="Roboto Condensed"/>
              <a:ea typeface="Roboto Condensed"/>
              <a:cs typeface="Roboto Condensed"/>
              <a:sym typeface="Roboto Condensed"/>
            </a:endParaRPr>
          </a:p>
        </p:txBody>
      </p:sp>
      <p:graphicFrame>
        <p:nvGraphicFramePr>
          <p:cNvPr id="352" name="Shape 352"/>
          <p:cNvGraphicFramePr/>
          <p:nvPr/>
        </p:nvGraphicFramePr>
        <p:xfrm>
          <a:off x="6609805" y="2400420"/>
          <a:ext cx="3000000" cy="3000000"/>
        </p:xfrm>
        <a:graphic>
          <a:graphicData uri="http://schemas.openxmlformats.org/drawingml/2006/table">
            <a:tbl>
              <a:tblPr bandRow="1" firstRow="1">
                <a:noFill/>
                <a:tableStyleId>{47820B60-6FDF-4503-AA61-6CDA8C48D7DB}</a:tableStyleId>
              </a:tblPr>
              <a:tblGrid>
                <a:gridCol w="552500"/>
                <a:gridCol w="440275"/>
                <a:gridCol w="609600"/>
                <a:gridCol w="607650"/>
                <a:gridCol w="602825"/>
                <a:gridCol w="609600"/>
                <a:gridCol w="592175"/>
                <a:gridCol w="405425"/>
                <a:gridCol w="552500"/>
              </a:tblGrid>
              <a:tr h="52777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77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77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rPr lang="en-US" sz="1400" u="none" cap="none" strike="noStrike"/>
                        <a:t>sp[0]</a:t>
                      </a:r>
                      <a:endParaRPr/>
                    </a:p>
                    <a:p>
                      <a:pPr indent="0" lvl="0" marL="0" marR="0" rtl="0" algn="l">
                        <a:lnSpc>
                          <a:spcPct val="100000"/>
                        </a:lnSpc>
                        <a:spcBef>
                          <a:spcPts val="0"/>
                        </a:spcBef>
                        <a:spcAft>
                          <a:spcPts val="0"/>
                        </a:spcAft>
                        <a:buClr>
                          <a:srgbClr val="000000"/>
                        </a:buClr>
                        <a:buFont typeface="Arial"/>
                        <a:buNone/>
                      </a:pPr>
                      <a:r>
                        <a:rPr lang="en-US" sz="1400" u="none" cap="none" strike="noStrike"/>
                        <a:t>    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rPr lang="en-US" sz="1400" u="none" cap="none" strike="noStrike"/>
                        <a:t>sp[1]</a:t>
                      </a:r>
                      <a:endParaRPr/>
                    </a:p>
                    <a:p>
                      <a:pPr indent="0" lvl="0" marL="0" marR="0" rtl="0" algn="l">
                        <a:lnSpc>
                          <a:spcPct val="100000"/>
                        </a:lnSpc>
                        <a:spcBef>
                          <a:spcPts val="0"/>
                        </a:spcBef>
                        <a:spcAft>
                          <a:spcPts val="0"/>
                        </a:spcAft>
                        <a:buClr>
                          <a:srgbClr val="000000"/>
                        </a:buClr>
                        <a:buFont typeface="Arial"/>
                        <a:buNone/>
                      </a:pPr>
                      <a:r>
                        <a:rPr lang="en-US" sz="1400" u="none" cap="none" strike="noStrike"/>
                        <a:t>   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rPr lang="en-US" sz="1400" u="none" cap="none" strike="noStrike"/>
                        <a:t>sp[2]</a:t>
                      </a:r>
                      <a:endParaRPr/>
                    </a:p>
                    <a:p>
                      <a:pPr indent="0" lvl="0" marL="0" marR="0" rtl="0" algn="l">
                        <a:lnSpc>
                          <a:spcPct val="100000"/>
                        </a:lnSpc>
                        <a:spcBef>
                          <a:spcPts val="0"/>
                        </a:spcBef>
                        <a:spcAft>
                          <a:spcPts val="0"/>
                        </a:spcAft>
                        <a:buClr>
                          <a:srgbClr val="000000"/>
                        </a:buClr>
                        <a:buFont typeface="Arial"/>
                        <a:buNone/>
                      </a:pPr>
                      <a:r>
                        <a:rPr lang="en-US" sz="1400" u="none" cap="none" strike="noStrike"/>
                        <a:t>   2</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rPr lang="en-US" sz="1400" u="none" cap="none" strike="noStrike"/>
                        <a:t>sp[3]</a:t>
                      </a:r>
                      <a:endParaRPr/>
                    </a:p>
                    <a:p>
                      <a:pPr indent="0" lvl="0" marL="0" marR="0" rtl="0" algn="l">
                        <a:lnSpc>
                          <a:spcPct val="100000"/>
                        </a:lnSpc>
                        <a:spcBef>
                          <a:spcPts val="0"/>
                        </a:spcBef>
                        <a:spcAft>
                          <a:spcPts val="0"/>
                        </a:spcAft>
                        <a:buClr>
                          <a:srgbClr val="000000"/>
                        </a:buClr>
                        <a:buFont typeface="Arial"/>
                        <a:buNone/>
                      </a:pPr>
                      <a:r>
                        <a:rPr lang="en-US" sz="1400" u="none" cap="none" strike="noStrike"/>
                        <a:t>   3</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rPr lang="en-US" sz="1400" u="none" cap="none" strike="noStrike"/>
                        <a:t>sp[4]</a:t>
                      </a:r>
                      <a:endParaRPr/>
                    </a:p>
                    <a:p>
                      <a:pPr indent="0" lvl="0" marL="0" marR="0" rtl="0" algn="l">
                        <a:lnSpc>
                          <a:spcPct val="100000"/>
                        </a:lnSpc>
                        <a:spcBef>
                          <a:spcPts val="0"/>
                        </a:spcBef>
                        <a:spcAft>
                          <a:spcPts val="0"/>
                        </a:spcAft>
                        <a:buClr>
                          <a:srgbClr val="000000"/>
                        </a:buClr>
                        <a:buFont typeface="Arial"/>
                        <a:buNone/>
                      </a:pPr>
                      <a:r>
                        <a:rPr lang="en-US" sz="1400" u="none" cap="none" strike="noStrike"/>
                        <a:t>   4</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77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77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77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rPr lang="en-US" sz="1400" u="none" cap="none" strike="noStrike"/>
                        <a:t> *fp</a:t>
                      </a:r>
                      <a:endParaRPr sz="1400" u="none" cap="none" strike="noStrike"/>
                    </a:p>
                    <a:p>
                      <a:pPr indent="0" lvl="0" marL="0" marR="0" rtl="0" algn="l">
                        <a:lnSpc>
                          <a:spcPct val="100000"/>
                        </a:lnSpc>
                        <a:spcBef>
                          <a:spcPts val="0"/>
                        </a:spcBef>
                        <a:spcAft>
                          <a:spcPts val="0"/>
                        </a:spcAft>
                        <a:buClr>
                          <a:srgbClr val="000000"/>
                        </a:buClr>
                        <a:buFont typeface="Arial"/>
                        <a:buNone/>
                      </a:pPr>
                      <a:r>
                        <a:rPr lang="en-US" sz="1400" u="none" cap="none" strike="noStrike"/>
                        <a:t>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77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77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353" name="Shape 353"/>
          <p:cNvSpPr/>
          <p:nvPr/>
        </p:nvSpPr>
        <p:spPr>
          <a:xfrm rot="10800000">
            <a:off x="6095999" y="3593216"/>
            <a:ext cx="618309" cy="269965"/>
          </a:xfrm>
          <a:prstGeom prst="rightArrow">
            <a:avLst>
              <a:gd fmla="val 50000" name="adj1"/>
              <a:gd fmla="val 50000" name="adj2"/>
            </a:avLst>
          </a:prstGeom>
          <a:solidFill>
            <a:schemeClr val="accent1"/>
          </a:solidFill>
          <a:ln cap="flat" cmpd="sng" w="25400">
            <a:solidFill>
              <a:srgbClr val="395E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Shape 358"/>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2400" u="none" cap="none" strike="noStrike">
                <a:solidFill>
                  <a:srgbClr val="538CD5"/>
                </a:solidFill>
                <a:latin typeface="Roboto Condensed"/>
                <a:ea typeface="Roboto Condensed"/>
                <a:cs typeface="Roboto Condensed"/>
                <a:sym typeface="Roboto Condensed"/>
              </a:rPr>
              <a:t>void </a:t>
            </a:r>
            <a:r>
              <a:rPr b="0" i="0" lang="en-US" sz="2400" u="none" cap="none" strike="noStrike">
                <a:solidFill>
                  <a:schemeClr val="dk1"/>
                </a:solidFill>
                <a:latin typeface="Roboto Condensed"/>
                <a:ea typeface="Roboto Condensed"/>
                <a:cs typeface="Roboto Condensed"/>
                <a:sym typeface="Roboto Condensed"/>
              </a:rPr>
              <a:t>fun() {</a:t>
            </a:r>
            <a:endParaRPr/>
          </a:p>
          <a:p>
            <a:pPr indent="0" lvl="0" marL="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size_t * </a:t>
            </a:r>
            <a:r>
              <a:rPr b="0" i="0" lang="en-US" sz="2400" u="none" cap="none" strike="noStrike">
                <a:solidFill>
                  <a:schemeClr val="dk1"/>
                </a:solidFill>
                <a:latin typeface="Roboto Condensed"/>
                <a:ea typeface="Roboto Condensed"/>
                <a:cs typeface="Roboto Condensed"/>
                <a:sym typeface="Roboto Condensed"/>
              </a:rPr>
              <a:t>sp = </a:t>
            </a:r>
            <a:r>
              <a:rPr b="0" i="0" lang="en-US" sz="2400" u="none" cap="none" strike="noStrike">
                <a:solidFill>
                  <a:srgbClr val="538CD5"/>
                </a:solidFill>
                <a:latin typeface="Roboto Condensed"/>
                <a:ea typeface="Roboto Condensed"/>
                <a:cs typeface="Roboto Condensed"/>
                <a:sym typeface="Roboto Condensed"/>
              </a:rPr>
              <a:t>new size_t</a:t>
            </a:r>
            <a:r>
              <a:rPr b="0" i="0" lang="en-US" sz="2400" u="none" cap="none" strike="noStrike">
                <a:solidFill>
                  <a:schemeClr val="dk1"/>
                </a:solidFill>
                <a:latin typeface="Roboto Condensed"/>
                <a:ea typeface="Roboto Condensed"/>
                <a:cs typeface="Roboto Condensed"/>
                <a:sym typeface="Roboto Condensed"/>
              </a:rPr>
              <a:t>[5];</a:t>
            </a:r>
            <a:endParaRPr/>
          </a:p>
          <a:p>
            <a:pPr indent="0" lvl="0" marL="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for</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size_t</a:t>
            </a:r>
            <a:r>
              <a:rPr b="0" i="0" lang="en-US" sz="2400" u="none" cap="none" strike="noStrike">
                <a:solidFill>
                  <a:schemeClr val="dk1"/>
                </a:solidFill>
                <a:latin typeface="Roboto Condensed"/>
                <a:ea typeface="Roboto Condensed"/>
                <a:cs typeface="Roboto Condensed"/>
                <a:sym typeface="Roboto Condensed"/>
              </a:rPr>
              <a:t> i = 0; i &lt; 5; ++i) {</a:t>
            </a:r>
            <a:endParaRPr/>
          </a:p>
          <a:p>
            <a:pPr indent="0" lvl="0" marL="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*(sp + i) = i;</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a:t>
            </a:r>
            <a:endParaRPr/>
          </a:p>
          <a:p>
            <a:pPr indent="0" lvl="0" marL="0" marR="0" rtl="0" algn="l">
              <a:lnSpc>
                <a:spcPct val="100000"/>
              </a:lnSpc>
              <a:spcBef>
                <a:spcPts val="0"/>
              </a:spcBef>
              <a:spcAft>
                <a:spcPts val="0"/>
              </a:spcAft>
              <a:buClr>
                <a:schemeClr val="dk1"/>
              </a:buClr>
              <a:buFont typeface="Calibri"/>
              <a:buNone/>
            </a:pPr>
            <a:r>
              <a:rPr b="0" i="0" lang="en-US" sz="2400" u="none" cap="none" strike="noStrike">
                <a:solidFill>
                  <a:srgbClr val="538CD5"/>
                </a:solidFill>
                <a:latin typeface="Roboto Condensed"/>
                <a:ea typeface="Roboto Condensed"/>
                <a:cs typeface="Roboto Condensed"/>
                <a:sym typeface="Roboto Condensed"/>
              </a:rPr>
              <a:t>    float* </a:t>
            </a:r>
            <a:r>
              <a:rPr b="0" i="0" lang="en-US" sz="2400" u="none" cap="none" strike="noStrike">
                <a:solidFill>
                  <a:schemeClr val="dk1"/>
                </a:solidFill>
                <a:latin typeface="Roboto Condensed"/>
                <a:ea typeface="Roboto Condensed"/>
                <a:cs typeface="Roboto Condensed"/>
                <a:sym typeface="Roboto Condensed"/>
              </a:rPr>
              <a:t>fp</a:t>
            </a:r>
            <a:r>
              <a:rPr b="0" i="0" lang="en-US" sz="2400" u="none" cap="none" strike="noStrike">
                <a:solidFill>
                  <a:srgbClr val="538CD5"/>
                </a:solidFill>
                <a:latin typeface="Roboto Condensed"/>
                <a:ea typeface="Roboto Condensed"/>
                <a:cs typeface="Roboto Condensed"/>
                <a:sym typeface="Roboto Condensed"/>
              </a:rPr>
              <a:t> = </a:t>
            </a:r>
            <a:r>
              <a:rPr b="0" i="0" lang="en-US" sz="2400" u="none" cap="none" strike="noStrike">
                <a:solidFill>
                  <a:schemeClr val="dk1"/>
                </a:solidFill>
                <a:latin typeface="Roboto Condensed"/>
                <a:ea typeface="Roboto Condensed"/>
                <a:cs typeface="Roboto Condensed"/>
                <a:sym typeface="Roboto Condensed"/>
              </a:rPr>
              <a:t>(</a:t>
            </a:r>
            <a:r>
              <a:rPr b="0" i="0" lang="en-US" sz="2400" u="none" cap="none" strike="noStrike">
                <a:solidFill>
                  <a:srgbClr val="538CD5"/>
                </a:solidFill>
                <a:latin typeface="Roboto Condensed"/>
                <a:ea typeface="Roboto Condensed"/>
                <a:cs typeface="Roboto Condensed"/>
                <a:sym typeface="Roboto Condensed"/>
              </a:rPr>
              <a:t>float*</a:t>
            </a:r>
            <a:r>
              <a:rPr b="0" i="0" lang="en-US" sz="2400" u="none" cap="none" strike="noStrike">
                <a:solidFill>
                  <a:schemeClr val="dk1"/>
                </a:solidFill>
                <a:latin typeface="Roboto Condensed"/>
                <a:ea typeface="Roboto Condensed"/>
                <a:cs typeface="Roboto Condensed"/>
                <a:sym typeface="Roboto Condensed"/>
              </a:rPr>
              <a:t>)</a:t>
            </a:r>
            <a:r>
              <a:rPr b="0" i="0" lang="en-US" sz="2400" u="none" cap="none" strike="noStrike">
                <a:solidFill>
                  <a:srgbClr val="538CD5"/>
                </a:solidFill>
                <a:latin typeface="Roboto Condensed"/>
                <a:ea typeface="Roboto Condensed"/>
                <a:cs typeface="Roboto Condensed"/>
                <a:sym typeface="Roboto Condensed"/>
              </a:rPr>
              <a:t> malloc sizeof</a:t>
            </a:r>
            <a:r>
              <a:rPr b="0" i="0" lang="en-US" sz="2400" u="none" cap="none" strike="noStrike">
                <a:solidFill>
                  <a:schemeClr val="dk1"/>
                </a:solidFill>
                <a:latin typeface="Roboto Condensed"/>
                <a:ea typeface="Roboto Condensed"/>
                <a:cs typeface="Roboto Condensed"/>
                <a:sym typeface="Roboto Condensed"/>
              </a:rPr>
              <a:t>(</a:t>
            </a:r>
            <a:r>
              <a:rPr b="0" i="0" lang="en-US" sz="2400" u="none" cap="none" strike="noStrike">
                <a:solidFill>
                  <a:srgbClr val="538CD5"/>
                </a:solidFill>
                <a:latin typeface="Roboto Condensed"/>
                <a:ea typeface="Roboto Condensed"/>
                <a:cs typeface="Roboto Condensed"/>
                <a:sym typeface="Roboto Condensed"/>
              </a:rPr>
              <a:t>float</a:t>
            </a:r>
            <a:r>
              <a:rPr b="0" i="0" lang="en-US" sz="2400" u="none" cap="none" strike="noStrike">
                <a:solidFill>
                  <a:schemeClr val="dk1"/>
                </a:solidFill>
                <a:latin typeface="Roboto Condensed"/>
                <a:ea typeface="Roboto Condensed"/>
                <a:cs typeface="Roboto Condensed"/>
                <a:sym typeface="Roboto Condensed"/>
              </a:rPr>
              <a:t>);</a:t>
            </a:r>
            <a:endParaRPr/>
          </a:p>
          <a:p>
            <a:pPr indent="0" lvl="0" marL="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delete[] </a:t>
            </a:r>
            <a:r>
              <a:rPr b="0" i="0" lang="en-US" sz="2400" u="none" cap="none" strike="noStrike">
                <a:solidFill>
                  <a:schemeClr val="dk1"/>
                </a:solidFill>
                <a:latin typeface="Roboto Condensed"/>
                <a:ea typeface="Roboto Condensed"/>
                <a:cs typeface="Roboto Condensed"/>
                <a:sym typeface="Roboto Condensed"/>
              </a:rPr>
              <a:t>sp;</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Font typeface="Calibri"/>
              <a:buNone/>
            </a:pPr>
            <a:r>
              <a:rPr b="0" i="0" lang="en-US" sz="2400" u="none" cap="none" strike="noStrike">
                <a:solidFill>
                  <a:srgbClr val="538CD5"/>
                </a:solidFill>
                <a:latin typeface="Roboto Condensed"/>
                <a:ea typeface="Roboto Condensed"/>
                <a:cs typeface="Roboto Condensed"/>
                <a:sym typeface="Roboto Condensed"/>
              </a:rPr>
              <a:t>int </a:t>
            </a:r>
            <a:r>
              <a:rPr b="0" i="0" lang="en-US" sz="2400" u="none" cap="none" strike="noStrike">
                <a:solidFill>
                  <a:schemeClr val="dk1"/>
                </a:solidFill>
                <a:latin typeface="Roboto Condensed"/>
                <a:ea typeface="Roboto Condensed"/>
                <a:cs typeface="Roboto Condensed"/>
                <a:sym typeface="Roboto Condensed"/>
              </a:rPr>
              <a:t>main() {</a:t>
            </a:r>
            <a:endParaRPr/>
          </a:p>
          <a:p>
            <a:pPr indent="0" lvl="0" marL="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fun();</a:t>
            </a:r>
            <a:endParaRPr/>
          </a:p>
          <a:p>
            <a:pPr indent="0" lvl="0" marL="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a:p>
        </p:txBody>
      </p:sp>
      <p:sp>
        <p:nvSpPr>
          <p:cNvPr id="359" name="Shape 359"/>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The Heap</a:t>
            </a:r>
            <a:endParaRPr/>
          </a:p>
        </p:txBody>
      </p:sp>
      <p:sp>
        <p:nvSpPr>
          <p:cNvPr id="360" name="Shape 360"/>
          <p:cNvSpPr/>
          <p:nvPr/>
        </p:nvSpPr>
        <p:spPr>
          <a:xfrm>
            <a:off x="6592389" y="1486988"/>
            <a:ext cx="4990010" cy="879565"/>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Roboto Condensed"/>
              <a:buNone/>
            </a:pPr>
            <a:r>
              <a:rPr b="0" i="0" lang="en-US" sz="2400" u="none" cap="none" strike="noStrike">
                <a:solidFill>
                  <a:schemeClr val="dk1"/>
                </a:solidFill>
                <a:latin typeface="Roboto Condensed"/>
                <a:ea typeface="Roboto Condensed"/>
                <a:cs typeface="Roboto Condensed"/>
                <a:sym typeface="Roboto Condensed"/>
              </a:rPr>
              <a:t>Heap Memory</a:t>
            </a:r>
            <a:endParaRPr b="0" i="0" sz="2400" u="none" cap="none" strike="noStrike">
              <a:solidFill>
                <a:schemeClr val="dk1"/>
              </a:solidFill>
              <a:latin typeface="Roboto Condensed"/>
              <a:ea typeface="Roboto Condensed"/>
              <a:cs typeface="Roboto Condensed"/>
              <a:sym typeface="Roboto Condensed"/>
            </a:endParaRPr>
          </a:p>
        </p:txBody>
      </p:sp>
      <p:graphicFrame>
        <p:nvGraphicFramePr>
          <p:cNvPr id="361" name="Shape 361"/>
          <p:cNvGraphicFramePr/>
          <p:nvPr/>
        </p:nvGraphicFramePr>
        <p:xfrm>
          <a:off x="6609805" y="2400420"/>
          <a:ext cx="3000000" cy="3000000"/>
        </p:xfrm>
        <a:graphic>
          <a:graphicData uri="http://schemas.openxmlformats.org/drawingml/2006/table">
            <a:tbl>
              <a:tblPr bandRow="1" firstRow="1">
                <a:noFill/>
                <a:tableStyleId>{47820B60-6FDF-4503-AA61-6CDA8C48D7DB}</a:tableStyleId>
              </a:tblPr>
              <a:tblGrid>
                <a:gridCol w="552500"/>
                <a:gridCol w="440275"/>
                <a:gridCol w="609600"/>
                <a:gridCol w="607650"/>
                <a:gridCol w="602825"/>
                <a:gridCol w="609600"/>
                <a:gridCol w="592175"/>
                <a:gridCol w="405425"/>
                <a:gridCol w="552500"/>
              </a:tblGrid>
              <a:tr h="52777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77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77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77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77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77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rPr lang="en-US" sz="1400" u="none" cap="none" strike="noStrike"/>
                        <a:t> *fp</a:t>
                      </a:r>
                      <a:endParaRPr sz="1400" u="none" cap="none" strike="noStrike"/>
                    </a:p>
                    <a:p>
                      <a:pPr indent="0" lvl="0" marL="0" marR="0" rtl="0" algn="l">
                        <a:lnSpc>
                          <a:spcPct val="100000"/>
                        </a:lnSpc>
                        <a:spcBef>
                          <a:spcPts val="0"/>
                        </a:spcBef>
                        <a:spcAft>
                          <a:spcPts val="0"/>
                        </a:spcAft>
                        <a:buClr>
                          <a:srgbClr val="000000"/>
                        </a:buClr>
                        <a:buFont typeface="Arial"/>
                        <a:buNone/>
                      </a:pPr>
                      <a:r>
                        <a:rPr lang="en-US" sz="1400" u="none" cap="none" strike="noStrike"/>
                        <a:t>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77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77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362" name="Shape 362"/>
          <p:cNvSpPr/>
          <p:nvPr/>
        </p:nvSpPr>
        <p:spPr>
          <a:xfrm rot="10800000">
            <a:off x="2751908" y="3950268"/>
            <a:ext cx="618309" cy="269965"/>
          </a:xfrm>
          <a:prstGeom prst="rightArrow">
            <a:avLst>
              <a:gd fmla="val 50000" name="adj1"/>
              <a:gd fmla="val 50000" name="adj2"/>
            </a:avLst>
          </a:prstGeom>
          <a:solidFill>
            <a:schemeClr val="accent1"/>
          </a:solidFill>
          <a:ln cap="flat" cmpd="sng" w="25400">
            <a:solidFill>
              <a:srgbClr val="395E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Shape 367"/>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fun(</a:t>
            </a:r>
            <a:r>
              <a:rPr b="0" i="0" lang="en-US" sz="1600" u="none" cap="none" strike="noStrike">
                <a:solidFill>
                  <a:srgbClr val="538CD5"/>
                </a:solidFill>
                <a:latin typeface="Roboto Condensed"/>
                <a:ea typeface="Roboto Condensed"/>
                <a:cs typeface="Roboto Condensed"/>
                <a:sym typeface="Roboto Condensed"/>
              </a:rPr>
              <a:t>int</a:t>
            </a:r>
            <a:r>
              <a:rPr b="0" i="0" lang="en-US" sz="1600" u="none" cap="none" strike="noStrike">
                <a:solidFill>
                  <a:schemeClr val="dk1"/>
                </a:solidFill>
                <a:latin typeface="Roboto Condensed"/>
                <a:ea typeface="Roboto Condensed"/>
                <a:cs typeface="Roboto Condensed"/>
                <a:sym typeface="Roboto Condensed"/>
              </a:rPr>
              <a:t> a, </a:t>
            </a: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b) {</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static</a:t>
            </a:r>
            <a:r>
              <a:rPr b="0" i="0" lang="en-US" sz="1600" u="none" cap="none" strike="noStrike">
                <a:solidFill>
                  <a:srgbClr val="00B0F0"/>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size_t </a:t>
            </a:r>
            <a:r>
              <a:rPr b="0" i="0" lang="en-US" sz="1600" u="none" cap="none" strike="noStrike">
                <a:solidFill>
                  <a:schemeClr val="dk1"/>
                </a:solidFill>
                <a:latin typeface="Roboto Condensed"/>
                <a:ea typeface="Roboto Condensed"/>
                <a:cs typeface="Roboto Condensed"/>
                <a:sym typeface="Roboto Condensed"/>
              </a:rPr>
              <a:t>numCalls = 0;</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++numCalls;</a:t>
            </a:r>
            <a:endParaRPr/>
          </a:p>
          <a:p>
            <a:pPr indent="0" lvl="0" marL="0" marR="0" rtl="0" algn="l">
              <a:lnSpc>
                <a:spcPct val="100000"/>
              </a:lnSpc>
              <a:spcBef>
                <a:spcPts val="0"/>
              </a:spcBef>
              <a:spcAft>
                <a:spcPts val="0"/>
              </a:spcAft>
              <a:buClr>
                <a:schemeClr val="dk1"/>
              </a:buClr>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k;</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k = b;</a:t>
            </a:r>
            <a:endParaRPr/>
          </a:p>
          <a:p>
            <a:pPr indent="0" lvl="0" marL="0" marR="0" rtl="0" algn="l">
              <a:lnSpc>
                <a:spcPct val="100000"/>
              </a:lnSpc>
              <a:spcBef>
                <a:spcPts val="0"/>
              </a:spcBef>
              <a:spcAft>
                <a:spcPts val="0"/>
              </a:spcAft>
              <a:buClr>
                <a:schemeClr val="dk1"/>
              </a:buClr>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int</a:t>
            </a:r>
            <a:r>
              <a:rPr b="0" i="0" lang="en-US" sz="1600" u="none" cap="none" strike="noStrike">
                <a:solidFill>
                  <a:schemeClr val="dk1"/>
                </a:solidFill>
                <a:latin typeface="Roboto Condensed"/>
                <a:ea typeface="Roboto Condensed"/>
                <a:cs typeface="Roboto Condensed"/>
                <a:sym typeface="Roboto Condensed"/>
              </a:rPr>
              <a:t>* p;</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p = &amp;a;</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*p += 1;</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size_t</a:t>
            </a:r>
            <a:r>
              <a:rPr b="0" i="0" lang="en-US" sz="1600" u="none" cap="none" strike="noStrike">
                <a:solidFill>
                  <a:schemeClr val="dk1"/>
                </a:solidFill>
                <a:latin typeface="Roboto Condensed"/>
                <a:ea typeface="Roboto Condensed"/>
                <a:cs typeface="Roboto Condensed"/>
                <a:sym typeface="Roboto Condensed"/>
              </a:rPr>
              <a:t>* mem = </a:t>
            </a:r>
            <a:r>
              <a:rPr b="0" i="0" lang="en-US" sz="1600" u="none" cap="none" strike="noStrike">
                <a:solidFill>
                  <a:srgbClr val="538CD5"/>
                </a:solidFill>
                <a:latin typeface="Roboto Condensed"/>
                <a:ea typeface="Roboto Condensed"/>
                <a:cs typeface="Roboto Condensed"/>
                <a:sym typeface="Roboto Condensed"/>
              </a:rPr>
              <a:t>new</a:t>
            </a: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size_t</a:t>
            </a:r>
            <a:r>
              <a:rPr b="0" i="0" lang="en-US" sz="1600" u="none" cap="none" strike="noStrike">
                <a:solidFill>
                  <a:schemeClr val="dk1"/>
                </a:solidFill>
                <a:latin typeface="Roboto Condensed"/>
                <a:ea typeface="Roboto Condensed"/>
                <a:cs typeface="Roboto Condensed"/>
                <a:sym typeface="Roboto Condensed"/>
              </a:rPr>
              <a:t>[10];</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delete</a:t>
            </a:r>
            <a:r>
              <a:rPr b="0" i="0" lang="en-US" sz="1600" u="none" cap="none" strike="noStrike">
                <a:solidFill>
                  <a:schemeClr val="dk1"/>
                </a:solidFill>
                <a:latin typeface="Roboto Condensed"/>
                <a:ea typeface="Roboto Condensed"/>
                <a:cs typeface="Roboto Condensed"/>
                <a:sym typeface="Roboto Condensed"/>
              </a:rPr>
              <a:t> mem; </a:t>
            </a:r>
            <a:endParaRPr/>
          </a:p>
          <a:p>
            <a:pPr indent="0" lvl="0" marL="0" marR="0" rtl="0" algn="l">
              <a:lnSpc>
                <a:spcPct val="100000"/>
              </a:lnSpc>
              <a:spcBef>
                <a:spcPts val="0"/>
              </a:spcBef>
              <a:spcAft>
                <a:spcPts val="0"/>
              </a:spcAft>
              <a:buClr>
                <a:schemeClr val="dk1"/>
              </a:buClr>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return</a:t>
            </a:r>
            <a:r>
              <a:rPr b="0" i="0" lang="en-US" sz="1600" u="none" cap="none" strike="noStrike">
                <a:solidFill>
                  <a:schemeClr val="dk1"/>
                </a:solidFill>
                <a:latin typeface="Roboto Condensed"/>
                <a:ea typeface="Roboto Condensed"/>
                <a:cs typeface="Roboto Condensed"/>
                <a:sym typeface="Roboto Condensed"/>
              </a:rPr>
              <a:t> k + a;</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a:t>
            </a:r>
            <a:endParaRPr/>
          </a:p>
          <a:p>
            <a:pPr indent="0" lvl="0" marL="0" marR="0" rtl="0" algn="l">
              <a:lnSpc>
                <a:spcPct val="100000"/>
              </a:lnSpc>
              <a:spcBef>
                <a:spcPts val="0"/>
              </a:spcBef>
              <a:spcAft>
                <a:spcPts val="0"/>
              </a:spcAft>
              <a:buClr>
                <a:schemeClr val="dk1"/>
              </a:buClr>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main() {</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fun(0, 8);</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a:t>
            </a:r>
            <a:endParaRPr/>
          </a:p>
        </p:txBody>
      </p:sp>
      <p:sp>
        <p:nvSpPr>
          <p:cNvPr id="368" name="Shape 368"/>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Example</a:t>
            </a:r>
            <a:endParaRPr/>
          </a:p>
        </p:txBody>
      </p:sp>
      <p:sp>
        <p:nvSpPr>
          <p:cNvPr id="369" name="Shape 369"/>
          <p:cNvSpPr/>
          <p:nvPr/>
        </p:nvSpPr>
        <p:spPr>
          <a:xfrm>
            <a:off x="9484540" y="1600200"/>
            <a:ext cx="2232248" cy="648071"/>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400" u="none" cap="none" strike="noStrike">
                <a:solidFill>
                  <a:schemeClr val="dk1"/>
                </a:solidFill>
                <a:latin typeface="Calibri"/>
                <a:ea typeface="Calibri"/>
                <a:cs typeface="Calibri"/>
                <a:sym typeface="Calibri"/>
              </a:rPr>
              <a:t>Heap Memory</a:t>
            </a:r>
            <a:endParaRPr/>
          </a:p>
        </p:txBody>
      </p:sp>
      <p:sp>
        <p:nvSpPr>
          <p:cNvPr id="370" name="Shape 370"/>
          <p:cNvSpPr/>
          <p:nvPr/>
        </p:nvSpPr>
        <p:spPr>
          <a:xfrm>
            <a:off x="9484540" y="2774867"/>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Other memory</a:t>
            </a:r>
            <a:endParaRPr/>
          </a:p>
        </p:txBody>
      </p:sp>
      <p:sp>
        <p:nvSpPr>
          <p:cNvPr id="371" name="Shape 371"/>
          <p:cNvSpPr/>
          <p:nvPr/>
        </p:nvSpPr>
        <p:spPr>
          <a:xfrm>
            <a:off x="9484540" y="3270960"/>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Other memory</a:t>
            </a:r>
            <a:endParaRPr/>
          </a:p>
        </p:txBody>
      </p:sp>
      <p:sp>
        <p:nvSpPr>
          <p:cNvPr id="372" name="Shape 372"/>
          <p:cNvSpPr/>
          <p:nvPr/>
        </p:nvSpPr>
        <p:spPr>
          <a:xfrm>
            <a:off x="9484540" y="2293015"/>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Other memory</a:t>
            </a:r>
            <a:endParaRPr/>
          </a:p>
        </p:txBody>
      </p:sp>
      <p:sp>
        <p:nvSpPr>
          <p:cNvPr id="373" name="Shape 373"/>
          <p:cNvSpPr/>
          <p:nvPr/>
        </p:nvSpPr>
        <p:spPr>
          <a:xfrm>
            <a:off x="9484540" y="3785664"/>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Other memory</a:t>
            </a:r>
            <a:endParaRPr/>
          </a:p>
        </p:txBody>
      </p:sp>
      <p:sp>
        <p:nvSpPr>
          <p:cNvPr id="374" name="Shape 374"/>
          <p:cNvSpPr/>
          <p:nvPr/>
        </p:nvSpPr>
        <p:spPr>
          <a:xfrm>
            <a:off x="9484540" y="4300367"/>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Other memory</a:t>
            </a:r>
            <a:endParaRPr/>
          </a:p>
        </p:txBody>
      </p:sp>
      <p:sp>
        <p:nvSpPr>
          <p:cNvPr id="375" name="Shape 375"/>
          <p:cNvSpPr/>
          <p:nvPr/>
        </p:nvSpPr>
        <p:spPr>
          <a:xfrm>
            <a:off x="6950346" y="1600200"/>
            <a:ext cx="2232248" cy="648071"/>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400" u="none" cap="none" strike="noStrike">
                <a:solidFill>
                  <a:schemeClr val="dk1"/>
                </a:solidFill>
                <a:latin typeface="Calibri"/>
                <a:ea typeface="Calibri"/>
                <a:cs typeface="Calibri"/>
                <a:sym typeface="Calibri"/>
              </a:rPr>
              <a:t>Stack Memory</a:t>
            </a:r>
            <a:endParaRPr/>
          </a:p>
        </p:txBody>
      </p:sp>
      <p:sp>
        <p:nvSpPr>
          <p:cNvPr id="376" name="Shape 376"/>
          <p:cNvSpPr/>
          <p:nvPr/>
        </p:nvSpPr>
        <p:spPr>
          <a:xfrm>
            <a:off x="4485821" y="1600200"/>
            <a:ext cx="2232248" cy="648071"/>
          </a:xfrm>
          <a:prstGeom prst="roundRect">
            <a:avLst>
              <a:gd fmla="val 16667" name="adj"/>
            </a:avLst>
          </a:prstGeom>
          <a:solidFill>
            <a:schemeClr val="lt1"/>
          </a:solidFill>
          <a:ln cap="flat"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400" u="none" cap="none" strike="noStrike">
                <a:solidFill>
                  <a:schemeClr val="dk1"/>
                </a:solidFill>
                <a:latin typeface="Calibri"/>
                <a:ea typeface="Calibri"/>
                <a:cs typeface="Calibri"/>
                <a:sym typeface="Calibri"/>
              </a:rPr>
              <a:t>Static Memory</a:t>
            </a:r>
            <a:endParaRPr/>
          </a:p>
        </p:txBody>
      </p:sp>
      <p:sp>
        <p:nvSpPr>
          <p:cNvPr id="377" name="Shape 377"/>
          <p:cNvSpPr/>
          <p:nvPr/>
        </p:nvSpPr>
        <p:spPr>
          <a:xfrm>
            <a:off x="4485821" y="2271600"/>
            <a:ext cx="2232248" cy="445472"/>
          </a:xfrm>
          <a:prstGeom prst="roundRect">
            <a:avLst>
              <a:gd fmla="val 16667" name="adj"/>
            </a:avLst>
          </a:prstGeom>
          <a:solidFill>
            <a:schemeClr val="lt1"/>
          </a:solidFill>
          <a:ln cap="flat"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numCalls</a:t>
            </a:r>
            <a:endParaRPr/>
          </a:p>
        </p:txBody>
      </p:sp>
      <p:sp>
        <p:nvSpPr>
          <p:cNvPr id="378" name="Shape 378"/>
          <p:cNvSpPr/>
          <p:nvPr/>
        </p:nvSpPr>
        <p:spPr>
          <a:xfrm rot="10800000">
            <a:off x="1863633" y="5817326"/>
            <a:ext cx="574766" cy="209005"/>
          </a:xfrm>
          <a:prstGeom prst="rightArrow">
            <a:avLst>
              <a:gd fmla="val 50000" name="adj1"/>
              <a:gd fmla="val 50000" name="adj2"/>
            </a:avLst>
          </a:prstGeom>
          <a:solidFill>
            <a:schemeClr val="accent1"/>
          </a:solidFill>
          <a:ln cap="flat" cmpd="sng" w="25400">
            <a:solidFill>
              <a:srgbClr val="395E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Shape 383"/>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fun(</a:t>
            </a:r>
            <a:r>
              <a:rPr b="0" i="0" lang="en-US" sz="1600" u="none" cap="none" strike="noStrike">
                <a:solidFill>
                  <a:srgbClr val="538CD5"/>
                </a:solidFill>
                <a:latin typeface="Roboto Condensed"/>
                <a:ea typeface="Roboto Condensed"/>
                <a:cs typeface="Roboto Condensed"/>
                <a:sym typeface="Roboto Condensed"/>
              </a:rPr>
              <a:t>int</a:t>
            </a:r>
            <a:r>
              <a:rPr b="0" i="0" lang="en-US" sz="1600" u="none" cap="none" strike="noStrike">
                <a:solidFill>
                  <a:schemeClr val="dk1"/>
                </a:solidFill>
                <a:latin typeface="Roboto Condensed"/>
                <a:ea typeface="Roboto Condensed"/>
                <a:cs typeface="Roboto Condensed"/>
                <a:sym typeface="Roboto Condensed"/>
              </a:rPr>
              <a:t> a, </a:t>
            </a: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b) {</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static size_t </a:t>
            </a:r>
            <a:r>
              <a:rPr b="0" i="0" lang="en-US" sz="1600" u="none" cap="none" strike="noStrike">
                <a:solidFill>
                  <a:schemeClr val="dk1"/>
                </a:solidFill>
                <a:latin typeface="Roboto Condensed"/>
                <a:ea typeface="Roboto Condensed"/>
                <a:cs typeface="Roboto Condensed"/>
                <a:sym typeface="Roboto Condensed"/>
              </a:rPr>
              <a:t>numCalls = 0;</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++numCalls;</a:t>
            </a:r>
            <a:endParaRPr/>
          </a:p>
          <a:p>
            <a:pPr indent="0" lvl="0" marL="0" marR="0" rtl="0" algn="l">
              <a:lnSpc>
                <a:spcPct val="100000"/>
              </a:lnSpc>
              <a:spcBef>
                <a:spcPts val="0"/>
              </a:spcBef>
              <a:spcAft>
                <a:spcPts val="0"/>
              </a:spcAft>
              <a:buClr>
                <a:schemeClr val="dk1"/>
              </a:buClr>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k;</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k = b;</a:t>
            </a:r>
            <a:endParaRPr/>
          </a:p>
          <a:p>
            <a:pPr indent="0" lvl="0" marL="0" marR="0" rtl="0" algn="l">
              <a:lnSpc>
                <a:spcPct val="100000"/>
              </a:lnSpc>
              <a:spcBef>
                <a:spcPts val="0"/>
              </a:spcBef>
              <a:spcAft>
                <a:spcPts val="0"/>
              </a:spcAft>
              <a:buClr>
                <a:schemeClr val="dk1"/>
              </a:buClr>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int</a:t>
            </a:r>
            <a:r>
              <a:rPr b="0" i="0" lang="en-US" sz="1600" u="none" cap="none" strike="noStrike">
                <a:solidFill>
                  <a:schemeClr val="dk1"/>
                </a:solidFill>
                <a:latin typeface="Roboto Condensed"/>
                <a:ea typeface="Roboto Condensed"/>
                <a:cs typeface="Roboto Condensed"/>
                <a:sym typeface="Roboto Condensed"/>
              </a:rPr>
              <a:t>* p;</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p = &amp;a;</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*p += 1;</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size_t</a:t>
            </a:r>
            <a:r>
              <a:rPr b="0" i="0" lang="en-US" sz="1600" u="none" cap="none" strike="noStrike">
                <a:solidFill>
                  <a:schemeClr val="dk1"/>
                </a:solidFill>
                <a:latin typeface="Roboto Condensed"/>
                <a:ea typeface="Roboto Condensed"/>
                <a:cs typeface="Roboto Condensed"/>
                <a:sym typeface="Roboto Condensed"/>
              </a:rPr>
              <a:t>* mem = </a:t>
            </a:r>
            <a:r>
              <a:rPr b="0" i="0" lang="en-US" sz="1600" u="none" cap="none" strike="noStrike">
                <a:solidFill>
                  <a:srgbClr val="538CD5"/>
                </a:solidFill>
                <a:latin typeface="Roboto Condensed"/>
                <a:ea typeface="Roboto Condensed"/>
                <a:cs typeface="Roboto Condensed"/>
                <a:sym typeface="Roboto Condensed"/>
              </a:rPr>
              <a:t>new size_t</a:t>
            </a:r>
            <a:r>
              <a:rPr b="0" i="0" lang="en-US" sz="1600" u="none" cap="none" strike="noStrike">
                <a:solidFill>
                  <a:schemeClr val="dk1"/>
                </a:solidFill>
                <a:latin typeface="Roboto Condensed"/>
                <a:ea typeface="Roboto Condensed"/>
                <a:cs typeface="Roboto Condensed"/>
                <a:sym typeface="Roboto Condensed"/>
              </a:rPr>
              <a:t>[10];</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delete</a:t>
            </a:r>
            <a:r>
              <a:rPr b="0" i="0" lang="en-US" sz="1600" u="none" cap="none" strike="noStrike">
                <a:solidFill>
                  <a:schemeClr val="dk1"/>
                </a:solidFill>
                <a:latin typeface="Roboto Condensed"/>
                <a:ea typeface="Roboto Condensed"/>
                <a:cs typeface="Roboto Condensed"/>
                <a:sym typeface="Roboto Condensed"/>
              </a:rPr>
              <a:t> mem; </a:t>
            </a:r>
            <a:endParaRPr/>
          </a:p>
          <a:p>
            <a:pPr indent="0" lvl="0" marL="0" marR="0" rtl="0" algn="l">
              <a:lnSpc>
                <a:spcPct val="100000"/>
              </a:lnSpc>
              <a:spcBef>
                <a:spcPts val="0"/>
              </a:spcBef>
              <a:spcAft>
                <a:spcPts val="0"/>
              </a:spcAft>
              <a:buClr>
                <a:schemeClr val="dk1"/>
              </a:buClr>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return</a:t>
            </a:r>
            <a:r>
              <a:rPr b="0" i="0" lang="en-US" sz="1600" u="none" cap="none" strike="noStrike">
                <a:solidFill>
                  <a:schemeClr val="dk1"/>
                </a:solidFill>
                <a:latin typeface="Roboto Condensed"/>
                <a:ea typeface="Roboto Condensed"/>
                <a:cs typeface="Roboto Condensed"/>
                <a:sym typeface="Roboto Condensed"/>
              </a:rPr>
              <a:t> k + a;</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a:t>
            </a:r>
            <a:endParaRPr/>
          </a:p>
          <a:p>
            <a:pPr indent="0" lvl="0" marL="0" marR="0" rtl="0" algn="l">
              <a:lnSpc>
                <a:spcPct val="100000"/>
              </a:lnSpc>
              <a:spcBef>
                <a:spcPts val="0"/>
              </a:spcBef>
              <a:spcAft>
                <a:spcPts val="0"/>
              </a:spcAft>
              <a:buClr>
                <a:schemeClr val="dk1"/>
              </a:buClr>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main() {</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fun(0, 8);</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a:t>
            </a:r>
            <a:endParaRPr/>
          </a:p>
        </p:txBody>
      </p:sp>
      <p:sp>
        <p:nvSpPr>
          <p:cNvPr id="384" name="Shape 384"/>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Example</a:t>
            </a:r>
            <a:endParaRPr/>
          </a:p>
        </p:txBody>
      </p:sp>
      <p:sp>
        <p:nvSpPr>
          <p:cNvPr id="385" name="Shape 385"/>
          <p:cNvSpPr/>
          <p:nvPr/>
        </p:nvSpPr>
        <p:spPr>
          <a:xfrm>
            <a:off x="9484540" y="1600200"/>
            <a:ext cx="2232248" cy="648071"/>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400" u="none" cap="none" strike="noStrike">
                <a:solidFill>
                  <a:schemeClr val="dk1"/>
                </a:solidFill>
                <a:latin typeface="Calibri"/>
                <a:ea typeface="Calibri"/>
                <a:cs typeface="Calibri"/>
                <a:sym typeface="Calibri"/>
              </a:rPr>
              <a:t>Heap Memory</a:t>
            </a:r>
            <a:endParaRPr/>
          </a:p>
        </p:txBody>
      </p:sp>
      <p:sp>
        <p:nvSpPr>
          <p:cNvPr id="386" name="Shape 386"/>
          <p:cNvSpPr/>
          <p:nvPr/>
        </p:nvSpPr>
        <p:spPr>
          <a:xfrm>
            <a:off x="9484540" y="2774867"/>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Other memory</a:t>
            </a:r>
            <a:endParaRPr/>
          </a:p>
        </p:txBody>
      </p:sp>
      <p:sp>
        <p:nvSpPr>
          <p:cNvPr id="387" name="Shape 387"/>
          <p:cNvSpPr/>
          <p:nvPr/>
        </p:nvSpPr>
        <p:spPr>
          <a:xfrm>
            <a:off x="9484540" y="3270960"/>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Other memory</a:t>
            </a:r>
            <a:endParaRPr/>
          </a:p>
        </p:txBody>
      </p:sp>
      <p:sp>
        <p:nvSpPr>
          <p:cNvPr id="388" name="Shape 388"/>
          <p:cNvSpPr/>
          <p:nvPr/>
        </p:nvSpPr>
        <p:spPr>
          <a:xfrm>
            <a:off x="9484540" y="2293015"/>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Other memory</a:t>
            </a:r>
            <a:endParaRPr/>
          </a:p>
        </p:txBody>
      </p:sp>
      <p:sp>
        <p:nvSpPr>
          <p:cNvPr id="389" name="Shape 389"/>
          <p:cNvSpPr/>
          <p:nvPr/>
        </p:nvSpPr>
        <p:spPr>
          <a:xfrm>
            <a:off x="9484540" y="3785664"/>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Other memory</a:t>
            </a:r>
            <a:endParaRPr/>
          </a:p>
        </p:txBody>
      </p:sp>
      <p:sp>
        <p:nvSpPr>
          <p:cNvPr id="390" name="Shape 390"/>
          <p:cNvSpPr/>
          <p:nvPr/>
        </p:nvSpPr>
        <p:spPr>
          <a:xfrm>
            <a:off x="9484540" y="4300367"/>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Other memory</a:t>
            </a:r>
            <a:endParaRPr/>
          </a:p>
        </p:txBody>
      </p:sp>
      <p:sp>
        <p:nvSpPr>
          <p:cNvPr id="391" name="Shape 391"/>
          <p:cNvSpPr/>
          <p:nvPr/>
        </p:nvSpPr>
        <p:spPr>
          <a:xfrm>
            <a:off x="6950346" y="1600200"/>
            <a:ext cx="2232248" cy="648071"/>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400" u="none" cap="none" strike="noStrike">
                <a:solidFill>
                  <a:schemeClr val="dk1"/>
                </a:solidFill>
                <a:latin typeface="Calibri"/>
                <a:ea typeface="Calibri"/>
                <a:cs typeface="Calibri"/>
                <a:sym typeface="Calibri"/>
              </a:rPr>
              <a:t>Stack Memory</a:t>
            </a:r>
            <a:endParaRPr/>
          </a:p>
        </p:txBody>
      </p:sp>
      <p:sp>
        <p:nvSpPr>
          <p:cNvPr id="392" name="Shape 392"/>
          <p:cNvSpPr/>
          <p:nvPr/>
        </p:nvSpPr>
        <p:spPr>
          <a:xfrm>
            <a:off x="4485821" y="1600200"/>
            <a:ext cx="2232248" cy="648071"/>
          </a:xfrm>
          <a:prstGeom prst="roundRect">
            <a:avLst>
              <a:gd fmla="val 16667" name="adj"/>
            </a:avLst>
          </a:prstGeom>
          <a:solidFill>
            <a:schemeClr val="lt1"/>
          </a:solidFill>
          <a:ln cap="flat"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400" u="none" cap="none" strike="noStrike">
                <a:solidFill>
                  <a:schemeClr val="dk1"/>
                </a:solidFill>
                <a:latin typeface="Calibri"/>
                <a:ea typeface="Calibri"/>
                <a:cs typeface="Calibri"/>
                <a:sym typeface="Calibri"/>
              </a:rPr>
              <a:t>Static Memory</a:t>
            </a:r>
            <a:endParaRPr/>
          </a:p>
        </p:txBody>
      </p:sp>
      <p:sp>
        <p:nvSpPr>
          <p:cNvPr id="393" name="Shape 393"/>
          <p:cNvSpPr/>
          <p:nvPr/>
        </p:nvSpPr>
        <p:spPr>
          <a:xfrm>
            <a:off x="4485821" y="2271600"/>
            <a:ext cx="2232248" cy="445472"/>
          </a:xfrm>
          <a:prstGeom prst="roundRect">
            <a:avLst>
              <a:gd fmla="val 16667" name="adj"/>
            </a:avLst>
          </a:prstGeom>
          <a:solidFill>
            <a:schemeClr val="lt1"/>
          </a:solidFill>
          <a:ln cap="flat"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numCalls</a:t>
            </a:r>
            <a:endParaRPr/>
          </a:p>
        </p:txBody>
      </p:sp>
      <p:sp>
        <p:nvSpPr>
          <p:cNvPr id="394" name="Shape 394"/>
          <p:cNvSpPr/>
          <p:nvPr/>
        </p:nvSpPr>
        <p:spPr>
          <a:xfrm rot="10800000">
            <a:off x="2595155" y="1715228"/>
            <a:ext cx="574766" cy="209005"/>
          </a:xfrm>
          <a:prstGeom prst="rightArrow">
            <a:avLst>
              <a:gd fmla="val 50000" name="adj1"/>
              <a:gd fmla="val 50000" name="adj2"/>
            </a:avLst>
          </a:prstGeom>
          <a:solidFill>
            <a:schemeClr val="accent1"/>
          </a:solidFill>
          <a:ln cap="flat" cmpd="sng" w="25400">
            <a:solidFill>
              <a:srgbClr val="395E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395" name="Shape 395"/>
          <p:cNvSpPr/>
          <p:nvPr/>
        </p:nvSpPr>
        <p:spPr>
          <a:xfrm>
            <a:off x="6950346" y="2293015"/>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Return address</a:t>
            </a:r>
            <a:endParaRPr/>
          </a:p>
        </p:txBody>
      </p:sp>
      <p:sp>
        <p:nvSpPr>
          <p:cNvPr id="396" name="Shape 396"/>
          <p:cNvSpPr/>
          <p:nvPr/>
        </p:nvSpPr>
        <p:spPr>
          <a:xfrm>
            <a:off x="6950346" y="2774867"/>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Return value</a:t>
            </a:r>
            <a:endParaRPr/>
          </a:p>
        </p:txBody>
      </p:sp>
      <p:sp>
        <p:nvSpPr>
          <p:cNvPr id="397" name="Shape 397"/>
          <p:cNvSpPr/>
          <p:nvPr/>
        </p:nvSpPr>
        <p:spPr>
          <a:xfrm>
            <a:off x="6950346" y="3284830"/>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a = 0</a:t>
            </a:r>
            <a:endParaRPr/>
          </a:p>
        </p:txBody>
      </p:sp>
      <p:sp>
        <p:nvSpPr>
          <p:cNvPr id="398" name="Shape 398"/>
          <p:cNvSpPr/>
          <p:nvPr/>
        </p:nvSpPr>
        <p:spPr>
          <a:xfrm>
            <a:off x="6950346" y="3770367"/>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b = 8</a:t>
            </a:r>
            <a:endParaRPr/>
          </a:p>
        </p:txBody>
      </p:sp>
      <p:sp>
        <p:nvSpPr>
          <p:cNvPr id="399" name="Shape 399"/>
          <p:cNvSpPr/>
          <p:nvPr/>
        </p:nvSpPr>
        <p:spPr>
          <a:xfrm>
            <a:off x="6950346" y="4255905"/>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k</a:t>
            </a:r>
            <a:endParaRPr/>
          </a:p>
        </p:txBody>
      </p:sp>
      <p:sp>
        <p:nvSpPr>
          <p:cNvPr id="400" name="Shape 400"/>
          <p:cNvSpPr/>
          <p:nvPr/>
        </p:nvSpPr>
        <p:spPr>
          <a:xfrm>
            <a:off x="6950346" y="4745560"/>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p</a:t>
            </a:r>
            <a:endParaRPr/>
          </a:p>
        </p:txBody>
      </p:sp>
      <p:sp>
        <p:nvSpPr>
          <p:cNvPr id="401" name="Shape 401"/>
          <p:cNvSpPr/>
          <p:nvPr/>
        </p:nvSpPr>
        <p:spPr>
          <a:xfrm>
            <a:off x="6950346" y="5235217"/>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mem</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Shape 406"/>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fun(</a:t>
            </a:r>
            <a:r>
              <a:rPr b="0" i="0" lang="en-US" sz="1600" u="none" cap="none" strike="noStrike">
                <a:solidFill>
                  <a:srgbClr val="538CD5"/>
                </a:solidFill>
                <a:latin typeface="Roboto Condensed"/>
                <a:ea typeface="Roboto Condensed"/>
                <a:cs typeface="Roboto Condensed"/>
                <a:sym typeface="Roboto Condensed"/>
              </a:rPr>
              <a:t>int</a:t>
            </a:r>
            <a:r>
              <a:rPr b="0" i="0" lang="en-US" sz="1600" u="none" cap="none" strike="noStrike">
                <a:solidFill>
                  <a:schemeClr val="dk1"/>
                </a:solidFill>
                <a:latin typeface="Roboto Condensed"/>
                <a:ea typeface="Roboto Condensed"/>
                <a:cs typeface="Roboto Condensed"/>
                <a:sym typeface="Roboto Condensed"/>
              </a:rPr>
              <a:t> a, </a:t>
            </a: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b) {</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static size_t </a:t>
            </a:r>
            <a:r>
              <a:rPr b="0" i="0" lang="en-US" sz="1600" u="none" cap="none" strike="noStrike">
                <a:solidFill>
                  <a:schemeClr val="dk1"/>
                </a:solidFill>
                <a:latin typeface="Roboto Condensed"/>
                <a:ea typeface="Roboto Condensed"/>
                <a:cs typeface="Roboto Condensed"/>
                <a:sym typeface="Roboto Condensed"/>
              </a:rPr>
              <a:t>numCalls = 0;</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++numCalls;</a:t>
            </a:r>
            <a:endParaRPr/>
          </a:p>
          <a:p>
            <a:pPr indent="0" lvl="0" marL="0" marR="0" rtl="0" algn="l">
              <a:lnSpc>
                <a:spcPct val="100000"/>
              </a:lnSpc>
              <a:spcBef>
                <a:spcPts val="0"/>
              </a:spcBef>
              <a:spcAft>
                <a:spcPts val="0"/>
              </a:spcAft>
              <a:buClr>
                <a:schemeClr val="dk1"/>
              </a:buClr>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k;</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k = b;</a:t>
            </a:r>
            <a:endParaRPr/>
          </a:p>
          <a:p>
            <a:pPr indent="0" lvl="0" marL="0" marR="0" rtl="0" algn="l">
              <a:lnSpc>
                <a:spcPct val="100000"/>
              </a:lnSpc>
              <a:spcBef>
                <a:spcPts val="0"/>
              </a:spcBef>
              <a:spcAft>
                <a:spcPts val="0"/>
              </a:spcAft>
              <a:buClr>
                <a:schemeClr val="dk1"/>
              </a:buClr>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int</a:t>
            </a:r>
            <a:r>
              <a:rPr b="0" i="0" lang="en-US" sz="1600" u="none" cap="none" strike="noStrike">
                <a:solidFill>
                  <a:schemeClr val="dk1"/>
                </a:solidFill>
                <a:latin typeface="Roboto Condensed"/>
                <a:ea typeface="Roboto Condensed"/>
                <a:cs typeface="Roboto Condensed"/>
                <a:sym typeface="Roboto Condensed"/>
              </a:rPr>
              <a:t>* p;</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p = &amp;a;</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*p += 1;</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size_t</a:t>
            </a:r>
            <a:r>
              <a:rPr b="0" i="0" lang="en-US" sz="1600" u="none" cap="none" strike="noStrike">
                <a:solidFill>
                  <a:schemeClr val="dk1"/>
                </a:solidFill>
                <a:latin typeface="Roboto Condensed"/>
                <a:ea typeface="Roboto Condensed"/>
                <a:cs typeface="Roboto Condensed"/>
                <a:sym typeface="Roboto Condensed"/>
              </a:rPr>
              <a:t>* mem = </a:t>
            </a:r>
            <a:r>
              <a:rPr b="0" i="0" lang="en-US" sz="1600" u="none" cap="none" strike="noStrike">
                <a:solidFill>
                  <a:srgbClr val="538CD5"/>
                </a:solidFill>
                <a:latin typeface="Roboto Condensed"/>
                <a:ea typeface="Roboto Condensed"/>
                <a:cs typeface="Roboto Condensed"/>
                <a:sym typeface="Roboto Condensed"/>
              </a:rPr>
              <a:t>new size_t</a:t>
            </a:r>
            <a:r>
              <a:rPr b="0" i="0" lang="en-US" sz="1600" u="none" cap="none" strike="noStrike">
                <a:solidFill>
                  <a:schemeClr val="dk1"/>
                </a:solidFill>
                <a:latin typeface="Roboto Condensed"/>
                <a:ea typeface="Roboto Condensed"/>
                <a:cs typeface="Roboto Condensed"/>
                <a:sym typeface="Roboto Condensed"/>
              </a:rPr>
              <a:t>[10];</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delete</a:t>
            </a:r>
            <a:r>
              <a:rPr b="0" i="0" lang="en-US" sz="1600" u="none" cap="none" strike="noStrike">
                <a:solidFill>
                  <a:schemeClr val="dk1"/>
                </a:solidFill>
                <a:latin typeface="Roboto Condensed"/>
                <a:ea typeface="Roboto Condensed"/>
                <a:cs typeface="Roboto Condensed"/>
                <a:sym typeface="Roboto Condensed"/>
              </a:rPr>
              <a:t> mem; </a:t>
            </a:r>
            <a:endParaRPr/>
          </a:p>
          <a:p>
            <a:pPr indent="0" lvl="0" marL="0" marR="0" rtl="0" algn="l">
              <a:lnSpc>
                <a:spcPct val="100000"/>
              </a:lnSpc>
              <a:spcBef>
                <a:spcPts val="0"/>
              </a:spcBef>
              <a:spcAft>
                <a:spcPts val="0"/>
              </a:spcAft>
              <a:buClr>
                <a:schemeClr val="dk1"/>
              </a:buClr>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return</a:t>
            </a:r>
            <a:r>
              <a:rPr b="0" i="0" lang="en-US" sz="1600" u="none" cap="none" strike="noStrike">
                <a:solidFill>
                  <a:schemeClr val="dk1"/>
                </a:solidFill>
                <a:latin typeface="Roboto Condensed"/>
                <a:ea typeface="Roboto Condensed"/>
                <a:cs typeface="Roboto Condensed"/>
                <a:sym typeface="Roboto Condensed"/>
              </a:rPr>
              <a:t> k + a;</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a:t>
            </a:r>
            <a:endParaRPr/>
          </a:p>
          <a:p>
            <a:pPr indent="0" lvl="0" marL="0" marR="0" rtl="0" algn="l">
              <a:lnSpc>
                <a:spcPct val="100000"/>
              </a:lnSpc>
              <a:spcBef>
                <a:spcPts val="0"/>
              </a:spcBef>
              <a:spcAft>
                <a:spcPts val="0"/>
              </a:spcAft>
              <a:buClr>
                <a:schemeClr val="dk1"/>
              </a:buClr>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main() {</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fun(0, 8);</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a:t>
            </a:r>
            <a:endParaRPr/>
          </a:p>
        </p:txBody>
      </p:sp>
      <p:sp>
        <p:nvSpPr>
          <p:cNvPr id="407" name="Shape 407"/>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Example</a:t>
            </a:r>
            <a:endParaRPr/>
          </a:p>
        </p:txBody>
      </p:sp>
      <p:sp>
        <p:nvSpPr>
          <p:cNvPr id="408" name="Shape 408"/>
          <p:cNvSpPr/>
          <p:nvPr/>
        </p:nvSpPr>
        <p:spPr>
          <a:xfrm>
            <a:off x="9484540" y="1600200"/>
            <a:ext cx="2232248" cy="648071"/>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400" u="none" cap="none" strike="noStrike">
                <a:solidFill>
                  <a:schemeClr val="dk1"/>
                </a:solidFill>
                <a:latin typeface="Calibri"/>
                <a:ea typeface="Calibri"/>
                <a:cs typeface="Calibri"/>
                <a:sym typeface="Calibri"/>
              </a:rPr>
              <a:t>Heap Memory</a:t>
            </a:r>
            <a:endParaRPr/>
          </a:p>
        </p:txBody>
      </p:sp>
      <p:sp>
        <p:nvSpPr>
          <p:cNvPr id="409" name="Shape 409"/>
          <p:cNvSpPr/>
          <p:nvPr/>
        </p:nvSpPr>
        <p:spPr>
          <a:xfrm>
            <a:off x="9484540" y="2774867"/>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Other memory</a:t>
            </a:r>
            <a:endParaRPr/>
          </a:p>
        </p:txBody>
      </p:sp>
      <p:sp>
        <p:nvSpPr>
          <p:cNvPr id="410" name="Shape 410"/>
          <p:cNvSpPr/>
          <p:nvPr/>
        </p:nvSpPr>
        <p:spPr>
          <a:xfrm>
            <a:off x="9484540" y="3270960"/>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Other memory</a:t>
            </a:r>
            <a:endParaRPr/>
          </a:p>
        </p:txBody>
      </p:sp>
      <p:sp>
        <p:nvSpPr>
          <p:cNvPr id="411" name="Shape 411"/>
          <p:cNvSpPr/>
          <p:nvPr/>
        </p:nvSpPr>
        <p:spPr>
          <a:xfrm>
            <a:off x="9484540" y="2293015"/>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Other memory</a:t>
            </a:r>
            <a:endParaRPr/>
          </a:p>
        </p:txBody>
      </p:sp>
      <p:sp>
        <p:nvSpPr>
          <p:cNvPr id="412" name="Shape 412"/>
          <p:cNvSpPr/>
          <p:nvPr/>
        </p:nvSpPr>
        <p:spPr>
          <a:xfrm>
            <a:off x="9484540" y="3785664"/>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Other memory</a:t>
            </a:r>
            <a:endParaRPr/>
          </a:p>
        </p:txBody>
      </p:sp>
      <p:sp>
        <p:nvSpPr>
          <p:cNvPr id="413" name="Shape 413"/>
          <p:cNvSpPr/>
          <p:nvPr/>
        </p:nvSpPr>
        <p:spPr>
          <a:xfrm>
            <a:off x="9484540" y="4300367"/>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Other memory</a:t>
            </a:r>
            <a:endParaRPr/>
          </a:p>
        </p:txBody>
      </p:sp>
      <p:sp>
        <p:nvSpPr>
          <p:cNvPr id="414" name="Shape 414"/>
          <p:cNvSpPr/>
          <p:nvPr/>
        </p:nvSpPr>
        <p:spPr>
          <a:xfrm>
            <a:off x="6950346" y="1600200"/>
            <a:ext cx="2232248" cy="648071"/>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400" u="none" cap="none" strike="noStrike">
                <a:solidFill>
                  <a:schemeClr val="dk1"/>
                </a:solidFill>
                <a:latin typeface="Calibri"/>
                <a:ea typeface="Calibri"/>
                <a:cs typeface="Calibri"/>
                <a:sym typeface="Calibri"/>
              </a:rPr>
              <a:t>Stack Memory</a:t>
            </a:r>
            <a:endParaRPr/>
          </a:p>
        </p:txBody>
      </p:sp>
      <p:sp>
        <p:nvSpPr>
          <p:cNvPr id="415" name="Shape 415"/>
          <p:cNvSpPr/>
          <p:nvPr/>
        </p:nvSpPr>
        <p:spPr>
          <a:xfrm>
            <a:off x="4485821" y="1600200"/>
            <a:ext cx="2232248" cy="648071"/>
          </a:xfrm>
          <a:prstGeom prst="roundRect">
            <a:avLst>
              <a:gd fmla="val 16667" name="adj"/>
            </a:avLst>
          </a:prstGeom>
          <a:solidFill>
            <a:schemeClr val="lt1"/>
          </a:solidFill>
          <a:ln cap="flat"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400" u="none" cap="none" strike="noStrike">
                <a:solidFill>
                  <a:schemeClr val="dk1"/>
                </a:solidFill>
                <a:latin typeface="Calibri"/>
                <a:ea typeface="Calibri"/>
                <a:cs typeface="Calibri"/>
                <a:sym typeface="Calibri"/>
              </a:rPr>
              <a:t>Static Memory</a:t>
            </a:r>
            <a:endParaRPr/>
          </a:p>
        </p:txBody>
      </p:sp>
      <p:sp>
        <p:nvSpPr>
          <p:cNvPr id="416" name="Shape 416"/>
          <p:cNvSpPr/>
          <p:nvPr/>
        </p:nvSpPr>
        <p:spPr>
          <a:xfrm>
            <a:off x="4485821" y="2271600"/>
            <a:ext cx="2232248" cy="445472"/>
          </a:xfrm>
          <a:prstGeom prst="roundRect">
            <a:avLst>
              <a:gd fmla="val 16667" name="adj"/>
            </a:avLst>
          </a:prstGeom>
          <a:solidFill>
            <a:schemeClr val="lt1"/>
          </a:solidFill>
          <a:ln cap="flat"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numCalls = 0</a:t>
            </a:r>
            <a:endParaRPr/>
          </a:p>
        </p:txBody>
      </p:sp>
      <p:sp>
        <p:nvSpPr>
          <p:cNvPr id="417" name="Shape 417"/>
          <p:cNvSpPr/>
          <p:nvPr/>
        </p:nvSpPr>
        <p:spPr>
          <a:xfrm rot="10800000">
            <a:off x="3344091" y="1924235"/>
            <a:ext cx="574766" cy="209005"/>
          </a:xfrm>
          <a:prstGeom prst="rightArrow">
            <a:avLst>
              <a:gd fmla="val 50000" name="adj1"/>
              <a:gd fmla="val 50000" name="adj2"/>
            </a:avLst>
          </a:prstGeom>
          <a:solidFill>
            <a:schemeClr val="accent1"/>
          </a:solidFill>
          <a:ln cap="flat" cmpd="sng" w="25400">
            <a:solidFill>
              <a:srgbClr val="395E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418" name="Shape 418"/>
          <p:cNvSpPr/>
          <p:nvPr/>
        </p:nvSpPr>
        <p:spPr>
          <a:xfrm>
            <a:off x="6950346" y="2293015"/>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Return address</a:t>
            </a:r>
            <a:endParaRPr/>
          </a:p>
        </p:txBody>
      </p:sp>
      <p:sp>
        <p:nvSpPr>
          <p:cNvPr id="419" name="Shape 419"/>
          <p:cNvSpPr/>
          <p:nvPr/>
        </p:nvSpPr>
        <p:spPr>
          <a:xfrm>
            <a:off x="6950346" y="2774867"/>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Return value</a:t>
            </a:r>
            <a:endParaRPr/>
          </a:p>
        </p:txBody>
      </p:sp>
      <p:sp>
        <p:nvSpPr>
          <p:cNvPr id="420" name="Shape 420"/>
          <p:cNvSpPr/>
          <p:nvPr/>
        </p:nvSpPr>
        <p:spPr>
          <a:xfrm>
            <a:off x="6950346" y="3284830"/>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a = 0</a:t>
            </a:r>
            <a:endParaRPr/>
          </a:p>
        </p:txBody>
      </p:sp>
      <p:sp>
        <p:nvSpPr>
          <p:cNvPr id="421" name="Shape 421"/>
          <p:cNvSpPr/>
          <p:nvPr/>
        </p:nvSpPr>
        <p:spPr>
          <a:xfrm>
            <a:off x="6950346" y="3770367"/>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b = 8</a:t>
            </a:r>
            <a:endParaRPr/>
          </a:p>
        </p:txBody>
      </p:sp>
      <p:sp>
        <p:nvSpPr>
          <p:cNvPr id="422" name="Shape 422"/>
          <p:cNvSpPr/>
          <p:nvPr/>
        </p:nvSpPr>
        <p:spPr>
          <a:xfrm>
            <a:off x="6950346" y="4255905"/>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k</a:t>
            </a:r>
            <a:endParaRPr/>
          </a:p>
        </p:txBody>
      </p:sp>
      <p:sp>
        <p:nvSpPr>
          <p:cNvPr id="423" name="Shape 423"/>
          <p:cNvSpPr/>
          <p:nvPr/>
        </p:nvSpPr>
        <p:spPr>
          <a:xfrm>
            <a:off x="6950346" y="4745560"/>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p</a:t>
            </a:r>
            <a:endParaRPr/>
          </a:p>
        </p:txBody>
      </p:sp>
      <p:sp>
        <p:nvSpPr>
          <p:cNvPr id="424" name="Shape 424"/>
          <p:cNvSpPr/>
          <p:nvPr/>
        </p:nvSpPr>
        <p:spPr>
          <a:xfrm>
            <a:off x="6950346" y="5235217"/>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mem</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Shape 429"/>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fun(</a:t>
            </a:r>
            <a:r>
              <a:rPr b="0" i="0" lang="en-US" sz="1600" u="none" cap="none" strike="noStrike">
                <a:solidFill>
                  <a:srgbClr val="538CD5"/>
                </a:solidFill>
                <a:latin typeface="Roboto Condensed"/>
                <a:ea typeface="Roboto Condensed"/>
                <a:cs typeface="Roboto Condensed"/>
                <a:sym typeface="Roboto Condensed"/>
              </a:rPr>
              <a:t>int</a:t>
            </a:r>
            <a:r>
              <a:rPr b="0" i="0" lang="en-US" sz="1600" u="none" cap="none" strike="noStrike">
                <a:solidFill>
                  <a:schemeClr val="dk1"/>
                </a:solidFill>
                <a:latin typeface="Roboto Condensed"/>
                <a:ea typeface="Roboto Condensed"/>
                <a:cs typeface="Roboto Condensed"/>
                <a:sym typeface="Roboto Condensed"/>
              </a:rPr>
              <a:t> a, </a:t>
            </a: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b) {</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static size_t</a:t>
            </a:r>
            <a:r>
              <a:rPr b="0" i="0" lang="en-US" sz="1600" u="none" cap="none" strike="noStrike">
                <a:solidFill>
                  <a:schemeClr val="dk1"/>
                </a:solidFill>
                <a:latin typeface="Roboto Condensed"/>
                <a:ea typeface="Roboto Condensed"/>
                <a:cs typeface="Roboto Condensed"/>
                <a:sym typeface="Roboto Condensed"/>
              </a:rPr>
              <a:t> numCalls = 0;</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++numCalls;</a:t>
            </a:r>
            <a:endParaRPr/>
          </a:p>
          <a:p>
            <a:pPr indent="0" lvl="0" marL="0" marR="0" rtl="0" algn="l">
              <a:lnSpc>
                <a:spcPct val="100000"/>
              </a:lnSpc>
              <a:spcBef>
                <a:spcPts val="0"/>
              </a:spcBef>
              <a:spcAft>
                <a:spcPts val="0"/>
              </a:spcAft>
              <a:buClr>
                <a:schemeClr val="dk1"/>
              </a:buClr>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k;</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k = b;</a:t>
            </a:r>
            <a:endParaRPr/>
          </a:p>
          <a:p>
            <a:pPr indent="0" lvl="0" marL="0" marR="0" rtl="0" algn="l">
              <a:lnSpc>
                <a:spcPct val="100000"/>
              </a:lnSpc>
              <a:spcBef>
                <a:spcPts val="0"/>
              </a:spcBef>
              <a:spcAft>
                <a:spcPts val="0"/>
              </a:spcAft>
              <a:buClr>
                <a:schemeClr val="dk1"/>
              </a:buClr>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int</a:t>
            </a:r>
            <a:r>
              <a:rPr b="0" i="0" lang="en-US" sz="1600" u="none" cap="none" strike="noStrike">
                <a:solidFill>
                  <a:schemeClr val="dk1"/>
                </a:solidFill>
                <a:latin typeface="Roboto Condensed"/>
                <a:ea typeface="Roboto Condensed"/>
                <a:cs typeface="Roboto Condensed"/>
                <a:sym typeface="Roboto Condensed"/>
              </a:rPr>
              <a:t>* p;</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p = &amp;a;</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*p += 1;</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size_t</a:t>
            </a:r>
            <a:r>
              <a:rPr b="0" i="0" lang="en-US" sz="1600" u="none" cap="none" strike="noStrike">
                <a:solidFill>
                  <a:schemeClr val="dk1"/>
                </a:solidFill>
                <a:latin typeface="Roboto Condensed"/>
                <a:ea typeface="Roboto Condensed"/>
                <a:cs typeface="Roboto Condensed"/>
                <a:sym typeface="Roboto Condensed"/>
              </a:rPr>
              <a:t>* mem = </a:t>
            </a:r>
            <a:r>
              <a:rPr b="0" i="0" lang="en-US" sz="1600" u="none" cap="none" strike="noStrike">
                <a:solidFill>
                  <a:srgbClr val="538CD5"/>
                </a:solidFill>
                <a:latin typeface="Roboto Condensed"/>
                <a:ea typeface="Roboto Condensed"/>
                <a:cs typeface="Roboto Condensed"/>
                <a:sym typeface="Roboto Condensed"/>
              </a:rPr>
              <a:t>new size_t</a:t>
            </a:r>
            <a:r>
              <a:rPr b="0" i="0" lang="en-US" sz="1600" u="none" cap="none" strike="noStrike">
                <a:solidFill>
                  <a:schemeClr val="dk1"/>
                </a:solidFill>
                <a:latin typeface="Roboto Condensed"/>
                <a:ea typeface="Roboto Condensed"/>
                <a:cs typeface="Roboto Condensed"/>
                <a:sym typeface="Roboto Condensed"/>
              </a:rPr>
              <a:t>[10];</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delete</a:t>
            </a:r>
            <a:r>
              <a:rPr b="0" i="0" lang="en-US" sz="1600" u="none" cap="none" strike="noStrike">
                <a:solidFill>
                  <a:schemeClr val="dk1"/>
                </a:solidFill>
                <a:latin typeface="Roboto Condensed"/>
                <a:ea typeface="Roboto Condensed"/>
                <a:cs typeface="Roboto Condensed"/>
                <a:sym typeface="Roboto Condensed"/>
              </a:rPr>
              <a:t> mem; </a:t>
            </a:r>
            <a:endParaRPr/>
          </a:p>
          <a:p>
            <a:pPr indent="0" lvl="0" marL="0" marR="0" rtl="0" algn="l">
              <a:lnSpc>
                <a:spcPct val="100000"/>
              </a:lnSpc>
              <a:spcBef>
                <a:spcPts val="0"/>
              </a:spcBef>
              <a:spcAft>
                <a:spcPts val="0"/>
              </a:spcAft>
              <a:buClr>
                <a:schemeClr val="dk1"/>
              </a:buClr>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return</a:t>
            </a:r>
            <a:r>
              <a:rPr b="0" i="0" lang="en-US" sz="1600" u="none" cap="none" strike="noStrike">
                <a:solidFill>
                  <a:schemeClr val="dk1"/>
                </a:solidFill>
                <a:latin typeface="Roboto Condensed"/>
                <a:ea typeface="Roboto Condensed"/>
                <a:cs typeface="Roboto Condensed"/>
                <a:sym typeface="Roboto Condensed"/>
              </a:rPr>
              <a:t> k + a;</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a:t>
            </a:r>
            <a:endParaRPr/>
          </a:p>
          <a:p>
            <a:pPr indent="0" lvl="0" marL="0" marR="0" rtl="0" algn="l">
              <a:lnSpc>
                <a:spcPct val="100000"/>
              </a:lnSpc>
              <a:spcBef>
                <a:spcPts val="0"/>
              </a:spcBef>
              <a:spcAft>
                <a:spcPts val="0"/>
              </a:spcAft>
              <a:buClr>
                <a:schemeClr val="dk1"/>
              </a:buClr>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main() {</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fun(0, 8);</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a:t>
            </a:r>
            <a:endParaRPr/>
          </a:p>
        </p:txBody>
      </p:sp>
      <p:sp>
        <p:nvSpPr>
          <p:cNvPr id="430" name="Shape 430"/>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Example</a:t>
            </a:r>
            <a:endParaRPr/>
          </a:p>
        </p:txBody>
      </p:sp>
      <p:sp>
        <p:nvSpPr>
          <p:cNvPr id="431" name="Shape 431"/>
          <p:cNvSpPr/>
          <p:nvPr/>
        </p:nvSpPr>
        <p:spPr>
          <a:xfrm>
            <a:off x="9484540" y="1600200"/>
            <a:ext cx="2232248" cy="648071"/>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400" u="none" cap="none" strike="noStrike">
                <a:solidFill>
                  <a:schemeClr val="dk1"/>
                </a:solidFill>
                <a:latin typeface="Calibri"/>
                <a:ea typeface="Calibri"/>
                <a:cs typeface="Calibri"/>
                <a:sym typeface="Calibri"/>
              </a:rPr>
              <a:t>Heap Memory</a:t>
            </a:r>
            <a:endParaRPr/>
          </a:p>
        </p:txBody>
      </p:sp>
      <p:sp>
        <p:nvSpPr>
          <p:cNvPr id="432" name="Shape 432"/>
          <p:cNvSpPr/>
          <p:nvPr/>
        </p:nvSpPr>
        <p:spPr>
          <a:xfrm>
            <a:off x="9484540" y="2774867"/>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Other memory</a:t>
            </a:r>
            <a:endParaRPr/>
          </a:p>
        </p:txBody>
      </p:sp>
      <p:sp>
        <p:nvSpPr>
          <p:cNvPr id="433" name="Shape 433"/>
          <p:cNvSpPr/>
          <p:nvPr/>
        </p:nvSpPr>
        <p:spPr>
          <a:xfrm>
            <a:off x="9484540" y="3270960"/>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Other memory</a:t>
            </a:r>
            <a:endParaRPr/>
          </a:p>
        </p:txBody>
      </p:sp>
      <p:sp>
        <p:nvSpPr>
          <p:cNvPr id="434" name="Shape 434"/>
          <p:cNvSpPr/>
          <p:nvPr/>
        </p:nvSpPr>
        <p:spPr>
          <a:xfrm>
            <a:off x="9484540" y="2293015"/>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Other memory</a:t>
            </a:r>
            <a:endParaRPr/>
          </a:p>
        </p:txBody>
      </p:sp>
      <p:sp>
        <p:nvSpPr>
          <p:cNvPr id="435" name="Shape 435"/>
          <p:cNvSpPr/>
          <p:nvPr/>
        </p:nvSpPr>
        <p:spPr>
          <a:xfrm>
            <a:off x="9484540" y="3785664"/>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Other memory</a:t>
            </a:r>
            <a:endParaRPr/>
          </a:p>
        </p:txBody>
      </p:sp>
      <p:sp>
        <p:nvSpPr>
          <p:cNvPr id="436" name="Shape 436"/>
          <p:cNvSpPr/>
          <p:nvPr/>
        </p:nvSpPr>
        <p:spPr>
          <a:xfrm>
            <a:off x="9484540" y="4300367"/>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Other memory</a:t>
            </a:r>
            <a:endParaRPr/>
          </a:p>
        </p:txBody>
      </p:sp>
      <p:sp>
        <p:nvSpPr>
          <p:cNvPr id="437" name="Shape 437"/>
          <p:cNvSpPr/>
          <p:nvPr/>
        </p:nvSpPr>
        <p:spPr>
          <a:xfrm>
            <a:off x="6950346" y="1600200"/>
            <a:ext cx="2232248" cy="648071"/>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400" u="none" cap="none" strike="noStrike">
                <a:solidFill>
                  <a:schemeClr val="dk1"/>
                </a:solidFill>
                <a:latin typeface="Calibri"/>
                <a:ea typeface="Calibri"/>
                <a:cs typeface="Calibri"/>
                <a:sym typeface="Calibri"/>
              </a:rPr>
              <a:t>Stack Memory</a:t>
            </a:r>
            <a:endParaRPr/>
          </a:p>
        </p:txBody>
      </p:sp>
      <p:sp>
        <p:nvSpPr>
          <p:cNvPr id="438" name="Shape 438"/>
          <p:cNvSpPr/>
          <p:nvPr/>
        </p:nvSpPr>
        <p:spPr>
          <a:xfrm>
            <a:off x="4485821" y="1600200"/>
            <a:ext cx="2232248" cy="648071"/>
          </a:xfrm>
          <a:prstGeom prst="roundRect">
            <a:avLst>
              <a:gd fmla="val 16667" name="adj"/>
            </a:avLst>
          </a:prstGeom>
          <a:solidFill>
            <a:schemeClr val="lt1"/>
          </a:solidFill>
          <a:ln cap="flat"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400" u="none" cap="none" strike="noStrike">
                <a:solidFill>
                  <a:schemeClr val="dk1"/>
                </a:solidFill>
                <a:latin typeface="Calibri"/>
                <a:ea typeface="Calibri"/>
                <a:cs typeface="Calibri"/>
                <a:sym typeface="Calibri"/>
              </a:rPr>
              <a:t>Static Memory</a:t>
            </a:r>
            <a:endParaRPr/>
          </a:p>
        </p:txBody>
      </p:sp>
      <p:sp>
        <p:nvSpPr>
          <p:cNvPr id="439" name="Shape 439"/>
          <p:cNvSpPr/>
          <p:nvPr/>
        </p:nvSpPr>
        <p:spPr>
          <a:xfrm>
            <a:off x="4485821" y="2271600"/>
            <a:ext cx="2232248" cy="445472"/>
          </a:xfrm>
          <a:prstGeom prst="roundRect">
            <a:avLst>
              <a:gd fmla="val 16667" name="adj"/>
            </a:avLst>
          </a:prstGeom>
          <a:solidFill>
            <a:schemeClr val="lt1"/>
          </a:solidFill>
          <a:ln cap="flat"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numCalls = 1</a:t>
            </a:r>
            <a:endParaRPr/>
          </a:p>
        </p:txBody>
      </p:sp>
      <p:sp>
        <p:nvSpPr>
          <p:cNvPr id="440" name="Shape 440"/>
          <p:cNvSpPr/>
          <p:nvPr/>
        </p:nvSpPr>
        <p:spPr>
          <a:xfrm rot="10800000">
            <a:off x="2455817" y="2167097"/>
            <a:ext cx="574766" cy="209005"/>
          </a:xfrm>
          <a:prstGeom prst="rightArrow">
            <a:avLst>
              <a:gd fmla="val 50000" name="adj1"/>
              <a:gd fmla="val 50000" name="adj2"/>
            </a:avLst>
          </a:prstGeom>
          <a:solidFill>
            <a:schemeClr val="accent1"/>
          </a:solidFill>
          <a:ln cap="flat" cmpd="sng" w="25400">
            <a:solidFill>
              <a:srgbClr val="395E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441" name="Shape 441"/>
          <p:cNvSpPr/>
          <p:nvPr/>
        </p:nvSpPr>
        <p:spPr>
          <a:xfrm>
            <a:off x="6950346" y="2293015"/>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Return address</a:t>
            </a:r>
            <a:endParaRPr/>
          </a:p>
        </p:txBody>
      </p:sp>
      <p:sp>
        <p:nvSpPr>
          <p:cNvPr id="442" name="Shape 442"/>
          <p:cNvSpPr/>
          <p:nvPr/>
        </p:nvSpPr>
        <p:spPr>
          <a:xfrm>
            <a:off x="6950346" y="2774867"/>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Return value</a:t>
            </a:r>
            <a:endParaRPr/>
          </a:p>
        </p:txBody>
      </p:sp>
      <p:sp>
        <p:nvSpPr>
          <p:cNvPr id="443" name="Shape 443"/>
          <p:cNvSpPr/>
          <p:nvPr/>
        </p:nvSpPr>
        <p:spPr>
          <a:xfrm>
            <a:off x="6950346" y="3284830"/>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a = 0</a:t>
            </a:r>
            <a:endParaRPr/>
          </a:p>
        </p:txBody>
      </p:sp>
      <p:sp>
        <p:nvSpPr>
          <p:cNvPr id="444" name="Shape 444"/>
          <p:cNvSpPr/>
          <p:nvPr/>
        </p:nvSpPr>
        <p:spPr>
          <a:xfrm>
            <a:off x="6950346" y="3770367"/>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b = 8</a:t>
            </a:r>
            <a:endParaRPr/>
          </a:p>
        </p:txBody>
      </p:sp>
      <p:sp>
        <p:nvSpPr>
          <p:cNvPr id="445" name="Shape 445"/>
          <p:cNvSpPr/>
          <p:nvPr/>
        </p:nvSpPr>
        <p:spPr>
          <a:xfrm>
            <a:off x="6950346" y="4255905"/>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k</a:t>
            </a:r>
            <a:endParaRPr/>
          </a:p>
        </p:txBody>
      </p:sp>
      <p:sp>
        <p:nvSpPr>
          <p:cNvPr id="446" name="Shape 446"/>
          <p:cNvSpPr/>
          <p:nvPr/>
        </p:nvSpPr>
        <p:spPr>
          <a:xfrm>
            <a:off x="6950346" y="4745560"/>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p</a:t>
            </a:r>
            <a:endParaRPr/>
          </a:p>
        </p:txBody>
      </p:sp>
      <p:sp>
        <p:nvSpPr>
          <p:cNvPr id="447" name="Shape 447"/>
          <p:cNvSpPr/>
          <p:nvPr/>
        </p:nvSpPr>
        <p:spPr>
          <a:xfrm>
            <a:off x="6950346" y="5235217"/>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mem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Static data is created before main() function execution.</a:t>
            </a:r>
            <a:endParaRPr/>
          </a:p>
          <a:p>
            <a:pPr indent="-190500" lvl="0" marL="342900" marR="0" rtl="0" algn="l">
              <a:lnSpc>
                <a:spcPct val="100000"/>
              </a:lnSpc>
              <a:spcBef>
                <a:spcPts val="48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48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Static data is destroyed after main() function execution.</a:t>
            </a:r>
            <a:endParaRPr/>
          </a:p>
          <a:p>
            <a:pPr indent="-190500" lvl="0" marL="342900" marR="0" rtl="0" algn="l">
              <a:lnSpc>
                <a:spcPct val="100000"/>
              </a:lnSpc>
              <a:spcBef>
                <a:spcPts val="48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rtl="0">
              <a:spcBef>
                <a:spcPts val="480"/>
              </a:spcBef>
              <a:spcAft>
                <a:spcPts val="0"/>
              </a:spcAft>
              <a:buClr>
                <a:schemeClr val="dk1"/>
              </a:buClr>
              <a:buSzPts val="2400"/>
              <a:buFont typeface="Roboto Condensed"/>
              <a:buChar char="•"/>
            </a:pPr>
            <a:r>
              <a:rPr lang="en-US" sz="2400">
                <a:solidFill>
                  <a:schemeClr val="dk1"/>
                </a:solidFill>
                <a:latin typeface="Roboto Condensed"/>
                <a:ea typeface="Roboto Condensed"/>
                <a:cs typeface="Roboto Condensed"/>
                <a:sym typeface="Roboto Condensed"/>
              </a:rPr>
              <a:t>Static data is destroyed after main() function execution.</a:t>
            </a:r>
            <a:endParaRPr b="0" i="0" sz="2400" u="none" cap="none" strike="noStrike">
              <a:solidFill>
                <a:schemeClr val="dk1"/>
              </a:solidFill>
              <a:latin typeface="Roboto Condensed"/>
              <a:ea typeface="Roboto Condensed"/>
              <a:cs typeface="Roboto Condensed"/>
              <a:sym typeface="Roboto Condensed"/>
            </a:endParaRPr>
          </a:p>
        </p:txBody>
      </p:sp>
      <p:sp>
        <p:nvSpPr>
          <p:cNvPr id="118" name="Shape 118"/>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Static Allocation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Shape 452"/>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fun(</a:t>
            </a:r>
            <a:r>
              <a:rPr b="0" i="0" lang="en-US" sz="1600" u="none" cap="none" strike="noStrike">
                <a:solidFill>
                  <a:srgbClr val="538CD5"/>
                </a:solidFill>
                <a:latin typeface="Roboto Condensed"/>
                <a:ea typeface="Roboto Condensed"/>
                <a:cs typeface="Roboto Condensed"/>
                <a:sym typeface="Roboto Condensed"/>
              </a:rPr>
              <a:t>int</a:t>
            </a:r>
            <a:r>
              <a:rPr b="0" i="0" lang="en-US" sz="1600" u="none" cap="none" strike="noStrike">
                <a:solidFill>
                  <a:schemeClr val="dk1"/>
                </a:solidFill>
                <a:latin typeface="Roboto Condensed"/>
                <a:ea typeface="Roboto Condensed"/>
                <a:cs typeface="Roboto Condensed"/>
                <a:sym typeface="Roboto Condensed"/>
              </a:rPr>
              <a:t> a, </a:t>
            </a: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b) {</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static size_t</a:t>
            </a:r>
            <a:r>
              <a:rPr b="0" i="0" lang="en-US" sz="1600" u="none" cap="none" strike="noStrike">
                <a:solidFill>
                  <a:schemeClr val="dk1"/>
                </a:solidFill>
                <a:latin typeface="Roboto Condensed"/>
                <a:ea typeface="Roboto Condensed"/>
                <a:cs typeface="Roboto Condensed"/>
                <a:sym typeface="Roboto Condensed"/>
              </a:rPr>
              <a:t> numCalls = 0;</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++numCalls;</a:t>
            </a:r>
            <a:endParaRPr/>
          </a:p>
          <a:p>
            <a:pPr indent="0" lvl="0" marL="0" marR="0" rtl="0" algn="l">
              <a:lnSpc>
                <a:spcPct val="100000"/>
              </a:lnSpc>
              <a:spcBef>
                <a:spcPts val="0"/>
              </a:spcBef>
              <a:spcAft>
                <a:spcPts val="0"/>
              </a:spcAft>
              <a:buClr>
                <a:schemeClr val="dk1"/>
              </a:buClr>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k;</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k = b;</a:t>
            </a:r>
            <a:endParaRPr/>
          </a:p>
          <a:p>
            <a:pPr indent="0" lvl="0" marL="0" marR="0" rtl="0" algn="l">
              <a:lnSpc>
                <a:spcPct val="100000"/>
              </a:lnSpc>
              <a:spcBef>
                <a:spcPts val="0"/>
              </a:spcBef>
              <a:spcAft>
                <a:spcPts val="0"/>
              </a:spcAft>
              <a:buClr>
                <a:schemeClr val="dk1"/>
              </a:buClr>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int</a:t>
            </a:r>
            <a:r>
              <a:rPr b="0" i="0" lang="en-US" sz="1600" u="none" cap="none" strike="noStrike">
                <a:solidFill>
                  <a:schemeClr val="dk1"/>
                </a:solidFill>
                <a:latin typeface="Roboto Condensed"/>
                <a:ea typeface="Roboto Condensed"/>
                <a:cs typeface="Roboto Condensed"/>
                <a:sym typeface="Roboto Condensed"/>
              </a:rPr>
              <a:t>* p;</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p = &amp;a;</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*p += 1;</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size_t</a:t>
            </a:r>
            <a:r>
              <a:rPr b="0" i="0" lang="en-US" sz="1600" u="none" cap="none" strike="noStrike">
                <a:solidFill>
                  <a:schemeClr val="dk1"/>
                </a:solidFill>
                <a:latin typeface="Roboto Condensed"/>
                <a:ea typeface="Roboto Condensed"/>
                <a:cs typeface="Roboto Condensed"/>
                <a:sym typeface="Roboto Condensed"/>
              </a:rPr>
              <a:t>* mem = </a:t>
            </a:r>
            <a:r>
              <a:rPr b="0" i="0" lang="en-US" sz="1600" u="none" cap="none" strike="noStrike">
                <a:solidFill>
                  <a:srgbClr val="538CD5"/>
                </a:solidFill>
                <a:latin typeface="Roboto Condensed"/>
                <a:ea typeface="Roboto Condensed"/>
                <a:cs typeface="Roboto Condensed"/>
                <a:sym typeface="Roboto Condensed"/>
              </a:rPr>
              <a:t>new size_t</a:t>
            </a:r>
            <a:r>
              <a:rPr b="0" i="0" lang="en-US" sz="1600" u="none" cap="none" strike="noStrike">
                <a:solidFill>
                  <a:schemeClr val="dk1"/>
                </a:solidFill>
                <a:latin typeface="Roboto Condensed"/>
                <a:ea typeface="Roboto Condensed"/>
                <a:cs typeface="Roboto Condensed"/>
                <a:sym typeface="Roboto Condensed"/>
              </a:rPr>
              <a:t>[10];</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delete</a:t>
            </a:r>
            <a:r>
              <a:rPr b="0" i="0" lang="en-US" sz="1600" u="none" cap="none" strike="noStrike">
                <a:solidFill>
                  <a:schemeClr val="dk1"/>
                </a:solidFill>
                <a:latin typeface="Roboto Condensed"/>
                <a:ea typeface="Roboto Condensed"/>
                <a:cs typeface="Roboto Condensed"/>
                <a:sym typeface="Roboto Condensed"/>
              </a:rPr>
              <a:t> mem; </a:t>
            </a:r>
            <a:endParaRPr/>
          </a:p>
          <a:p>
            <a:pPr indent="0" lvl="0" marL="0" marR="0" rtl="0" algn="l">
              <a:lnSpc>
                <a:spcPct val="100000"/>
              </a:lnSpc>
              <a:spcBef>
                <a:spcPts val="0"/>
              </a:spcBef>
              <a:spcAft>
                <a:spcPts val="0"/>
              </a:spcAft>
              <a:buClr>
                <a:schemeClr val="dk1"/>
              </a:buClr>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return</a:t>
            </a:r>
            <a:r>
              <a:rPr b="0" i="0" lang="en-US" sz="1600" u="none" cap="none" strike="noStrike">
                <a:solidFill>
                  <a:schemeClr val="dk1"/>
                </a:solidFill>
                <a:latin typeface="Roboto Condensed"/>
                <a:ea typeface="Roboto Condensed"/>
                <a:cs typeface="Roboto Condensed"/>
                <a:sym typeface="Roboto Condensed"/>
              </a:rPr>
              <a:t> k + a;</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a:t>
            </a:r>
            <a:endParaRPr/>
          </a:p>
          <a:p>
            <a:pPr indent="0" lvl="0" marL="0" marR="0" rtl="0" algn="l">
              <a:lnSpc>
                <a:spcPct val="100000"/>
              </a:lnSpc>
              <a:spcBef>
                <a:spcPts val="0"/>
              </a:spcBef>
              <a:spcAft>
                <a:spcPts val="0"/>
              </a:spcAft>
              <a:buClr>
                <a:schemeClr val="dk1"/>
              </a:buClr>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main() {</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fun(0, 8);</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a:t>
            </a:r>
            <a:endParaRPr/>
          </a:p>
        </p:txBody>
      </p:sp>
      <p:sp>
        <p:nvSpPr>
          <p:cNvPr id="453" name="Shape 453"/>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Example</a:t>
            </a:r>
            <a:endParaRPr/>
          </a:p>
        </p:txBody>
      </p:sp>
      <p:sp>
        <p:nvSpPr>
          <p:cNvPr id="454" name="Shape 454"/>
          <p:cNvSpPr/>
          <p:nvPr/>
        </p:nvSpPr>
        <p:spPr>
          <a:xfrm>
            <a:off x="9484540" y="1600200"/>
            <a:ext cx="2232248" cy="648071"/>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400" u="none" cap="none" strike="noStrike">
                <a:solidFill>
                  <a:schemeClr val="dk1"/>
                </a:solidFill>
                <a:latin typeface="Calibri"/>
                <a:ea typeface="Calibri"/>
                <a:cs typeface="Calibri"/>
                <a:sym typeface="Calibri"/>
              </a:rPr>
              <a:t>Heap Memory</a:t>
            </a:r>
            <a:endParaRPr/>
          </a:p>
        </p:txBody>
      </p:sp>
      <p:sp>
        <p:nvSpPr>
          <p:cNvPr id="455" name="Shape 455"/>
          <p:cNvSpPr/>
          <p:nvPr/>
        </p:nvSpPr>
        <p:spPr>
          <a:xfrm>
            <a:off x="9484540" y="2774867"/>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Other memory</a:t>
            </a:r>
            <a:endParaRPr/>
          </a:p>
        </p:txBody>
      </p:sp>
      <p:sp>
        <p:nvSpPr>
          <p:cNvPr id="456" name="Shape 456"/>
          <p:cNvSpPr/>
          <p:nvPr/>
        </p:nvSpPr>
        <p:spPr>
          <a:xfrm>
            <a:off x="9484540" y="3270960"/>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Other memory</a:t>
            </a:r>
            <a:endParaRPr/>
          </a:p>
        </p:txBody>
      </p:sp>
      <p:sp>
        <p:nvSpPr>
          <p:cNvPr id="457" name="Shape 457"/>
          <p:cNvSpPr/>
          <p:nvPr/>
        </p:nvSpPr>
        <p:spPr>
          <a:xfrm>
            <a:off x="9484540" y="2293015"/>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Other memory</a:t>
            </a:r>
            <a:endParaRPr/>
          </a:p>
        </p:txBody>
      </p:sp>
      <p:sp>
        <p:nvSpPr>
          <p:cNvPr id="458" name="Shape 458"/>
          <p:cNvSpPr/>
          <p:nvPr/>
        </p:nvSpPr>
        <p:spPr>
          <a:xfrm>
            <a:off x="9484540" y="3785664"/>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Other memory</a:t>
            </a:r>
            <a:endParaRPr/>
          </a:p>
        </p:txBody>
      </p:sp>
      <p:sp>
        <p:nvSpPr>
          <p:cNvPr id="459" name="Shape 459"/>
          <p:cNvSpPr/>
          <p:nvPr/>
        </p:nvSpPr>
        <p:spPr>
          <a:xfrm>
            <a:off x="9484540" y="4300367"/>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Other memory</a:t>
            </a:r>
            <a:endParaRPr/>
          </a:p>
        </p:txBody>
      </p:sp>
      <p:sp>
        <p:nvSpPr>
          <p:cNvPr id="460" name="Shape 460"/>
          <p:cNvSpPr/>
          <p:nvPr/>
        </p:nvSpPr>
        <p:spPr>
          <a:xfrm>
            <a:off x="6950346" y="1600200"/>
            <a:ext cx="2232248" cy="648071"/>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400" u="none" cap="none" strike="noStrike">
                <a:solidFill>
                  <a:schemeClr val="dk1"/>
                </a:solidFill>
                <a:latin typeface="Calibri"/>
                <a:ea typeface="Calibri"/>
                <a:cs typeface="Calibri"/>
                <a:sym typeface="Calibri"/>
              </a:rPr>
              <a:t>Stack Memory</a:t>
            </a:r>
            <a:endParaRPr/>
          </a:p>
        </p:txBody>
      </p:sp>
      <p:sp>
        <p:nvSpPr>
          <p:cNvPr id="461" name="Shape 461"/>
          <p:cNvSpPr/>
          <p:nvPr/>
        </p:nvSpPr>
        <p:spPr>
          <a:xfrm>
            <a:off x="4485821" y="1600200"/>
            <a:ext cx="2232248" cy="648071"/>
          </a:xfrm>
          <a:prstGeom prst="roundRect">
            <a:avLst>
              <a:gd fmla="val 16667" name="adj"/>
            </a:avLst>
          </a:prstGeom>
          <a:solidFill>
            <a:schemeClr val="lt1"/>
          </a:solidFill>
          <a:ln cap="flat"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400" u="none" cap="none" strike="noStrike">
                <a:solidFill>
                  <a:schemeClr val="dk1"/>
                </a:solidFill>
                <a:latin typeface="Calibri"/>
                <a:ea typeface="Calibri"/>
                <a:cs typeface="Calibri"/>
                <a:sym typeface="Calibri"/>
              </a:rPr>
              <a:t>Static Memory</a:t>
            </a:r>
            <a:endParaRPr/>
          </a:p>
        </p:txBody>
      </p:sp>
      <p:sp>
        <p:nvSpPr>
          <p:cNvPr id="462" name="Shape 462"/>
          <p:cNvSpPr/>
          <p:nvPr/>
        </p:nvSpPr>
        <p:spPr>
          <a:xfrm>
            <a:off x="4485821" y="2271600"/>
            <a:ext cx="2232248" cy="445472"/>
          </a:xfrm>
          <a:prstGeom prst="roundRect">
            <a:avLst>
              <a:gd fmla="val 16667" name="adj"/>
            </a:avLst>
          </a:prstGeom>
          <a:solidFill>
            <a:schemeClr val="lt1"/>
          </a:solidFill>
          <a:ln cap="flat"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numCalls = 1</a:t>
            </a:r>
            <a:endParaRPr/>
          </a:p>
        </p:txBody>
      </p:sp>
      <p:sp>
        <p:nvSpPr>
          <p:cNvPr id="463" name="Shape 463"/>
          <p:cNvSpPr/>
          <p:nvPr/>
        </p:nvSpPr>
        <p:spPr>
          <a:xfrm rot="10800000">
            <a:off x="1619794" y="2893101"/>
            <a:ext cx="574766" cy="209005"/>
          </a:xfrm>
          <a:prstGeom prst="rightArrow">
            <a:avLst>
              <a:gd fmla="val 50000" name="adj1"/>
              <a:gd fmla="val 50000" name="adj2"/>
            </a:avLst>
          </a:prstGeom>
          <a:solidFill>
            <a:schemeClr val="accent1"/>
          </a:solidFill>
          <a:ln cap="flat" cmpd="sng" w="25400">
            <a:solidFill>
              <a:srgbClr val="395E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464" name="Shape 464"/>
          <p:cNvSpPr/>
          <p:nvPr/>
        </p:nvSpPr>
        <p:spPr>
          <a:xfrm>
            <a:off x="6950346" y="2293015"/>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Return address</a:t>
            </a:r>
            <a:endParaRPr/>
          </a:p>
        </p:txBody>
      </p:sp>
      <p:sp>
        <p:nvSpPr>
          <p:cNvPr id="465" name="Shape 465"/>
          <p:cNvSpPr/>
          <p:nvPr/>
        </p:nvSpPr>
        <p:spPr>
          <a:xfrm>
            <a:off x="6950346" y="2774867"/>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Return value</a:t>
            </a:r>
            <a:endParaRPr/>
          </a:p>
        </p:txBody>
      </p:sp>
      <p:sp>
        <p:nvSpPr>
          <p:cNvPr id="466" name="Shape 466"/>
          <p:cNvSpPr/>
          <p:nvPr/>
        </p:nvSpPr>
        <p:spPr>
          <a:xfrm>
            <a:off x="6950346" y="3284830"/>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a = 0</a:t>
            </a:r>
            <a:endParaRPr/>
          </a:p>
        </p:txBody>
      </p:sp>
      <p:sp>
        <p:nvSpPr>
          <p:cNvPr id="467" name="Shape 467"/>
          <p:cNvSpPr/>
          <p:nvPr/>
        </p:nvSpPr>
        <p:spPr>
          <a:xfrm>
            <a:off x="6950346" y="3770367"/>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b = 8</a:t>
            </a:r>
            <a:endParaRPr/>
          </a:p>
        </p:txBody>
      </p:sp>
      <p:sp>
        <p:nvSpPr>
          <p:cNvPr id="468" name="Shape 468"/>
          <p:cNvSpPr/>
          <p:nvPr/>
        </p:nvSpPr>
        <p:spPr>
          <a:xfrm>
            <a:off x="6950346" y="4255905"/>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k = 8</a:t>
            </a:r>
            <a:endParaRPr/>
          </a:p>
        </p:txBody>
      </p:sp>
      <p:sp>
        <p:nvSpPr>
          <p:cNvPr id="469" name="Shape 469"/>
          <p:cNvSpPr/>
          <p:nvPr/>
        </p:nvSpPr>
        <p:spPr>
          <a:xfrm>
            <a:off x="6950346" y="4745560"/>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p</a:t>
            </a:r>
            <a:endParaRPr/>
          </a:p>
        </p:txBody>
      </p:sp>
      <p:sp>
        <p:nvSpPr>
          <p:cNvPr id="470" name="Shape 470"/>
          <p:cNvSpPr/>
          <p:nvPr/>
        </p:nvSpPr>
        <p:spPr>
          <a:xfrm>
            <a:off x="6950346" y="5235217"/>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mem</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Shape 475"/>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fun(</a:t>
            </a:r>
            <a:r>
              <a:rPr b="0" i="0" lang="en-US" sz="1600" u="none" cap="none" strike="noStrike">
                <a:solidFill>
                  <a:srgbClr val="538CD5"/>
                </a:solidFill>
                <a:latin typeface="Roboto Condensed"/>
                <a:ea typeface="Roboto Condensed"/>
                <a:cs typeface="Roboto Condensed"/>
                <a:sym typeface="Roboto Condensed"/>
              </a:rPr>
              <a:t>int</a:t>
            </a:r>
            <a:r>
              <a:rPr b="0" i="0" lang="en-US" sz="1600" u="none" cap="none" strike="noStrike">
                <a:solidFill>
                  <a:schemeClr val="dk1"/>
                </a:solidFill>
                <a:latin typeface="Roboto Condensed"/>
                <a:ea typeface="Roboto Condensed"/>
                <a:cs typeface="Roboto Condensed"/>
                <a:sym typeface="Roboto Condensed"/>
              </a:rPr>
              <a:t> a, </a:t>
            </a: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b) {</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static size_t</a:t>
            </a:r>
            <a:r>
              <a:rPr b="0" i="0" lang="en-US" sz="1600" u="none" cap="none" strike="noStrike">
                <a:solidFill>
                  <a:schemeClr val="dk1"/>
                </a:solidFill>
                <a:latin typeface="Roboto Condensed"/>
                <a:ea typeface="Roboto Condensed"/>
                <a:cs typeface="Roboto Condensed"/>
                <a:sym typeface="Roboto Condensed"/>
              </a:rPr>
              <a:t> numCalls = 0;</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++numCalls;</a:t>
            </a:r>
            <a:endParaRPr/>
          </a:p>
          <a:p>
            <a:pPr indent="0" lvl="0" marL="0" marR="0" rtl="0" algn="l">
              <a:lnSpc>
                <a:spcPct val="100000"/>
              </a:lnSpc>
              <a:spcBef>
                <a:spcPts val="0"/>
              </a:spcBef>
              <a:spcAft>
                <a:spcPts val="0"/>
              </a:spcAft>
              <a:buClr>
                <a:schemeClr val="dk1"/>
              </a:buClr>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k;</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k = b;</a:t>
            </a:r>
            <a:endParaRPr/>
          </a:p>
          <a:p>
            <a:pPr indent="0" lvl="0" marL="0" marR="0" rtl="0" algn="l">
              <a:lnSpc>
                <a:spcPct val="100000"/>
              </a:lnSpc>
              <a:spcBef>
                <a:spcPts val="0"/>
              </a:spcBef>
              <a:spcAft>
                <a:spcPts val="0"/>
              </a:spcAft>
              <a:buClr>
                <a:schemeClr val="dk1"/>
              </a:buClr>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int</a:t>
            </a:r>
            <a:r>
              <a:rPr b="0" i="0" lang="en-US" sz="1600" u="none" cap="none" strike="noStrike">
                <a:solidFill>
                  <a:schemeClr val="dk1"/>
                </a:solidFill>
                <a:latin typeface="Roboto Condensed"/>
                <a:ea typeface="Roboto Condensed"/>
                <a:cs typeface="Roboto Condensed"/>
                <a:sym typeface="Roboto Condensed"/>
              </a:rPr>
              <a:t>* p;</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p = &amp;a;</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*p += 1;</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size_t</a:t>
            </a:r>
            <a:r>
              <a:rPr b="0" i="0" lang="en-US" sz="1600" u="none" cap="none" strike="noStrike">
                <a:solidFill>
                  <a:schemeClr val="dk1"/>
                </a:solidFill>
                <a:latin typeface="Roboto Condensed"/>
                <a:ea typeface="Roboto Condensed"/>
                <a:cs typeface="Roboto Condensed"/>
                <a:sym typeface="Roboto Condensed"/>
              </a:rPr>
              <a:t>* mem = </a:t>
            </a:r>
            <a:r>
              <a:rPr b="0" i="0" lang="en-US" sz="1600" u="none" cap="none" strike="noStrike">
                <a:solidFill>
                  <a:srgbClr val="538CD5"/>
                </a:solidFill>
                <a:latin typeface="Roboto Condensed"/>
                <a:ea typeface="Roboto Condensed"/>
                <a:cs typeface="Roboto Condensed"/>
                <a:sym typeface="Roboto Condensed"/>
              </a:rPr>
              <a:t>new size_t</a:t>
            </a:r>
            <a:r>
              <a:rPr b="0" i="0" lang="en-US" sz="1600" u="none" cap="none" strike="noStrike">
                <a:solidFill>
                  <a:schemeClr val="dk1"/>
                </a:solidFill>
                <a:latin typeface="Roboto Condensed"/>
                <a:ea typeface="Roboto Condensed"/>
                <a:cs typeface="Roboto Condensed"/>
                <a:sym typeface="Roboto Condensed"/>
              </a:rPr>
              <a:t>[10];</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delete</a:t>
            </a:r>
            <a:r>
              <a:rPr b="0" i="0" lang="en-US" sz="1600" u="none" cap="none" strike="noStrike">
                <a:solidFill>
                  <a:schemeClr val="dk1"/>
                </a:solidFill>
                <a:latin typeface="Roboto Condensed"/>
                <a:ea typeface="Roboto Condensed"/>
                <a:cs typeface="Roboto Condensed"/>
                <a:sym typeface="Roboto Condensed"/>
              </a:rPr>
              <a:t> mem; </a:t>
            </a:r>
            <a:endParaRPr/>
          </a:p>
          <a:p>
            <a:pPr indent="0" lvl="0" marL="0" marR="0" rtl="0" algn="l">
              <a:lnSpc>
                <a:spcPct val="100000"/>
              </a:lnSpc>
              <a:spcBef>
                <a:spcPts val="0"/>
              </a:spcBef>
              <a:spcAft>
                <a:spcPts val="0"/>
              </a:spcAft>
              <a:buClr>
                <a:schemeClr val="dk1"/>
              </a:buClr>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return</a:t>
            </a:r>
            <a:r>
              <a:rPr b="0" i="0" lang="en-US" sz="1600" u="none" cap="none" strike="noStrike">
                <a:solidFill>
                  <a:schemeClr val="dk1"/>
                </a:solidFill>
                <a:latin typeface="Roboto Condensed"/>
                <a:ea typeface="Roboto Condensed"/>
                <a:cs typeface="Roboto Condensed"/>
                <a:sym typeface="Roboto Condensed"/>
              </a:rPr>
              <a:t> k + a;</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a:t>
            </a:r>
            <a:endParaRPr/>
          </a:p>
          <a:p>
            <a:pPr indent="0" lvl="0" marL="0" marR="0" rtl="0" algn="l">
              <a:lnSpc>
                <a:spcPct val="100000"/>
              </a:lnSpc>
              <a:spcBef>
                <a:spcPts val="0"/>
              </a:spcBef>
              <a:spcAft>
                <a:spcPts val="0"/>
              </a:spcAft>
              <a:buClr>
                <a:schemeClr val="dk1"/>
              </a:buClr>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main() {</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fun(0, 8);</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a:t>
            </a:r>
            <a:endParaRPr/>
          </a:p>
        </p:txBody>
      </p:sp>
      <p:sp>
        <p:nvSpPr>
          <p:cNvPr id="476" name="Shape 476"/>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Example</a:t>
            </a:r>
            <a:endParaRPr/>
          </a:p>
        </p:txBody>
      </p:sp>
      <p:sp>
        <p:nvSpPr>
          <p:cNvPr id="477" name="Shape 477"/>
          <p:cNvSpPr/>
          <p:nvPr/>
        </p:nvSpPr>
        <p:spPr>
          <a:xfrm>
            <a:off x="9484540" y="1600200"/>
            <a:ext cx="2232248" cy="648071"/>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400" u="none" cap="none" strike="noStrike">
                <a:solidFill>
                  <a:schemeClr val="dk1"/>
                </a:solidFill>
                <a:latin typeface="Calibri"/>
                <a:ea typeface="Calibri"/>
                <a:cs typeface="Calibri"/>
                <a:sym typeface="Calibri"/>
              </a:rPr>
              <a:t>Heap Memory</a:t>
            </a:r>
            <a:endParaRPr/>
          </a:p>
        </p:txBody>
      </p:sp>
      <p:sp>
        <p:nvSpPr>
          <p:cNvPr id="478" name="Shape 478"/>
          <p:cNvSpPr/>
          <p:nvPr/>
        </p:nvSpPr>
        <p:spPr>
          <a:xfrm>
            <a:off x="9484540" y="2774867"/>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Other memory</a:t>
            </a:r>
            <a:endParaRPr/>
          </a:p>
        </p:txBody>
      </p:sp>
      <p:sp>
        <p:nvSpPr>
          <p:cNvPr id="479" name="Shape 479"/>
          <p:cNvSpPr/>
          <p:nvPr/>
        </p:nvSpPr>
        <p:spPr>
          <a:xfrm>
            <a:off x="9484540" y="3270960"/>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Other memory</a:t>
            </a:r>
            <a:endParaRPr/>
          </a:p>
        </p:txBody>
      </p:sp>
      <p:sp>
        <p:nvSpPr>
          <p:cNvPr id="480" name="Shape 480"/>
          <p:cNvSpPr/>
          <p:nvPr/>
        </p:nvSpPr>
        <p:spPr>
          <a:xfrm>
            <a:off x="9484540" y="2293015"/>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Other memory</a:t>
            </a:r>
            <a:endParaRPr/>
          </a:p>
        </p:txBody>
      </p:sp>
      <p:sp>
        <p:nvSpPr>
          <p:cNvPr id="481" name="Shape 481"/>
          <p:cNvSpPr/>
          <p:nvPr/>
        </p:nvSpPr>
        <p:spPr>
          <a:xfrm>
            <a:off x="9484540" y="3785664"/>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Other memory</a:t>
            </a:r>
            <a:endParaRPr/>
          </a:p>
        </p:txBody>
      </p:sp>
      <p:sp>
        <p:nvSpPr>
          <p:cNvPr id="482" name="Shape 482"/>
          <p:cNvSpPr/>
          <p:nvPr/>
        </p:nvSpPr>
        <p:spPr>
          <a:xfrm>
            <a:off x="9484540" y="4300367"/>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Other memory</a:t>
            </a:r>
            <a:endParaRPr/>
          </a:p>
        </p:txBody>
      </p:sp>
      <p:sp>
        <p:nvSpPr>
          <p:cNvPr id="483" name="Shape 483"/>
          <p:cNvSpPr/>
          <p:nvPr/>
        </p:nvSpPr>
        <p:spPr>
          <a:xfrm>
            <a:off x="6950346" y="1600200"/>
            <a:ext cx="2232248" cy="648071"/>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400" u="none" cap="none" strike="noStrike">
                <a:solidFill>
                  <a:schemeClr val="dk1"/>
                </a:solidFill>
                <a:latin typeface="Calibri"/>
                <a:ea typeface="Calibri"/>
                <a:cs typeface="Calibri"/>
                <a:sym typeface="Calibri"/>
              </a:rPr>
              <a:t>Stack Memory</a:t>
            </a:r>
            <a:endParaRPr/>
          </a:p>
        </p:txBody>
      </p:sp>
      <p:sp>
        <p:nvSpPr>
          <p:cNvPr id="484" name="Shape 484"/>
          <p:cNvSpPr/>
          <p:nvPr/>
        </p:nvSpPr>
        <p:spPr>
          <a:xfrm>
            <a:off x="4485821" y="1600200"/>
            <a:ext cx="2232248" cy="648071"/>
          </a:xfrm>
          <a:prstGeom prst="roundRect">
            <a:avLst>
              <a:gd fmla="val 16667" name="adj"/>
            </a:avLst>
          </a:prstGeom>
          <a:solidFill>
            <a:schemeClr val="lt1"/>
          </a:solidFill>
          <a:ln cap="flat"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400" u="none" cap="none" strike="noStrike">
                <a:solidFill>
                  <a:schemeClr val="dk1"/>
                </a:solidFill>
                <a:latin typeface="Calibri"/>
                <a:ea typeface="Calibri"/>
                <a:cs typeface="Calibri"/>
                <a:sym typeface="Calibri"/>
              </a:rPr>
              <a:t>Static Memory</a:t>
            </a:r>
            <a:endParaRPr/>
          </a:p>
        </p:txBody>
      </p:sp>
      <p:sp>
        <p:nvSpPr>
          <p:cNvPr id="485" name="Shape 485"/>
          <p:cNvSpPr/>
          <p:nvPr/>
        </p:nvSpPr>
        <p:spPr>
          <a:xfrm>
            <a:off x="4485821" y="2271600"/>
            <a:ext cx="2232248" cy="445472"/>
          </a:xfrm>
          <a:prstGeom prst="roundRect">
            <a:avLst>
              <a:gd fmla="val 16667" name="adj"/>
            </a:avLst>
          </a:prstGeom>
          <a:solidFill>
            <a:schemeClr val="lt1"/>
          </a:solidFill>
          <a:ln cap="flat"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numCalls = 1</a:t>
            </a:r>
            <a:endParaRPr/>
          </a:p>
        </p:txBody>
      </p:sp>
      <p:sp>
        <p:nvSpPr>
          <p:cNvPr id="486" name="Shape 486"/>
          <p:cNvSpPr/>
          <p:nvPr/>
        </p:nvSpPr>
        <p:spPr>
          <a:xfrm rot="10800000">
            <a:off x="1650726" y="3625801"/>
            <a:ext cx="574766" cy="209005"/>
          </a:xfrm>
          <a:prstGeom prst="rightArrow">
            <a:avLst>
              <a:gd fmla="val 50000" name="adj1"/>
              <a:gd fmla="val 50000" name="adj2"/>
            </a:avLst>
          </a:prstGeom>
          <a:solidFill>
            <a:schemeClr val="accent1"/>
          </a:solidFill>
          <a:ln cap="flat" cmpd="sng" w="25400">
            <a:solidFill>
              <a:srgbClr val="395E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487" name="Shape 487"/>
          <p:cNvSpPr/>
          <p:nvPr/>
        </p:nvSpPr>
        <p:spPr>
          <a:xfrm>
            <a:off x="6950346" y="2293015"/>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Return address</a:t>
            </a:r>
            <a:endParaRPr/>
          </a:p>
        </p:txBody>
      </p:sp>
      <p:sp>
        <p:nvSpPr>
          <p:cNvPr id="488" name="Shape 488"/>
          <p:cNvSpPr/>
          <p:nvPr/>
        </p:nvSpPr>
        <p:spPr>
          <a:xfrm>
            <a:off x="6950346" y="2774867"/>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Return value</a:t>
            </a:r>
            <a:endParaRPr/>
          </a:p>
        </p:txBody>
      </p:sp>
      <p:sp>
        <p:nvSpPr>
          <p:cNvPr id="489" name="Shape 489"/>
          <p:cNvSpPr/>
          <p:nvPr/>
        </p:nvSpPr>
        <p:spPr>
          <a:xfrm>
            <a:off x="6950346" y="3284830"/>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a = 0</a:t>
            </a:r>
            <a:endParaRPr/>
          </a:p>
        </p:txBody>
      </p:sp>
      <p:sp>
        <p:nvSpPr>
          <p:cNvPr id="490" name="Shape 490"/>
          <p:cNvSpPr/>
          <p:nvPr/>
        </p:nvSpPr>
        <p:spPr>
          <a:xfrm>
            <a:off x="6950346" y="3770367"/>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b = 8</a:t>
            </a:r>
            <a:endParaRPr/>
          </a:p>
        </p:txBody>
      </p:sp>
      <p:sp>
        <p:nvSpPr>
          <p:cNvPr id="491" name="Shape 491"/>
          <p:cNvSpPr/>
          <p:nvPr/>
        </p:nvSpPr>
        <p:spPr>
          <a:xfrm>
            <a:off x="6950346" y="4255905"/>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k = 8</a:t>
            </a:r>
            <a:endParaRPr/>
          </a:p>
        </p:txBody>
      </p:sp>
      <p:sp>
        <p:nvSpPr>
          <p:cNvPr id="492" name="Shape 492"/>
          <p:cNvSpPr/>
          <p:nvPr/>
        </p:nvSpPr>
        <p:spPr>
          <a:xfrm>
            <a:off x="6950346" y="4745560"/>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p = &amp;a</a:t>
            </a:r>
            <a:endParaRPr/>
          </a:p>
        </p:txBody>
      </p:sp>
      <p:sp>
        <p:nvSpPr>
          <p:cNvPr id="493" name="Shape 493"/>
          <p:cNvSpPr/>
          <p:nvPr/>
        </p:nvSpPr>
        <p:spPr>
          <a:xfrm>
            <a:off x="6950346" y="5235217"/>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mem</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7" name="Shape 497"/>
        <p:cNvGrpSpPr/>
        <p:nvPr/>
      </p:nvGrpSpPr>
      <p:grpSpPr>
        <a:xfrm>
          <a:off x="0" y="0"/>
          <a:ext cx="0" cy="0"/>
          <a:chOff x="0" y="0"/>
          <a:chExt cx="0" cy="0"/>
        </a:xfrm>
      </p:grpSpPr>
      <p:sp>
        <p:nvSpPr>
          <p:cNvPr id="498" name="Shape 498"/>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fun(</a:t>
            </a:r>
            <a:r>
              <a:rPr b="0" i="0" lang="en-US" sz="1600" u="none" cap="none" strike="noStrike">
                <a:solidFill>
                  <a:srgbClr val="538CD5"/>
                </a:solidFill>
                <a:latin typeface="Roboto Condensed"/>
                <a:ea typeface="Roboto Condensed"/>
                <a:cs typeface="Roboto Condensed"/>
                <a:sym typeface="Roboto Condensed"/>
              </a:rPr>
              <a:t>int</a:t>
            </a:r>
            <a:r>
              <a:rPr b="0" i="0" lang="en-US" sz="1600" u="none" cap="none" strike="noStrike">
                <a:solidFill>
                  <a:schemeClr val="dk1"/>
                </a:solidFill>
                <a:latin typeface="Roboto Condensed"/>
                <a:ea typeface="Roboto Condensed"/>
                <a:cs typeface="Roboto Condensed"/>
                <a:sym typeface="Roboto Condensed"/>
              </a:rPr>
              <a:t> a, </a:t>
            </a: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b) {</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static size_t</a:t>
            </a:r>
            <a:r>
              <a:rPr b="0" i="0" lang="en-US" sz="1600" u="none" cap="none" strike="noStrike">
                <a:solidFill>
                  <a:schemeClr val="dk1"/>
                </a:solidFill>
                <a:latin typeface="Roboto Condensed"/>
                <a:ea typeface="Roboto Condensed"/>
                <a:cs typeface="Roboto Condensed"/>
                <a:sym typeface="Roboto Condensed"/>
              </a:rPr>
              <a:t> numCalls = 0;</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++numCalls;</a:t>
            </a:r>
            <a:endParaRPr/>
          </a:p>
          <a:p>
            <a:pPr indent="0" lvl="0" marL="0" marR="0" rtl="0" algn="l">
              <a:lnSpc>
                <a:spcPct val="100000"/>
              </a:lnSpc>
              <a:spcBef>
                <a:spcPts val="0"/>
              </a:spcBef>
              <a:spcAft>
                <a:spcPts val="0"/>
              </a:spcAft>
              <a:buClr>
                <a:schemeClr val="dk1"/>
              </a:buClr>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k;</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k = b;</a:t>
            </a:r>
            <a:endParaRPr/>
          </a:p>
          <a:p>
            <a:pPr indent="0" lvl="0" marL="0" marR="0" rtl="0" algn="l">
              <a:lnSpc>
                <a:spcPct val="100000"/>
              </a:lnSpc>
              <a:spcBef>
                <a:spcPts val="0"/>
              </a:spcBef>
              <a:spcAft>
                <a:spcPts val="0"/>
              </a:spcAft>
              <a:buClr>
                <a:schemeClr val="dk1"/>
              </a:buClr>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int</a:t>
            </a:r>
            <a:r>
              <a:rPr b="0" i="0" lang="en-US" sz="1600" u="none" cap="none" strike="noStrike">
                <a:solidFill>
                  <a:schemeClr val="dk1"/>
                </a:solidFill>
                <a:latin typeface="Roboto Condensed"/>
                <a:ea typeface="Roboto Condensed"/>
                <a:cs typeface="Roboto Condensed"/>
                <a:sym typeface="Roboto Condensed"/>
              </a:rPr>
              <a:t>* p;</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p = &amp;a;</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*p += 1;</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size_t</a:t>
            </a:r>
            <a:r>
              <a:rPr b="0" i="0" lang="en-US" sz="1600" u="none" cap="none" strike="noStrike">
                <a:solidFill>
                  <a:schemeClr val="dk1"/>
                </a:solidFill>
                <a:latin typeface="Roboto Condensed"/>
                <a:ea typeface="Roboto Condensed"/>
                <a:cs typeface="Roboto Condensed"/>
                <a:sym typeface="Roboto Condensed"/>
              </a:rPr>
              <a:t>* mem = </a:t>
            </a:r>
            <a:r>
              <a:rPr b="0" i="0" lang="en-US" sz="1600" u="none" cap="none" strike="noStrike">
                <a:solidFill>
                  <a:srgbClr val="538CD5"/>
                </a:solidFill>
                <a:latin typeface="Roboto Condensed"/>
                <a:ea typeface="Roboto Condensed"/>
                <a:cs typeface="Roboto Condensed"/>
                <a:sym typeface="Roboto Condensed"/>
              </a:rPr>
              <a:t>new size_t</a:t>
            </a:r>
            <a:r>
              <a:rPr b="0" i="0" lang="en-US" sz="1600" u="none" cap="none" strike="noStrike">
                <a:solidFill>
                  <a:schemeClr val="dk1"/>
                </a:solidFill>
                <a:latin typeface="Roboto Condensed"/>
                <a:ea typeface="Roboto Condensed"/>
                <a:cs typeface="Roboto Condensed"/>
                <a:sym typeface="Roboto Condensed"/>
              </a:rPr>
              <a:t>[10];</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delete</a:t>
            </a:r>
            <a:r>
              <a:rPr b="0" i="0" lang="en-US" sz="1600" u="none" cap="none" strike="noStrike">
                <a:solidFill>
                  <a:schemeClr val="dk1"/>
                </a:solidFill>
                <a:latin typeface="Roboto Condensed"/>
                <a:ea typeface="Roboto Condensed"/>
                <a:cs typeface="Roboto Condensed"/>
                <a:sym typeface="Roboto Condensed"/>
              </a:rPr>
              <a:t> mem; </a:t>
            </a:r>
            <a:endParaRPr/>
          </a:p>
          <a:p>
            <a:pPr indent="0" lvl="0" marL="0" marR="0" rtl="0" algn="l">
              <a:lnSpc>
                <a:spcPct val="100000"/>
              </a:lnSpc>
              <a:spcBef>
                <a:spcPts val="0"/>
              </a:spcBef>
              <a:spcAft>
                <a:spcPts val="0"/>
              </a:spcAft>
              <a:buClr>
                <a:schemeClr val="dk1"/>
              </a:buClr>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return</a:t>
            </a:r>
            <a:r>
              <a:rPr b="0" i="0" lang="en-US" sz="1600" u="none" cap="none" strike="noStrike">
                <a:solidFill>
                  <a:schemeClr val="dk1"/>
                </a:solidFill>
                <a:latin typeface="Roboto Condensed"/>
                <a:ea typeface="Roboto Condensed"/>
                <a:cs typeface="Roboto Condensed"/>
                <a:sym typeface="Roboto Condensed"/>
              </a:rPr>
              <a:t> k + a;</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a:t>
            </a:r>
            <a:endParaRPr/>
          </a:p>
          <a:p>
            <a:pPr indent="0" lvl="0" marL="0" marR="0" rtl="0" algn="l">
              <a:lnSpc>
                <a:spcPct val="100000"/>
              </a:lnSpc>
              <a:spcBef>
                <a:spcPts val="0"/>
              </a:spcBef>
              <a:spcAft>
                <a:spcPts val="0"/>
              </a:spcAft>
              <a:buClr>
                <a:schemeClr val="dk1"/>
              </a:buClr>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main() {</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fun(0, 8);</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a:t>
            </a:r>
            <a:endParaRPr/>
          </a:p>
        </p:txBody>
      </p:sp>
      <p:sp>
        <p:nvSpPr>
          <p:cNvPr id="499" name="Shape 499"/>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Example</a:t>
            </a:r>
            <a:endParaRPr/>
          </a:p>
        </p:txBody>
      </p:sp>
      <p:sp>
        <p:nvSpPr>
          <p:cNvPr id="500" name="Shape 500"/>
          <p:cNvSpPr/>
          <p:nvPr/>
        </p:nvSpPr>
        <p:spPr>
          <a:xfrm>
            <a:off x="9484540" y="1600200"/>
            <a:ext cx="2232248" cy="648071"/>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400" u="none" cap="none" strike="noStrike">
                <a:solidFill>
                  <a:schemeClr val="dk1"/>
                </a:solidFill>
                <a:latin typeface="Calibri"/>
                <a:ea typeface="Calibri"/>
                <a:cs typeface="Calibri"/>
                <a:sym typeface="Calibri"/>
              </a:rPr>
              <a:t>Heap Memory</a:t>
            </a:r>
            <a:endParaRPr/>
          </a:p>
        </p:txBody>
      </p:sp>
      <p:sp>
        <p:nvSpPr>
          <p:cNvPr id="501" name="Shape 501"/>
          <p:cNvSpPr/>
          <p:nvPr/>
        </p:nvSpPr>
        <p:spPr>
          <a:xfrm>
            <a:off x="9484540" y="2774867"/>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Other memory</a:t>
            </a:r>
            <a:endParaRPr/>
          </a:p>
        </p:txBody>
      </p:sp>
      <p:sp>
        <p:nvSpPr>
          <p:cNvPr id="502" name="Shape 502"/>
          <p:cNvSpPr/>
          <p:nvPr/>
        </p:nvSpPr>
        <p:spPr>
          <a:xfrm>
            <a:off x="9484540" y="3270960"/>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Other memory</a:t>
            </a:r>
            <a:endParaRPr/>
          </a:p>
        </p:txBody>
      </p:sp>
      <p:sp>
        <p:nvSpPr>
          <p:cNvPr id="503" name="Shape 503"/>
          <p:cNvSpPr/>
          <p:nvPr/>
        </p:nvSpPr>
        <p:spPr>
          <a:xfrm>
            <a:off x="9484540" y="2293015"/>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Other memory</a:t>
            </a:r>
            <a:endParaRPr/>
          </a:p>
        </p:txBody>
      </p:sp>
      <p:sp>
        <p:nvSpPr>
          <p:cNvPr id="504" name="Shape 504"/>
          <p:cNvSpPr/>
          <p:nvPr/>
        </p:nvSpPr>
        <p:spPr>
          <a:xfrm>
            <a:off x="9484540" y="3785664"/>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Other memory</a:t>
            </a:r>
            <a:endParaRPr/>
          </a:p>
        </p:txBody>
      </p:sp>
      <p:sp>
        <p:nvSpPr>
          <p:cNvPr id="505" name="Shape 505"/>
          <p:cNvSpPr/>
          <p:nvPr/>
        </p:nvSpPr>
        <p:spPr>
          <a:xfrm>
            <a:off x="9484540" y="4300367"/>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Other memory</a:t>
            </a:r>
            <a:endParaRPr/>
          </a:p>
        </p:txBody>
      </p:sp>
      <p:sp>
        <p:nvSpPr>
          <p:cNvPr id="506" name="Shape 506"/>
          <p:cNvSpPr/>
          <p:nvPr/>
        </p:nvSpPr>
        <p:spPr>
          <a:xfrm>
            <a:off x="6950346" y="1600200"/>
            <a:ext cx="2232248" cy="648071"/>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400" u="none" cap="none" strike="noStrike">
                <a:solidFill>
                  <a:schemeClr val="dk1"/>
                </a:solidFill>
                <a:latin typeface="Calibri"/>
                <a:ea typeface="Calibri"/>
                <a:cs typeface="Calibri"/>
                <a:sym typeface="Calibri"/>
              </a:rPr>
              <a:t>Stack Memory</a:t>
            </a:r>
            <a:endParaRPr/>
          </a:p>
        </p:txBody>
      </p:sp>
      <p:sp>
        <p:nvSpPr>
          <p:cNvPr id="507" name="Shape 507"/>
          <p:cNvSpPr/>
          <p:nvPr/>
        </p:nvSpPr>
        <p:spPr>
          <a:xfrm>
            <a:off x="4485821" y="1600200"/>
            <a:ext cx="2232248" cy="648071"/>
          </a:xfrm>
          <a:prstGeom prst="roundRect">
            <a:avLst>
              <a:gd fmla="val 16667" name="adj"/>
            </a:avLst>
          </a:prstGeom>
          <a:solidFill>
            <a:schemeClr val="lt1"/>
          </a:solidFill>
          <a:ln cap="flat"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400" u="none" cap="none" strike="noStrike">
                <a:solidFill>
                  <a:schemeClr val="dk1"/>
                </a:solidFill>
                <a:latin typeface="Calibri"/>
                <a:ea typeface="Calibri"/>
                <a:cs typeface="Calibri"/>
                <a:sym typeface="Calibri"/>
              </a:rPr>
              <a:t>Static Memory</a:t>
            </a:r>
            <a:endParaRPr/>
          </a:p>
        </p:txBody>
      </p:sp>
      <p:sp>
        <p:nvSpPr>
          <p:cNvPr id="508" name="Shape 508"/>
          <p:cNvSpPr/>
          <p:nvPr/>
        </p:nvSpPr>
        <p:spPr>
          <a:xfrm>
            <a:off x="4485821" y="2271600"/>
            <a:ext cx="2232248" cy="445472"/>
          </a:xfrm>
          <a:prstGeom prst="roundRect">
            <a:avLst>
              <a:gd fmla="val 16667" name="adj"/>
            </a:avLst>
          </a:prstGeom>
          <a:solidFill>
            <a:schemeClr val="lt1"/>
          </a:solidFill>
          <a:ln cap="flat"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numCalls = 1</a:t>
            </a:r>
            <a:endParaRPr/>
          </a:p>
        </p:txBody>
      </p:sp>
      <p:sp>
        <p:nvSpPr>
          <p:cNvPr id="509" name="Shape 509"/>
          <p:cNvSpPr/>
          <p:nvPr/>
        </p:nvSpPr>
        <p:spPr>
          <a:xfrm rot="10800000">
            <a:off x="1711686" y="3871445"/>
            <a:ext cx="574766" cy="209005"/>
          </a:xfrm>
          <a:prstGeom prst="rightArrow">
            <a:avLst>
              <a:gd fmla="val 50000" name="adj1"/>
              <a:gd fmla="val 50000" name="adj2"/>
            </a:avLst>
          </a:prstGeom>
          <a:solidFill>
            <a:schemeClr val="accent1"/>
          </a:solidFill>
          <a:ln cap="flat" cmpd="sng" w="25400">
            <a:solidFill>
              <a:srgbClr val="395E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510" name="Shape 510"/>
          <p:cNvSpPr/>
          <p:nvPr/>
        </p:nvSpPr>
        <p:spPr>
          <a:xfrm>
            <a:off x="6950346" y="2293015"/>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Return address</a:t>
            </a:r>
            <a:endParaRPr/>
          </a:p>
        </p:txBody>
      </p:sp>
      <p:sp>
        <p:nvSpPr>
          <p:cNvPr id="511" name="Shape 511"/>
          <p:cNvSpPr/>
          <p:nvPr/>
        </p:nvSpPr>
        <p:spPr>
          <a:xfrm>
            <a:off x="6950346" y="2774867"/>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Return value</a:t>
            </a:r>
            <a:endParaRPr/>
          </a:p>
        </p:txBody>
      </p:sp>
      <p:sp>
        <p:nvSpPr>
          <p:cNvPr id="512" name="Shape 512"/>
          <p:cNvSpPr/>
          <p:nvPr/>
        </p:nvSpPr>
        <p:spPr>
          <a:xfrm>
            <a:off x="6950346" y="3284830"/>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a = 1</a:t>
            </a:r>
            <a:endParaRPr/>
          </a:p>
        </p:txBody>
      </p:sp>
      <p:sp>
        <p:nvSpPr>
          <p:cNvPr id="513" name="Shape 513"/>
          <p:cNvSpPr/>
          <p:nvPr/>
        </p:nvSpPr>
        <p:spPr>
          <a:xfrm>
            <a:off x="6950346" y="3770367"/>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b = 8</a:t>
            </a:r>
            <a:endParaRPr/>
          </a:p>
        </p:txBody>
      </p:sp>
      <p:sp>
        <p:nvSpPr>
          <p:cNvPr id="514" name="Shape 514"/>
          <p:cNvSpPr/>
          <p:nvPr/>
        </p:nvSpPr>
        <p:spPr>
          <a:xfrm>
            <a:off x="6950346" y="4255905"/>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k = 8</a:t>
            </a:r>
            <a:endParaRPr/>
          </a:p>
        </p:txBody>
      </p:sp>
      <p:sp>
        <p:nvSpPr>
          <p:cNvPr id="515" name="Shape 515"/>
          <p:cNvSpPr/>
          <p:nvPr/>
        </p:nvSpPr>
        <p:spPr>
          <a:xfrm>
            <a:off x="6950346" y="4745560"/>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p = &amp;a</a:t>
            </a:r>
            <a:endParaRPr/>
          </a:p>
        </p:txBody>
      </p:sp>
      <p:sp>
        <p:nvSpPr>
          <p:cNvPr id="516" name="Shape 516"/>
          <p:cNvSpPr/>
          <p:nvPr/>
        </p:nvSpPr>
        <p:spPr>
          <a:xfrm>
            <a:off x="6950346" y="5235217"/>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mem</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0" name="Shape 520"/>
        <p:cNvGrpSpPr/>
        <p:nvPr/>
      </p:nvGrpSpPr>
      <p:grpSpPr>
        <a:xfrm>
          <a:off x="0" y="0"/>
          <a:ext cx="0" cy="0"/>
          <a:chOff x="0" y="0"/>
          <a:chExt cx="0" cy="0"/>
        </a:xfrm>
      </p:grpSpPr>
      <p:sp>
        <p:nvSpPr>
          <p:cNvPr id="521" name="Shape 521"/>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fun(</a:t>
            </a:r>
            <a:r>
              <a:rPr b="0" i="0" lang="en-US" sz="1600" u="none" cap="none" strike="noStrike">
                <a:solidFill>
                  <a:srgbClr val="538CD5"/>
                </a:solidFill>
                <a:latin typeface="Roboto Condensed"/>
                <a:ea typeface="Roboto Condensed"/>
                <a:cs typeface="Roboto Condensed"/>
                <a:sym typeface="Roboto Condensed"/>
              </a:rPr>
              <a:t>int</a:t>
            </a:r>
            <a:r>
              <a:rPr b="0" i="0" lang="en-US" sz="1600" u="none" cap="none" strike="noStrike">
                <a:solidFill>
                  <a:schemeClr val="dk1"/>
                </a:solidFill>
                <a:latin typeface="Roboto Condensed"/>
                <a:ea typeface="Roboto Condensed"/>
                <a:cs typeface="Roboto Condensed"/>
                <a:sym typeface="Roboto Condensed"/>
              </a:rPr>
              <a:t> a, </a:t>
            </a: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b) {</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static size_t</a:t>
            </a:r>
            <a:r>
              <a:rPr b="0" i="0" lang="en-US" sz="1600" u="none" cap="none" strike="noStrike">
                <a:solidFill>
                  <a:schemeClr val="dk1"/>
                </a:solidFill>
                <a:latin typeface="Roboto Condensed"/>
                <a:ea typeface="Roboto Condensed"/>
                <a:cs typeface="Roboto Condensed"/>
                <a:sym typeface="Roboto Condensed"/>
              </a:rPr>
              <a:t> numCalls = 0;</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++numCalls;</a:t>
            </a:r>
            <a:endParaRPr/>
          </a:p>
          <a:p>
            <a:pPr indent="0" lvl="0" marL="0" marR="0" rtl="0" algn="l">
              <a:lnSpc>
                <a:spcPct val="100000"/>
              </a:lnSpc>
              <a:spcBef>
                <a:spcPts val="0"/>
              </a:spcBef>
              <a:spcAft>
                <a:spcPts val="0"/>
              </a:spcAft>
              <a:buClr>
                <a:schemeClr val="dk1"/>
              </a:buClr>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k;</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k = b;</a:t>
            </a:r>
            <a:endParaRPr/>
          </a:p>
          <a:p>
            <a:pPr indent="0" lvl="0" marL="0" marR="0" rtl="0" algn="l">
              <a:lnSpc>
                <a:spcPct val="100000"/>
              </a:lnSpc>
              <a:spcBef>
                <a:spcPts val="0"/>
              </a:spcBef>
              <a:spcAft>
                <a:spcPts val="0"/>
              </a:spcAft>
              <a:buClr>
                <a:schemeClr val="dk1"/>
              </a:buClr>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int</a:t>
            </a:r>
            <a:r>
              <a:rPr b="0" i="0" lang="en-US" sz="1600" u="none" cap="none" strike="noStrike">
                <a:solidFill>
                  <a:schemeClr val="dk1"/>
                </a:solidFill>
                <a:latin typeface="Roboto Condensed"/>
                <a:ea typeface="Roboto Condensed"/>
                <a:cs typeface="Roboto Condensed"/>
                <a:sym typeface="Roboto Condensed"/>
              </a:rPr>
              <a:t>* p;</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p = &amp;a;</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*p += 1;</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size_t</a:t>
            </a:r>
            <a:r>
              <a:rPr b="0" i="0" lang="en-US" sz="1600" u="none" cap="none" strike="noStrike">
                <a:solidFill>
                  <a:schemeClr val="dk1"/>
                </a:solidFill>
                <a:latin typeface="Roboto Condensed"/>
                <a:ea typeface="Roboto Condensed"/>
                <a:cs typeface="Roboto Condensed"/>
                <a:sym typeface="Roboto Condensed"/>
              </a:rPr>
              <a:t>* mem = </a:t>
            </a:r>
            <a:r>
              <a:rPr b="0" i="0" lang="en-US" sz="1600" u="none" cap="none" strike="noStrike">
                <a:solidFill>
                  <a:srgbClr val="538CD5"/>
                </a:solidFill>
                <a:latin typeface="Roboto Condensed"/>
                <a:ea typeface="Roboto Condensed"/>
                <a:cs typeface="Roboto Condensed"/>
                <a:sym typeface="Roboto Condensed"/>
              </a:rPr>
              <a:t>new size_t</a:t>
            </a:r>
            <a:r>
              <a:rPr b="0" i="0" lang="en-US" sz="1600" u="none" cap="none" strike="noStrike">
                <a:solidFill>
                  <a:schemeClr val="dk1"/>
                </a:solidFill>
                <a:latin typeface="Roboto Condensed"/>
                <a:ea typeface="Roboto Condensed"/>
                <a:cs typeface="Roboto Condensed"/>
                <a:sym typeface="Roboto Condensed"/>
              </a:rPr>
              <a:t>[10];</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delete</a:t>
            </a:r>
            <a:r>
              <a:rPr b="0" i="0" lang="en-US" sz="1600" u="none" cap="none" strike="noStrike">
                <a:solidFill>
                  <a:schemeClr val="dk1"/>
                </a:solidFill>
                <a:latin typeface="Roboto Condensed"/>
                <a:ea typeface="Roboto Condensed"/>
                <a:cs typeface="Roboto Condensed"/>
                <a:sym typeface="Roboto Condensed"/>
              </a:rPr>
              <a:t> mem; </a:t>
            </a:r>
            <a:endParaRPr/>
          </a:p>
          <a:p>
            <a:pPr indent="0" lvl="0" marL="0" marR="0" rtl="0" algn="l">
              <a:lnSpc>
                <a:spcPct val="100000"/>
              </a:lnSpc>
              <a:spcBef>
                <a:spcPts val="0"/>
              </a:spcBef>
              <a:spcAft>
                <a:spcPts val="0"/>
              </a:spcAft>
              <a:buClr>
                <a:schemeClr val="dk1"/>
              </a:buClr>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return</a:t>
            </a:r>
            <a:r>
              <a:rPr b="0" i="0" lang="en-US" sz="1600" u="none" cap="none" strike="noStrike">
                <a:solidFill>
                  <a:schemeClr val="dk1"/>
                </a:solidFill>
                <a:latin typeface="Roboto Condensed"/>
                <a:ea typeface="Roboto Condensed"/>
                <a:cs typeface="Roboto Condensed"/>
                <a:sym typeface="Roboto Condensed"/>
              </a:rPr>
              <a:t> k + a;</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a:t>
            </a:r>
            <a:endParaRPr/>
          </a:p>
          <a:p>
            <a:pPr indent="0" lvl="0" marL="0" marR="0" rtl="0" algn="l">
              <a:lnSpc>
                <a:spcPct val="100000"/>
              </a:lnSpc>
              <a:spcBef>
                <a:spcPts val="0"/>
              </a:spcBef>
              <a:spcAft>
                <a:spcPts val="0"/>
              </a:spcAft>
              <a:buClr>
                <a:schemeClr val="dk1"/>
              </a:buClr>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main() {</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fun(0, 8);</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a:t>
            </a:r>
            <a:endParaRPr/>
          </a:p>
        </p:txBody>
      </p:sp>
      <p:sp>
        <p:nvSpPr>
          <p:cNvPr id="522" name="Shape 522"/>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Example</a:t>
            </a:r>
            <a:endParaRPr/>
          </a:p>
        </p:txBody>
      </p:sp>
      <p:sp>
        <p:nvSpPr>
          <p:cNvPr id="523" name="Shape 523"/>
          <p:cNvSpPr/>
          <p:nvPr/>
        </p:nvSpPr>
        <p:spPr>
          <a:xfrm>
            <a:off x="9484540" y="1600200"/>
            <a:ext cx="2232248" cy="648071"/>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400" u="none" cap="none" strike="noStrike">
                <a:solidFill>
                  <a:schemeClr val="dk1"/>
                </a:solidFill>
                <a:latin typeface="Calibri"/>
                <a:ea typeface="Calibri"/>
                <a:cs typeface="Calibri"/>
                <a:sym typeface="Calibri"/>
              </a:rPr>
              <a:t>Heap Memory</a:t>
            </a:r>
            <a:endParaRPr/>
          </a:p>
        </p:txBody>
      </p:sp>
      <p:sp>
        <p:nvSpPr>
          <p:cNvPr id="524" name="Shape 524"/>
          <p:cNvSpPr/>
          <p:nvPr/>
        </p:nvSpPr>
        <p:spPr>
          <a:xfrm>
            <a:off x="9484540" y="2774867"/>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size_t[10]</a:t>
            </a:r>
            <a:endParaRPr/>
          </a:p>
        </p:txBody>
      </p:sp>
      <p:sp>
        <p:nvSpPr>
          <p:cNvPr id="525" name="Shape 525"/>
          <p:cNvSpPr/>
          <p:nvPr/>
        </p:nvSpPr>
        <p:spPr>
          <a:xfrm>
            <a:off x="9484540" y="3270960"/>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Other memory</a:t>
            </a:r>
            <a:endParaRPr/>
          </a:p>
        </p:txBody>
      </p:sp>
      <p:sp>
        <p:nvSpPr>
          <p:cNvPr id="526" name="Shape 526"/>
          <p:cNvSpPr/>
          <p:nvPr/>
        </p:nvSpPr>
        <p:spPr>
          <a:xfrm>
            <a:off x="9484540" y="2293015"/>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Other memory</a:t>
            </a:r>
            <a:endParaRPr/>
          </a:p>
        </p:txBody>
      </p:sp>
      <p:sp>
        <p:nvSpPr>
          <p:cNvPr id="527" name="Shape 527"/>
          <p:cNvSpPr/>
          <p:nvPr/>
        </p:nvSpPr>
        <p:spPr>
          <a:xfrm>
            <a:off x="9484540" y="3785664"/>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Other memory</a:t>
            </a:r>
            <a:endParaRPr/>
          </a:p>
        </p:txBody>
      </p:sp>
      <p:sp>
        <p:nvSpPr>
          <p:cNvPr id="528" name="Shape 528"/>
          <p:cNvSpPr/>
          <p:nvPr/>
        </p:nvSpPr>
        <p:spPr>
          <a:xfrm>
            <a:off x="9484540" y="4300367"/>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Other memory</a:t>
            </a:r>
            <a:endParaRPr/>
          </a:p>
        </p:txBody>
      </p:sp>
      <p:sp>
        <p:nvSpPr>
          <p:cNvPr id="529" name="Shape 529"/>
          <p:cNvSpPr/>
          <p:nvPr/>
        </p:nvSpPr>
        <p:spPr>
          <a:xfrm>
            <a:off x="6950346" y="1600200"/>
            <a:ext cx="2232248" cy="648071"/>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400" u="none" cap="none" strike="noStrike">
                <a:solidFill>
                  <a:schemeClr val="dk1"/>
                </a:solidFill>
                <a:latin typeface="Calibri"/>
                <a:ea typeface="Calibri"/>
                <a:cs typeface="Calibri"/>
                <a:sym typeface="Calibri"/>
              </a:rPr>
              <a:t>Stack Memory</a:t>
            </a:r>
            <a:endParaRPr/>
          </a:p>
        </p:txBody>
      </p:sp>
      <p:sp>
        <p:nvSpPr>
          <p:cNvPr id="530" name="Shape 530"/>
          <p:cNvSpPr/>
          <p:nvPr/>
        </p:nvSpPr>
        <p:spPr>
          <a:xfrm>
            <a:off x="4485821" y="1600200"/>
            <a:ext cx="2232248" cy="648071"/>
          </a:xfrm>
          <a:prstGeom prst="roundRect">
            <a:avLst>
              <a:gd fmla="val 16667" name="adj"/>
            </a:avLst>
          </a:prstGeom>
          <a:solidFill>
            <a:schemeClr val="lt1"/>
          </a:solidFill>
          <a:ln cap="flat"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400" u="none" cap="none" strike="noStrike">
                <a:solidFill>
                  <a:schemeClr val="dk1"/>
                </a:solidFill>
                <a:latin typeface="Calibri"/>
                <a:ea typeface="Calibri"/>
                <a:cs typeface="Calibri"/>
                <a:sym typeface="Calibri"/>
              </a:rPr>
              <a:t>Static Memory</a:t>
            </a:r>
            <a:endParaRPr/>
          </a:p>
        </p:txBody>
      </p:sp>
      <p:sp>
        <p:nvSpPr>
          <p:cNvPr id="531" name="Shape 531"/>
          <p:cNvSpPr/>
          <p:nvPr/>
        </p:nvSpPr>
        <p:spPr>
          <a:xfrm>
            <a:off x="4485821" y="2271600"/>
            <a:ext cx="2232248" cy="445472"/>
          </a:xfrm>
          <a:prstGeom prst="roundRect">
            <a:avLst>
              <a:gd fmla="val 16667" name="adj"/>
            </a:avLst>
          </a:prstGeom>
          <a:solidFill>
            <a:schemeClr val="lt1"/>
          </a:solidFill>
          <a:ln cap="flat"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numCalls = 1</a:t>
            </a:r>
            <a:endParaRPr/>
          </a:p>
        </p:txBody>
      </p:sp>
      <p:sp>
        <p:nvSpPr>
          <p:cNvPr id="532" name="Shape 532"/>
          <p:cNvSpPr/>
          <p:nvPr/>
        </p:nvSpPr>
        <p:spPr>
          <a:xfrm rot="10800000">
            <a:off x="3688532" y="4374138"/>
            <a:ext cx="574766" cy="209005"/>
          </a:xfrm>
          <a:prstGeom prst="rightArrow">
            <a:avLst>
              <a:gd fmla="val 50000" name="adj1"/>
              <a:gd fmla="val 50000" name="adj2"/>
            </a:avLst>
          </a:prstGeom>
          <a:solidFill>
            <a:schemeClr val="accent1"/>
          </a:solidFill>
          <a:ln cap="flat" cmpd="sng" w="25400">
            <a:solidFill>
              <a:srgbClr val="395E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533" name="Shape 533"/>
          <p:cNvSpPr/>
          <p:nvPr/>
        </p:nvSpPr>
        <p:spPr>
          <a:xfrm>
            <a:off x="6950346" y="2293015"/>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Return address</a:t>
            </a:r>
            <a:endParaRPr/>
          </a:p>
        </p:txBody>
      </p:sp>
      <p:sp>
        <p:nvSpPr>
          <p:cNvPr id="534" name="Shape 534"/>
          <p:cNvSpPr/>
          <p:nvPr/>
        </p:nvSpPr>
        <p:spPr>
          <a:xfrm>
            <a:off x="6950346" y="2774867"/>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Return value</a:t>
            </a:r>
            <a:endParaRPr/>
          </a:p>
        </p:txBody>
      </p:sp>
      <p:sp>
        <p:nvSpPr>
          <p:cNvPr id="535" name="Shape 535"/>
          <p:cNvSpPr/>
          <p:nvPr/>
        </p:nvSpPr>
        <p:spPr>
          <a:xfrm>
            <a:off x="6950346" y="3284830"/>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a = 1</a:t>
            </a:r>
            <a:endParaRPr/>
          </a:p>
        </p:txBody>
      </p:sp>
      <p:sp>
        <p:nvSpPr>
          <p:cNvPr id="536" name="Shape 536"/>
          <p:cNvSpPr/>
          <p:nvPr/>
        </p:nvSpPr>
        <p:spPr>
          <a:xfrm>
            <a:off x="6950346" y="3770367"/>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b = 8</a:t>
            </a:r>
            <a:endParaRPr/>
          </a:p>
        </p:txBody>
      </p:sp>
      <p:sp>
        <p:nvSpPr>
          <p:cNvPr id="537" name="Shape 537"/>
          <p:cNvSpPr/>
          <p:nvPr/>
        </p:nvSpPr>
        <p:spPr>
          <a:xfrm>
            <a:off x="6950346" y="4255905"/>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k = 8</a:t>
            </a:r>
            <a:endParaRPr/>
          </a:p>
        </p:txBody>
      </p:sp>
      <p:sp>
        <p:nvSpPr>
          <p:cNvPr id="538" name="Shape 538"/>
          <p:cNvSpPr/>
          <p:nvPr/>
        </p:nvSpPr>
        <p:spPr>
          <a:xfrm>
            <a:off x="6950346" y="4745560"/>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p = &amp;a</a:t>
            </a:r>
            <a:endParaRPr/>
          </a:p>
        </p:txBody>
      </p:sp>
      <p:sp>
        <p:nvSpPr>
          <p:cNvPr id="539" name="Shape 539"/>
          <p:cNvSpPr/>
          <p:nvPr/>
        </p:nvSpPr>
        <p:spPr>
          <a:xfrm>
            <a:off x="6950346" y="5235217"/>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mem = address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3" name="Shape 543"/>
        <p:cNvGrpSpPr/>
        <p:nvPr/>
      </p:nvGrpSpPr>
      <p:grpSpPr>
        <a:xfrm>
          <a:off x="0" y="0"/>
          <a:ext cx="0" cy="0"/>
          <a:chOff x="0" y="0"/>
          <a:chExt cx="0" cy="0"/>
        </a:xfrm>
      </p:grpSpPr>
      <p:sp>
        <p:nvSpPr>
          <p:cNvPr id="544" name="Shape 544"/>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fun(</a:t>
            </a:r>
            <a:r>
              <a:rPr b="0" i="0" lang="en-US" sz="1600" u="none" cap="none" strike="noStrike">
                <a:solidFill>
                  <a:srgbClr val="538CD5"/>
                </a:solidFill>
                <a:latin typeface="Roboto Condensed"/>
                <a:ea typeface="Roboto Condensed"/>
                <a:cs typeface="Roboto Condensed"/>
                <a:sym typeface="Roboto Condensed"/>
              </a:rPr>
              <a:t>int</a:t>
            </a:r>
            <a:r>
              <a:rPr b="0" i="0" lang="en-US" sz="1600" u="none" cap="none" strike="noStrike">
                <a:solidFill>
                  <a:schemeClr val="dk1"/>
                </a:solidFill>
                <a:latin typeface="Roboto Condensed"/>
                <a:ea typeface="Roboto Condensed"/>
                <a:cs typeface="Roboto Condensed"/>
                <a:sym typeface="Roboto Condensed"/>
              </a:rPr>
              <a:t> a, </a:t>
            </a: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b) {</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static size_t </a:t>
            </a:r>
            <a:r>
              <a:rPr b="0" i="0" lang="en-US" sz="1600" u="none" cap="none" strike="noStrike">
                <a:solidFill>
                  <a:schemeClr val="dk1"/>
                </a:solidFill>
                <a:latin typeface="Roboto Condensed"/>
                <a:ea typeface="Roboto Condensed"/>
                <a:cs typeface="Roboto Condensed"/>
                <a:sym typeface="Roboto Condensed"/>
              </a:rPr>
              <a:t>numCalls = 0;</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++numCalls;</a:t>
            </a:r>
            <a:endParaRPr/>
          </a:p>
          <a:p>
            <a:pPr indent="0" lvl="0" marL="0" marR="0" rtl="0" algn="l">
              <a:lnSpc>
                <a:spcPct val="100000"/>
              </a:lnSpc>
              <a:spcBef>
                <a:spcPts val="0"/>
              </a:spcBef>
              <a:spcAft>
                <a:spcPts val="0"/>
              </a:spcAft>
              <a:buClr>
                <a:schemeClr val="dk1"/>
              </a:buClr>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k;</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k = b;</a:t>
            </a:r>
            <a:endParaRPr/>
          </a:p>
          <a:p>
            <a:pPr indent="0" lvl="0" marL="0" marR="0" rtl="0" algn="l">
              <a:lnSpc>
                <a:spcPct val="100000"/>
              </a:lnSpc>
              <a:spcBef>
                <a:spcPts val="0"/>
              </a:spcBef>
              <a:spcAft>
                <a:spcPts val="0"/>
              </a:spcAft>
              <a:buClr>
                <a:schemeClr val="dk1"/>
              </a:buClr>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int</a:t>
            </a:r>
            <a:r>
              <a:rPr b="0" i="0" lang="en-US" sz="1600" u="none" cap="none" strike="noStrike">
                <a:solidFill>
                  <a:schemeClr val="dk1"/>
                </a:solidFill>
                <a:latin typeface="Roboto Condensed"/>
                <a:ea typeface="Roboto Condensed"/>
                <a:cs typeface="Roboto Condensed"/>
                <a:sym typeface="Roboto Condensed"/>
              </a:rPr>
              <a:t>* p;</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p = &amp;a;</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*p += 1;</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size_t</a:t>
            </a:r>
            <a:r>
              <a:rPr b="0" i="0" lang="en-US" sz="1600" u="none" cap="none" strike="noStrike">
                <a:solidFill>
                  <a:schemeClr val="dk1"/>
                </a:solidFill>
                <a:latin typeface="Roboto Condensed"/>
                <a:ea typeface="Roboto Condensed"/>
                <a:cs typeface="Roboto Condensed"/>
                <a:sym typeface="Roboto Condensed"/>
              </a:rPr>
              <a:t>* mem = </a:t>
            </a:r>
            <a:r>
              <a:rPr b="0" i="0" lang="en-US" sz="1600" u="none" cap="none" strike="noStrike">
                <a:solidFill>
                  <a:srgbClr val="538CD5"/>
                </a:solidFill>
                <a:latin typeface="Roboto Condensed"/>
                <a:ea typeface="Roboto Condensed"/>
                <a:cs typeface="Roboto Condensed"/>
                <a:sym typeface="Roboto Condensed"/>
              </a:rPr>
              <a:t>new size_t</a:t>
            </a:r>
            <a:r>
              <a:rPr b="0" i="0" lang="en-US" sz="1600" u="none" cap="none" strike="noStrike">
                <a:solidFill>
                  <a:schemeClr val="dk1"/>
                </a:solidFill>
                <a:latin typeface="Roboto Condensed"/>
                <a:ea typeface="Roboto Condensed"/>
                <a:cs typeface="Roboto Condensed"/>
                <a:sym typeface="Roboto Condensed"/>
              </a:rPr>
              <a:t>[10];</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delete</a:t>
            </a:r>
            <a:r>
              <a:rPr b="0" i="0" lang="en-US" sz="1600" u="none" cap="none" strike="noStrike">
                <a:solidFill>
                  <a:schemeClr val="dk1"/>
                </a:solidFill>
                <a:latin typeface="Roboto Condensed"/>
                <a:ea typeface="Roboto Condensed"/>
                <a:cs typeface="Roboto Condensed"/>
                <a:sym typeface="Roboto Condensed"/>
              </a:rPr>
              <a:t> mem; </a:t>
            </a:r>
            <a:endParaRPr/>
          </a:p>
          <a:p>
            <a:pPr indent="0" lvl="0" marL="0" marR="0" rtl="0" algn="l">
              <a:lnSpc>
                <a:spcPct val="100000"/>
              </a:lnSpc>
              <a:spcBef>
                <a:spcPts val="0"/>
              </a:spcBef>
              <a:spcAft>
                <a:spcPts val="0"/>
              </a:spcAft>
              <a:buClr>
                <a:schemeClr val="dk1"/>
              </a:buClr>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return</a:t>
            </a:r>
            <a:r>
              <a:rPr b="0" i="0" lang="en-US" sz="1600" u="none" cap="none" strike="noStrike">
                <a:solidFill>
                  <a:schemeClr val="dk1"/>
                </a:solidFill>
                <a:latin typeface="Roboto Condensed"/>
                <a:ea typeface="Roboto Condensed"/>
                <a:cs typeface="Roboto Condensed"/>
                <a:sym typeface="Roboto Condensed"/>
              </a:rPr>
              <a:t> k + a;</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a:t>
            </a:r>
            <a:endParaRPr/>
          </a:p>
          <a:p>
            <a:pPr indent="0" lvl="0" marL="0" marR="0" rtl="0" algn="l">
              <a:lnSpc>
                <a:spcPct val="100000"/>
              </a:lnSpc>
              <a:spcBef>
                <a:spcPts val="0"/>
              </a:spcBef>
              <a:spcAft>
                <a:spcPts val="0"/>
              </a:spcAft>
              <a:buClr>
                <a:schemeClr val="dk1"/>
              </a:buClr>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main() {</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fun(0, 8);</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a:t>
            </a:r>
            <a:endParaRPr/>
          </a:p>
        </p:txBody>
      </p:sp>
      <p:sp>
        <p:nvSpPr>
          <p:cNvPr id="545" name="Shape 545"/>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Example</a:t>
            </a:r>
            <a:endParaRPr/>
          </a:p>
        </p:txBody>
      </p:sp>
      <p:sp>
        <p:nvSpPr>
          <p:cNvPr id="546" name="Shape 546"/>
          <p:cNvSpPr/>
          <p:nvPr/>
        </p:nvSpPr>
        <p:spPr>
          <a:xfrm>
            <a:off x="9484540" y="1600200"/>
            <a:ext cx="2232248" cy="648071"/>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400" u="none" cap="none" strike="noStrike">
                <a:solidFill>
                  <a:schemeClr val="dk1"/>
                </a:solidFill>
                <a:latin typeface="Calibri"/>
                <a:ea typeface="Calibri"/>
                <a:cs typeface="Calibri"/>
                <a:sym typeface="Calibri"/>
              </a:rPr>
              <a:t>Heap Memory</a:t>
            </a:r>
            <a:endParaRPr/>
          </a:p>
        </p:txBody>
      </p:sp>
      <p:sp>
        <p:nvSpPr>
          <p:cNvPr id="547" name="Shape 547"/>
          <p:cNvSpPr/>
          <p:nvPr/>
        </p:nvSpPr>
        <p:spPr>
          <a:xfrm>
            <a:off x="9484540" y="2774867"/>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Other memory</a:t>
            </a:r>
            <a:endParaRPr/>
          </a:p>
        </p:txBody>
      </p:sp>
      <p:sp>
        <p:nvSpPr>
          <p:cNvPr id="548" name="Shape 548"/>
          <p:cNvSpPr/>
          <p:nvPr/>
        </p:nvSpPr>
        <p:spPr>
          <a:xfrm>
            <a:off x="9484540" y="3270960"/>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Other memory</a:t>
            </a:r>
            <a:endParaRPr/>
          </a:p>
        </p:txBody>
      </p:sp>
      <p:sp>
        <p:nvSpPr>
          <p:cNvPr id="549" name="Shape 549"/>
          <p:cNvSpPr/>
          <p:nvPr/>
        </p:nvSpPr>
        <p:spPr>
          <a:xfrm>
            <a:off x="9484540" y="2293015"/>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Other memory</a:t>
            </a:r>
            <a:endParaRPr/>
          </a:p>
        </p:txBody>
      </p:sp>
      <p:sp>
        <p:nvSpPr>
          <p:cNvPr id="550" name="Shape 550"/>
          <p:cNvSpPr/>
          <p:nvPr/>
        </p:nvSpPr>
        <p:spPr>
          <a:xfrm>
            <a:off x="9484540" y="3785664"/>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Other memory</a:t>
            </a:r>
            <a:endParaRPr/>
          </a:p>
        </p:txBody>
      </p:sp>
      <p:sp>
        <p:nvSpPr>
          <p:cNvPr id="551" name="Shape 551"/>
          <p:cNvSpPr/>
          <p:nvPr/>
        </p:nvSpPr>
        <p:spPr>
          <a:xfrm>
            <a:off x="9484540" y="4300367"/>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Other memory</a:t>
            </a:r>
            <a:endParaRPr/>
          </a:p>
        </p:txBody>
      </p:sp>
      <p:sp>
        <p:nvSpPr>
          <p:cNvPr id="552" name="Shape 552"/>
          <p:cNvSpPr/>
          <p:nvPr/>
        </p:nvSpPr>
        <p:spPr>
          <a:xfrm>
            <a:off x="6950346" y="1600200"/>
            <a:ext cx="2232248" cy="648071"/>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400" u="none" cap="none" strike="noStrike">
                <a:solidFill>
                  <a:schemeClr val="dk1"/>
                </a:solidFill>
                <a:latin typeface="Calibri"/>
                <a:ea typeface="Calibri"/>
                <a:cs typeface="Calibri"/>
                <a:sym typeface="Calibri"/>
              </a:rPr>
              <a:t>Stack Memory</a:t>
            </a:r>
            <a:endParaRPr/>
          </a:p>
        </p:txBody>
      </p:sp>
      <p:sp>
        <p:nvSpPr>
          <p:cNvPr id="553" name="Shape 553"/>
          <p:cNvSpPr/>
          <p:nvPr/>
        </p:nvSpPr>
        <p:spPr>
          <a:xfrm>
            <a:off x="4485821" y="1600200"/>
            <a:ext cx="2232248" cy="648071"/>
          </a:xfrm>
          <a:prstGeom prst="roundRect">
            <a:avLst>
              <a:gd fmla="val 16667" name="adj"/>
            </a:avLst>
          </a:prstGeom>
          <a:solidFill>
            <a:schemeClr val="lt1"/>
          </a:solidFill>
          <a:ln cap="flat"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400" u="none" cap="none" strike="noStrike">
                <a:solidFill>
                  <a:schemeClr val="dk1"/>
                </a:solidFill>
                <a:latin typeface="Calibri"/>
                <a:ea typeface="Calibri"/>
                <a:cs typeface="Calibri"/>
                <a:sym typeface="Calibri"/>
              </a:rPr>
              <a:t>Static Memory</a:t>
            </a:r>
            <a:endParaRPr/>
          </a:p>
        </p:txBody>
      </p:sp>
      <p:sp>
        <p:nvSpPr>
          <p:cNvPr id="554" name="Shape 554"/>
          <p:cNvSpPr/>
          <p:nvPr/>
        </p:nvSpPr>
        <p:spPr>
          <a:xfrm>
            <a:off x="4485821" y="2271600"/>
            <a:ext cx="2232248" cy="445472"/>
          </a:xfrm>
          <a:prstGeom prst="roundRect">
            <a:avLst>
              <a:gd fmla="val 16667" name="adj"/>
            </a:avLst>
          </a:prstGeom>
          <a:solidFill>
            <a:schemeClr val="lt1"/>
          </a:solidFill>
          <a:ln cap="flat"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numCalls = 1</a:t>
            </a:r>
            <a:endParaRPr/>
          </a:p>
        </p:txBody>
      </p:sp>
      <p:sp>
        <p:nvSpPr>
          <p:cNvPr id="555" name="Shape 555"/>
          <p:cNvSpPr/>
          <p:nvPr/>
        </p:nvSpPr>
        <p:spPr>
          <a:xfrm rot="10800000">
            <a:off x="2321287" y="4596874"/>
            <a:ext cx="574766" cy="209005"/>
          </a:xfrm>
          <a:prstGeom prst="rightArrow">
            <a:avLst>
              <a:gd fmla="val 50000" name="adj1"/>
              <a:gd fmla="val 50000" name="adj2"/>
            </a:avLst>
          </a:prstGeom>
          <a:solidFill>
            <a:schemeClr val="accent1"/>
          </a:solidFill>
          <a:ln cap="flat" cmpd="sng" w="25400">
            <a:solidFill>
              <a:srgbClr val="395E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556" name="Shape 556"/>
          <p:cNvSpPr/>
          <p:nvPr/>
        </p:nvSpPr>
        <p:spPr>
          <a:xfrm>
            <a:off x="6950346" y="2293015"/>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Return address</a:t>
            </a:r>
            <a:endParaRPr/>
          </a:p>
        </p:txBody>
      </p:sp>
      <p:sp>
        <p:nvSpPr>
          <p:cNvPr id="557" name="Shape 557"/>
          <p:cNvSpPr/>
          <p:nvPr/>
        </p:nvSpPr>
        <p:spPr>
          <a:xfrm>
            <a:off x="6950346" y="2774867"/>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Return value</a:t>
            </a:r>
            <a:endParaRPr/>
          </a:p>
        </p:txBody>
      </p:sp>
      <p:sp>
        <p:nvSpPr>
          <p:cNvPr id="558" name="Shape 558"/>
          <p:cNvSpPr/>
          <p:nvPr/>
        </p:nvSpPr>
        <p:spPr>
          <a:xfrm>
            <a:off x="6950346" y="3284830"/>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a = 1</a:t>
            </a:r>
            <a:endParaRPr/>
          </a:p>
        </p:txBody>
      </p:sp>
      <p:sp>
        <p:nvSpPr>
          <p:cNvPr id="559" name="Shape 559"/>
          <p:cNvSpPr/>
          <p:nvPr/>
        </p:nvSpPr>
        <p:spPr>
          <a:xfrm>
            <a:off x="6950346" y="3770367"/>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b = 8</a:t>
            </a:r>
            <a:endParaRPr/>
          </a:p>
        </p:txBody>
      </p:sp>
      <p:sp>
        <p:nvSpPr>
          <p:cNvPr id="560" name="Shape 560"/>
          <p:cNvSpPr/>
          <p:nvPr/>
        </p:nvSpPr>
        <p:spPr>
          <a:xfrm>
            <a:off x="6950346" y="4255905"/>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k = 8</a:t>
            </a:r>
            <a:endParaRPr/>
          </a:p>
        </p:txBody>
      </p:sp>
      <p:sp>
        <p:nvSpPr>
          <p:cNvPr id="561" name="Shape 561"/>
          <p:cNvSpPr/>
          <p:nvPr/>
        </p:nvSpPr>
        <p:spPr>
          <a:xfrm>
            <a:off x="6950346" y="4745560"/>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p = &amp;a</a:t>
            </a:r>
            <a:endParaRPr/>
          </a:p>
        </p:txBody>
      </p:sp>
      <p:sp>
        <p:nvSpPr>
          <p:cNvPr id="562" name="Shape 562"/>
          <p:cNvSpPr/>
          <p:nvPr/>
        </p:nvSpPr>
        <p:spPr>
          <a:xfrm>
            <a:off x="6950346" y="5235217"/>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mem = address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6" name="Shape 566"/>
        <p:cNvGrpSpPr/>
        <p:nvPr/>
      </p:nvGrpSpPr>
      <p:grpSpPr>
        <a:xfrm>
          <a:off x="0" y="0"/>
          <a:ext cx="0" cy="0"/>
          <a:chOff x="0" y="0"/>
          <a:chExt cx="0" cy="0"/>
        </a:xfrm>
      </p:grpSpPr>
      <p:sp>
        <p:nvSpPr>
          <p:cNvPr id="567" name="Shape 567"/>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fun(</a:t>
            </a:r>
            <a:r>
              <a:rPr b="0" i="0" lang="en-US" sz="1600" u="none" cap="none" strike="noStrike">
                <a:solidFill>
                  <a:srgbClr val="538CD5"/>
                </a:solidFill>
                <a:latin typeface="Roboto Condensed"/>
                <a:ea typeface="Roboto Condensed"/>
                <a:cs typeface="Roboto Condensed"/>
                <a:sym typeface="Roboto Condensed"/>
              </a:rPr>
              <a:t>int</a:t>
            </a:r>
            <a:r>
              <a:rPr b="0" i="0" lang="en-US" sz="1600" u="none" cap="none" strike="noStrike">
                <a:solidFill>
                  <a:schemeClr val="dk1"/>
                </a:solidFill>
                <a:latin typeface="Roboto Condensed"/>
                <a:ea typeface="Roboto Condensed"/>
                <a:cs typeface="Roboto Condensed"/>
                <a:sym typeface="Roboto Condensed"/>
              </a:rPr>
              <a:t> a, </a:t>
            </a: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b) {</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static size_t </a:t>
            </a:r>
            <a:r>
              <a:rPr b="0" i="0" lang="en-US" sz="1600" u="none" cap="none" strike="noStrike">
                <a:solidFill>
                  <a:schemeClr val="dk1"/>
                </a:solidFill>
                <a:latin typeface="Roboto Condensed"/>
                <a:ea typeface="Roboto Condensed"/>
                <a:cs typeface="Roboto Condensed"/>
                <a:sym typeface="Roboto Condensed"/>
              </a:rPr>
              <a:t>numCalls = 0;</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++numCalls;</a:t>
            </a:r>
            <a:endParaRPr/>
          </a:p>
          <a:p>
            <a:pPr indent="0" lvl="0" marL="0" marR="0" rtl="0" algn="l">
              <a:lnSpc>
                <a:spcPct val="100000"/>
              </a:lnSpc>
              <a:spcBef>
                <a:spcPts val="0"/>
              </a:spcBef>
              <a:spcAft>
                <a:spcPts val="0"/>
              </a:spcAft>
              <a:buClr>
                <a:schemeClr val="dk1"/>
              </a:buClr>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k;</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k = b;</a:t>
            </a:r>
            <a:endParaRPr/>
          </a:p>
          <a:p>
            <a:pPr indent="0" lvl="0" marL="0" marR="0" rtl="0" algn="l">
              <a:lnSpc>
                <a:spcPct val="100000"/>
              </a:lnSpc>
              <a:spcBef>
                <a:spcPts val="0"/>
              </a:spcBef>
              <a:spcAft>
                <a:spcPts val="0"/>
              </a:spcAft>
              <a:buClr>
                <a:schemeClr val="dk1"/>
              </a:buClr>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int</a:t>
            </a:r>
            <a:r>
              <a:rPr b="0" i="0" lang="en-US" sz="1600" u="none" cap="none" strike="noStrike">
                <a:solidFill>
                  <a:schemeClr val="dk1"/>
                </a:solidFill>
                <a:latin typeface="Roboto Condensed"/>
                <a:ea typeface="Roboto Condensed"/>
                <a:cs typeface="Roboto Condensed"/>
                <a:sym typeface="Roboto Condensed"/>
              </a:rPr>
              <a:t>* p;</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p = &amp;a;</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*p += 1;</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size_t</a:t>
            </a:r>
            <a:r>
              <a:rPr b="0" i="0" lang="en-US" sz="1600" u="none" cap="none" strike="noStrike">
                <a:solidFill>
                  <a:schemeClr val="dk1"/>
                </a:solidFill>
                <a:latin typeface="Roboto Condensed"/>
                <a:ea typeface="Roboto Condensed"/>
                <a:cs typeface="Roboto Condensed"/>
                <a:sym typeface="Roboto Condensed"/>
              </a:rPr>
              <a:t>* mem = </a:t>
            </a:r>
            <a:r>
              <a:rPr b="0" i="0" lang="en-US" sz="1600" u="none" cap="none" strike="noStrike">
                <a:solidFill>
                  <a:srgbClr val="538CD5"/>
                </a:solidFill>
                <a:latin typeface="Roboto Condensed"/>
                <a:ea typeface="Roboto Condensed"/>
                <a:cs typeface="Roboto Condensed"/>
                <a:sym typeface="Roboto Condensed"/>
              </a:rPr>
              <a:t>new size_t</a:t>
            </a:r>
            <a:r>
              <a:rPr b="0" i="0" lang="en-US" sz="1600" u="none" cap="none" strike="noStrike">
                <a:solidFill>
                  <a:schemeClr val="dk1"/>
                </a:solidFill>
                <a:latin typeface="Roboto Condensed"/>
                <a:ea typeface="Roboto Condensed"/>
                <a:cs typeface="Roboto Condensed"/>
                <a:sym typeface="Roboto Condensed"/>
              </a:rPr>
              <a:t>[10];</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delete</a:t>
            </a:r>
            <a:r>
              <a:rPr b="0" i="0" lang="en-US" sz="1600" u="none" cap="none" strike="noStrike">
                <a:solidFill>
                  <a:schemeClr val="dk1"/>
                </a:solidFill>
                <a:latin typeface="Roboto Condensed"/>
                <a:ea typeface="Roboto Condensed"/>
                <a:cs typeface="Roboto Condensed"/>
                <a:sym typeface="Roboto Condensed"/>
              </a:rPr>
              <a:t> mem; </a:t>
            </a:r>
            <a:endParaRPr/>
          </a:p>
          <a:p>
            <a:pPr indent="0" lvl="0" marL="0" marR="0" rtl="0" algn="l">
              <a:lnSpc>
                <a:spcPct val="100000"/>
              </a:lnSpc>
              <a:spcBef>
                <a:spcPts val="0"/>
              </a:spcBef>
              <a:spcAft>
                <a:spcPts val="0"/>
              </a:spcAft>
              <a:buClr>
                <a:schemeClr val="dk1"/>
              </a:buClr>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return</a:t>
            </a:r>
            <a:r>
              <a:rPr b="0" i="0" lang="en-US" sz="1600" u="none" cap="none" strike="noStrike">
                <a:solidFill>
                  <a:schemeClr val="dk1"/>
                </a:solidFill>
                <a:latin typeface="Roboto Condensed"/>
                <a:ea typeface="Roboto Condensed"/>
                <a:cs typeface="Roboto Condensed"/>
                <a:sym typeface="Roboto Condensed"/>
              </a:rPr>
              <a:t> k + a;</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a:t>
            </a:r>
            <a:endParaRPr/>
          </a:p>
          <a:p>
            <a:pPr indent="0" lvl="0" marL="0" marR="0" rtl="0" algn="l">
              <a:lnSpc>
                <a:spcPct val="100000"/>
              </a:lnSpc>
              <a:spcBef>
                <a:spcPts val="0"/>
              </a:spcBef>
              <a:spcAft>
                <a:spcPts val="0"/>
              </a:spcAft>
              <a:buClr>
                <a:schemeClr val="dk1"/>
              </a:buClr>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main() {</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fun(0, 8);</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a:t>
            </a:r>
            <a:endParaRPr/>
          </a:p>
        </p:txBody>
      </p:sp>
      <p:sp>
        <p:nvSpPr>
          <p:cNvPr id="568" name="Shape 568"/>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Example</a:t>
            </a:r>
            <a:endParaRPr/>
          </a:p>
        </p:txBody>
      </p:sp>
      <p:sp>
        <p:nvSpPr>
          <p:cNvPr id="569" name="Shape 569"/>
          <p:cNvSpPr/>
          <p:nvPr/>
        </p:nvSpPr>
        <p:spPr>
          <a:xfrm>
            <a:off x="9484540" y="1600200"/>
            <a:ext cx="2232248" cy="648071"/>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400" u="none" cap="none" strike="noStrike">
                <a:solidFill>
                  <a:schemeClr val="dk1"/>
                </a:solidFill>
                <a:latin typeface="Calibri"/>
                <a:ea typeface="Calibri"/>
                <a:cs typeface="Calibri"/>
                <a:sym typeface="Calibri"/>
              </a:rPr>
              <a:t>Heap Memory</a:t>
            </a:r>
            <a:endParaRPr/>
          </a:p>
        </p:txBody>
      </p:sp>
      <p:sp>
        <p:nvSpPr>
          <p:cNvPr id="570" name="Shape 570"/>
          <p:cNvSpPr/>
          <p:nvPr/>
        </p:nvSpPr>
        <p:spPr>
          <a:xfrm>
            <a:off x="9484540" y="2774867"/>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Other memory</a:t>
            </a:r>
            <a:endParaRPr/>
          </a:p>
        </p:txBody>
      </p:sp>
      <p:sp>
        <p:nvSpPr>
          <p:cNvPr id="571" name="Shape 571"/>
          <p:cNvSpPr/>
          <p:nvPr/>
        </p:nvSpPr>
        <p:spPr>
          <a:xfrm>
            <a:off x="9484540" y="3270960"/>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Other memory</a:t>
            </a:r>
            <a:endParaRPr/>
          </a:p>
        </p:txBody>
      </p:sp>
      <p:sp>
        <p:nvSpPr>
          <p:cNvPr id="572" name="Shape 572"/>
          <p:cNvSpPr/>
          <p:nvPr/>
        </p:nvSpPr>
        <p:spPr>
          <a:xfrm>
            <a:off x="9484540" y="2293015"/>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Other memory</a:t>
            </a:r>
            <a:endParaRPr/>
          </a:p>
        </p:txBody>
      </p:sp>
      <p:sp>
        <p:nvSpPr>
          <p:cNvPr id="573" name="Shape 573"/>
          <p:cNvSpPr/>
          <p:nvPr/>
        </p:nvSpPr>
        <p:spPr>
          <a:xfrm>
            <a:off x="9484540" y="3785664"/>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Other memory</a:t>
            </a:r>
            <a:endParaRPr/>
          </a:p>
        </p:txBody>
      </p:sp>
      <p:sp>
        <p:nvSpPr>
          <p:cNvPr id="574" name="Shape 574"/>
          <p:cNvSpPr/>
          <p:nvPr/>
        </p:nvSpPr>
        <p:spPr>
          <a:xfrm>
            <a:off x="9484540" y="4300367"/>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Other memory</a:t>
            </a:r>
            <a:endParaRPr/>
          </a:p>
        </p:txBody>
      </p:sp>
      <p:sp>
        <p:nvSpPr>
          <p:cNvPr id="575" name="Shape 575"/>
          <p:cNvSpPr/>
          <p:nvPr/>
        </p:nvSpPr>
        <p:spPr>
          <a:xfrm>
            <a:off x="6950346" y="1600200"/>
            <a:ext cx="2232248" cy="648071"/>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400" u="none" cap="none" strike="noStrike">
                <a:solidFill>
                  <a:schemeClr val="dk1"/>
                </a:solidFill>
                <a:latin typeface="Calibri"/>
                <a:ea typeface="Calibri"/>
                <a:cs typeface="Calibri"/>
                <a:sym typeface="Calibri"/>
              </a:rPr>
              <a:t>Stack Memory</a:t>
            </a:r>
            <a:endParaRPr/>
          </a:p>
        </p:txBody>
      </p:sp>
      <p:sp>
        <p:nvSpPr>
          <p:cNvPr id="576" name="Shape 576"/>
          <p:cNvSpPr/>
          <p:nvPr/>
        </p:nvSpPr>
        <p:spPr>
          <a:xfrm>
            <a:off x="4485821" y="1600200"/>
            <a:ext cx="2232248" cy="648071"/>
          </a:xfrm>
          <a:prstGeom prst="roundRect">
            <a:avLst>
              <a:gd fmla="val 16667" name="adj"/>
            </a:avLst>
          </a:prstGeom>
          <a:solidFill>
            <a:schemeClr val="lt1"/>
          </a:solidFill>
          <a:ln cap="flat"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400" u="none" cap="none" strike="noStrike">
                <a:solidFill>
                  <a:schemeClr val="dk1"/>
                </a:solidFill>
                <a:latin typeface="Calibri"/>
                <a:ea typeface="Calibri"/>
                <a:cs typeface="Calibri"/>
                <a:sym typeface="Calibri"/>
              </a:rPr>
              <a:t>Static Memory</a:t>
            </a:r>
            <a:endParaRPr/>
          </a:p>
        </p:txBody>
      </p:sp>
      <p:sp>
        <p:nvSpPr>
          <p:cNvPr id="577" name="Shape 577"/>
          <p:cNvSpPr/>
          <p:nvPr/>
        </p:nvSpPr>
        <p:spPr>
          <a:xfrm>
            <a:off x="4485821" y="2271600"/>
            <a:ext cx="2232248" cy="445472"/>
          </a:xfrm>
          <a:prstGeom prst="roundRect">
            <a:avLst>
              <a:gd fmla="val 16667" name="adj"/>
            </a:avLst>
          </a:prstGeom>
          <a:solidFill>
            <a:schemeClr val="lt1"/>
          </a:solidFill>
          <a:ln cap="flat"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numCalls = 1</a:t>
            </a:r>
            <a:endParaRPr/>
          </a:p>
        </p:txBody>
      </p:sp>
      <p:sp>
        <p:nvSpPr>
          <p:cNvPr id="578" name="Shape 578"/>
          <p:cNvSpPr/>
          <p:nvPr/>
        </p:nvSpPr>
        <p:spPr>
          <a:xfrm rot="10800000">
            <a:off x="2190658" y="5353449"/>
            <a:ext cx="574766" cy="209005"/>
          </a:xfrm>
          <a:prstGeom prst="rightArrow">
            <a:avLst>
              <a:gd fmla="val 50000" name="adj1"/>
              <a:gd fmla="val 50000" name="adj2"/>
            </a:avLst>
          </a:prstGeom>
          <a:solidFill>
            <a:schemeClr val="accent1"/>
          </a:solidFill>
          <a:ln cap="flat" cmpd="sng" w="25400">
            <a:solidFill>
              <a:srgbClr val="395E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579" name="Shape 579"/>
          <p:cNvSpPr/>
          <p:nvPr/>
        </p:nvSpPr>
        <p:spPr>
          <a:xfrm>
            <a:off x="6950346" y="2293015"/>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Return address</a:t>
            </a:r>
            <a:endParaRPr/>
          </a:p>
        </p:txBody>
      </p:sp>
      <p:sp>
        <p:nvSpPr>
          <p:cNvPr id="580" name="Shape 580"/>
          <p:cNvSpPr/>
          <p:nvPr/>
        </p:nvSpPr>
        <p:spPr>
          <a:xfrm>
            <a:off x="6950346" y="2774867"/>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Return value = 9</a:t>
            </a:r>
            <a:endParaRPr/>
          </a:p>
        </p:txBody>
      </p:sp>
      <p:sp>
        <p:nvSpPr>
          <p:cNvPr id="581" name="Shape 581"/>
          <p:cNvSpPr/>
          <p:nvPr/>
        </p:nvSpPr>
        <p:spPr>
          <a:xfrm>
            <a:off x="6950346" y="3284830"/>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a = 1</a:t>
            </a:r>
            <a:endParaRPr/>
          </a:p>
        </p:txBody>
      </p:sp>
      <p:sp>
        <p:nvSpPr>
          <p:cNvPr id="582" name="Shape 582"/>
          <p:cNvSpPr/>
          <p:nvPr/>
        </p:nvSpPr>
        <p:spPr>
          <a:xfrm>
            <a:off x="6950346" y="3770367"/>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b = 8</a:t>
            </a:r>
            <a:endParaRPr/>
          </a:p>
        </p:txBody>
      </p:sp>
      <p:sp>
        <p:nvSpPr>
          <p:cNvPr id="583" name="Shape 583"/>
          <p:cNvSpPr/>
          <p:nvPr/>
        </p:nvSpPr>
        <p:spPr>
          <a:xfrm>
            <a:off x="6950346" y="4255905"/>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k = 8</a:t>
            </a:r>
            <a:endParaRPr/>
          </a:p>
        </p:txBody>
      </p:sp>
      <p:sp>
        <p:nvSpPr>
          <p:cNvPr id="584" name="Shape 584"/>
          <p:cNvSpPr/>
          <p:nvPr/>
        </p:nvSpPr>
        <p:spPr>
          <a:xfrm>
            <a:off x="6950346" y="4745560"/>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p = &amp;a</a:t>
            </a:r>
            <a:endParaRPr/>
          </a:p>
        </p:txBody>
      </p:sp>
      <p:sp>
        <p:nvSpPr>
          <p:cNvPr id="585" name="Shape 585"/>
          <p:cNvSpPr/>
          <p:nvPr/>
        </p:nvSpPr>
        <p:spPr>
          <a:xfrm>
            <a:off x="6950346" y="5235217"/>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mem = address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9" name="Shape 589"/>
        <p:cNvGrpSpPr/>
        <p:nvPr/>
      </p:nvGrpSpPr>
      <p:grpSpPr>
        <a:xfrm>
          <a:off x="0" y="0"/>
          <a:ext cx="0" cy="0"/>
          <a:chOff x="0" y="0"/>
          <a:chExt cx="0" cy="0"/>
        </a:xfrm>
      </p:grpSpPr>
      <p:sp>
        <p:nvSpPr>
          <p:cNvPr id="590" name="Shape 590"/>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fun(</a:t>
            </a:r>
            <a:r>
              <a:rPr b="0" i="0" lang="en-US" sz="1600" u="none" cap="none" strike="noStrike">
                <a:solidFill>
                  <a:srgbClr val="538CD5"/>
                </a:solidFill>
                <a:latin typeface="Roboto Condensed"/>
                <a:ea typeface="Roboto Condensed"/>
                <a:cs typeface="Roboto Condensed"/>
                <a:sym typeface="Roboto Condensed"/>
              </a:rPr>
              <a:t>int</a:t>
            </a:r>
            <a:r>
              <a:rPr b="0" i="0" lang="en-US" sz="1600" u="none" cap="none" strike="noStrike">
                <a:solidFill>
                  <a:schemeClr val="dk1"/>
                </a:solidFill>
                <a:latin typeface="Roboto Condensed"/>
                <a:ea typeface="Roboto Condensed"/>
                <a:cs typeface="Roboto Condensed"/>
                <a:sym typeface="Roboto Condensed"/>
              </a:rPr>
              <a:t> a, </a:t>
            </a: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b) {</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static size_t</a:t>
            </a:r>
            <a:r>
              <a:rPr b="0" i="0" lang="en-US" sz="1600" u="none" cap="none" strike="noStrike">
                <a:solidFill>
                  <a:schemeClr val="dk1"/>
                </a:solidFill>
                <a:latin typeface="Roboto Condensed"/>
                <a:ea typeface="Roboto Condensed"/>
                <a:cs typeface="Roboto Condensed"/>
                <a:sym typeface="Roboto Condensed"/>
              </a:rPr>
              <a:t> numCalls = 0;</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++numCalls;</a:t>
            </a:r>
            <a:endParaRPr/>
          </a:p>
          <a:p>
            <a:pPr indent="0" lvl="0" marL="0" marR="0" rtl="0" algn="l">
              <a:lnSpc>
                <a:spcPct val="100000"/>
              </a:lnSpc>
              <a:spcBef>
                <a:spcPts val="0"/>
              </a:spcBef>
              <a:spcAft>
                <a:spcPts val="0"/>
              </a:spcAft>
              <a:buClr>
                <a:schemeClr val="dk1"/>
              </a:buClr>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k;</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k = b;</a:t>
            </a:r>
            <a:endParaRPr/>
          </a:p>
          <a:p>
            <a:pPr indent="0" lvl="0" marL="0" marR="0" rtl="0" algn="l">
              <a:lnSpc>
                <a:spcPct val="100000"/>
              </a:lnSpc>
              <a:spcBef>
                <a:spcPts val="0"/>
              </a:spcBef>
              <a:spcAft>
                <a:spcPts val="0"/>
              </a:spcAft>
              <a:buClr>
                <a:schemeClr val="dk1"/>
              </a:buClr>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int</a:t>
            </a:r>
            <a:r>
              <a:rPr b="0" i="0" lang="en-US" sz="1600" u="none" cap="none" strike="noStrike">
                <a:solidFill>
                  <a:schemeClr val="dk1"/>
                </a:solidFill>
                <a:latin typeface="Roboto Condensed"/>
                <a:ea typeface="Roboto Condensed"/>
                <a:cs typeface="Roboto Condensed"/>
                <a:sym typeface="Roboto Condensed"/>
              </a:rPr>
              <a:t>* p;</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p = &amp;a;</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*p += 1;</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size_t</a:t>
            </a:r>
            <a:r>
              <a:rPr b="0" i="0" lang="en-US" sz="1600" u="none" cap="none" strike="noStrike">
                <a:solidFill>
                  <a:schemeClr val="dk1"/>
                </a:solidFill>
                <a:latin typeface="Roboto Condensed"/>
                <a:ea typeface="Roboto Condensed"/>
                <a:cs typeface="Roboto Condensed"/>
                <a:sym typeface="Roboto Condensed"/>
              </a:rPr>
              <a:t>* mem = </a:t>
            </a:r>
            <a:r>
              <a:rPr b="0" i="0" lang="en-US" sz="1600" u="none" cap="none" strike="noStrike">
                <a:solidFill>
                  <a:srgbClr val="538CD5"/>
                </a:solidFill>
                <a:latin typeface="Roboto Condensed"/>
                <a:ea typeface="Roboto Condensed"/>
                <a:cs typeface="Roboto Condensed"/>
                <a:sym typeface="Roboto Condensed"/>
              </a:rPr>
              <a:t>new size_t</a:t>
            </a:r>
            <a:r>
              <a:rPr b="0" i="0" lang="en-US" sz="1600" u="none" cap="none" strike="noStrike">
                <a:solidFill>
                  <a:schemeClr val="dk1"/>
                </a:solidFill>
                <a:latin typeface="Roboto Condensed"/>
                <a:ea typeface="Roboto Condensed"/>
                <a:cs typeface="Roboto Condensed"/>
                <a:sym typeface="Roboto Condensed"/>
              </a:rPr>
              <a:t>[10];</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delete</a:t>
            </a:r>
            <a:r>
              <a:rPr b="0" i="0" lang="en-US" sz="1600" u="none" cap="none" strike="noStrike">
                <a:solidFill>
                  <a:schemeClr val="dk1"/>
                </a:solidFill>
                <a:latin typeface="Roboto Condensed"/>
                <a:ea typeface="Roboto Condensed"/>
                <a:cs typeface="Roboto Condensed"/>
                <a:sym typeface="Roboto Condensed"/>
              </a:rPr>
              <a:t> mem; </a:t>
            </a:r>
            <a:endParaRPr/>
          </a:p>
          <a:p>
            <a:pPr indent="0" lvl="0" marL="0" marR="0" rtl="0" algn="l">
              <a:lnSpc>
                <a:spcPct val="100000"/>
              </a:lnSpc>
              <a:spcBef>
                <a:spcPts val="0"/>
              </a:spcBef>
              <a:spcAft>
                <a:spcPts val="0"/>
              </a:spcAft>
              <a:buClr>
                <a:schemeClr val="dk1"/>
              </a:buClr>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return</a:t>
            </a:r>
            <a:r>
              <a:rPr b="0" i="0" lang="en-US" sz="1600" u="none" cap="none" strike="noStrike">
                <a:solidFill>
                  <a:schemeClr val="dk1"/>
                </a:solidFill>
                <a:latin typeface="Roboto Condensed"/>
                <a:ea typeface="Roboto Condensed"/>
                <a:cs typeface="Roboto Condensed"/>
                <a:sym typeface="Roboto Condensed"/>
              </a:rPr>
              <a:t> k + a;</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a:t>
            </a:r>
            <a:endParaRPr/>
          </a:p>
          <a:p>
            <a:pPr indent="0" lvl="0" marL="0" marR="0" rtl="0" algn="l">
              <a:lnSpc>
                <a:spcPct val="100000"/>
              </a:lnSpc>
              <a:spcBef>
                <a:spcPts val="0"/>
              </a:spcBef>
              <a:spcAft>
                <a:spcPts val="0"/>
              </a:spcAft>
              <a:buClr>
                <a:schemeClr val="dk1"/>
              </a:buClr>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main() {</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    fun(0, 8);</a:t>
            </a:r>
            <a:endParaRPr/>
          </a:p>
          <a:p>
            <a:pPr indent="0" lvl="0" marL="0" marR="0" rtl="0" algn="l">
              <a:lnSpc>
                <a:spcPct val="100000"/>
              </a:lnSpc>
              <a:spcBef>
                <a:spcPts val="0"/>
              </a:spcBef>
              <a:spcAft>
                <a:spcPts val="0"/>
              </a:spcAft>
              <a:buClr>
                <a:schemeClr val="dk1"/>
              </a:buClr>
              <a:buFont typeface="Calibri"/>
              <a:buNone/>
            </a:pPr>
            <a:r>
              <a:rPr b="0" i="0" lang="en-US" sz="1600" u="none" cap="none" strike="noStrike">
                <a:solidFill>
                  <a:schemeClr val="dk1"/>
                </a:solidFill>
                <a:latin typeface="Roboto Condensed"/>
                <a:ea typeface="Roboto Condensed"/>
                <a:cs typeface="Roboto Condensed"/>
                <a:sym typeface="Roboto Condensed"/>
              </a:rPr>
              <a:t>}</a:t>
            </a:r>
            <a:endParaRPr/>
          </a:p>
        </p:txBody>
      </p:sp>
      <p:sp>
        <p:nvSpPr>
          <p:cNvPr id="591" name="Shape 591"/>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Example</a:t>
            </a:r>
            <a:endParaRPr/>
          </a:p>
        </p:txBody>
      </p:sp>
      <p:sp>
        <p:nvSpPr>
          <p:cNvPr id="592" name="Shape 592"/>
          <p:cNvSpPr/>
          <p:nvPr/>
        </p:nvSpPr>
        <p:spPr>
          <a:xfrm>
            <a:off x="9484540" y="1600200"/>
            <a:ext cx="2232248" cy="648071"/>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400" u="none" cap="none" strike="noStrike">
                <a:solidFill>
                  <a:schemeClr val="dk1"/>
                </a:solidFill>
                <a:latin typeface="Calibri"/>
                <a:ea typeface="Calibri"/>
                <a:cs typeface="Calibri"/>
                <a:sym typeface="Calibri"/>
              </a:rPr>
              <a:t>Heap Memory</a:t>
            </a:r>
            <a:endParaRPr/>
          </a:p>
        </p:txBody>
      </p:sp>
      <p:sp>
        <p:nvSpPr>
          <p:cNvPr id="593" name="Shape 593"/>
          <p:cNvSpPr/>
          <p:nvPr/>
        </p:nvSpPr>
        <p:spPr>
          <a:xfrm>
            <a:off x="9484540" y="2774867"/>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Other memory</a:t>
            </a:r>
            <a:endParaRPr/>
          </a:p>
        </p:txBody>
      </p:sp>
      <p:sp>
        <p:nvSpPr>
          <p:cNvPr id="594" name="Shape 594"/>
          <p:cNvSpPr/>
          <p:nvPr/>
        </p:nvSpPr>
        <p:spPr>
          <a:xfrm>
            <a:off x="9484540" y="3270960"/>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Other memory</a:t>
            </a:r>
            <a:endParaRPr/>
          </a:p>
        </p:txBody>
      </p:sp>
      <p:sp>
        <p:nvSpPr>
          <p:cNvPr id="595" name="Shape 595"/>
          <p:cNvSpPr/>
          <p:nvPr/>
        </p:nvSpPr>
        <p:spPr>
          <a:xfrm>
            <a:off x="9484540" y="2293015"/>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Other memory</a:t>
            </a:r>
            <a:endParaRPr/>
          </a:p>
        </p:txBody>
      </p:sp>
      <p:sp>
        <p:nvSpPr>
          <p:cNvPr id="596" name="Shape 596"/>
          <p:cNvSpPr/>
          <p:nvPr/>
        </p:nvSpPr>
        <p:spPr>
          <a:xfrm>
            <a:off x="9484540" y="3785664"/>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Other memory</a:t>
            </a:r>
            <a:endParaRPr/>
          </a:p>
        </p:txBody>
      </p:sp>
      <p:sp>
        <p:nvSpPr>
          <p:cNvPr id="597" name="Shape 597"/>
          <p:cNvSpPr/>
          <p:nvPr/>
        </p:nvSpPr>
        <p:spPr>
          <a:xfrm>
            <a:off x="9484540" y="4300367"/>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Other memory</a:t>
            </a:r>
            <a:endParaRPr/>
          </a:p>
        </p:txBody>
      </p:sp>
      <p:sp>
        <p:nvSpPr>
          <p:cNvPr id="598" name="Shape 598"/>
          <p:cNvSpPr/>
          <p:nvPr/>
        </p:nvSpPr>
        <p:spPr>
          <a:xfrm>
            <a:off x="6950346" y="1600200"/>
            <a:ext cx="2232248" cy="648071"/>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400" u="none" cap="none" strike="noStrike">
                <a:solidFill>
                  <a:schemeClr val="dk1"/>
                </a:solidFill>
                <a:latin typeface="Calibri"/>
                <a:ea typeface="Calibri"/>
                <a:cs typeface="Calibri"/>
                <a:sym typeface="Calibri"/>
              </a:rPr>
              <a:t>Stack Memory</a:t>
            </a:r>
            <a:endParaRPr/>
          </a:p>
        </p:txBody>
      </p:sp>
      <p:sp>
        <p:nvSpPr>
          <p:cNvPr id="599" name="Shape 599"/>
          <p:cNvSpPr/>
          <p:nvPr/>
        </p:nvSpPr>
        <p:spPr>
          <a:xfrm>
            <a:off x="4485821" y="1600200"/>
            <a:ext cx="2232248" cy="648071"/>
          </a:xfrm>
          <a:prstGeom prst="roundRect">
            <a:avLst>
              <a:gd fmla="val 16667" name="adj"/>
            </a:avLst>
          </a:prstGeom>
          <a:solidFill>
            <a:schemeClr val="lt1"/>
          </a:solidFill>
          <a:ln cap="flat"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400" u="none" cap="none" strike="noStrike">
                <a:solidFill>
                  <a:schemeClr val="dk1"/>
                </a:solidFill>
                <a:latin typeface="Calibri"/>
                <a:ea typeface="Calibri"/>
                <a:cs typeface="Calibri"/>
                <a:sym typeface="Calibri"/>
              </a:rPr>
              <a:t>Static Memory</a:t>
            </a:r>
            <a:endParaRPr/>
          </a:p>
        </p:txBody>
      </p:sp>
      <p:sp>
        <p:nvSpPr>
          <p:cNvPr id="600" name="Shape 600"/>
          <p:cNvSpPr/>
          <p:nvPr/>
        </p:nvSpPr>
        <p:spPr>
          <a:xfrm>
            <a:off x="4485821" y="2271600"/>
            <a:ext cx="2232248" cy="445472"/>
          </a:xfrm>
          <a:prstGeom prst="roundRect">
            <a:avLst>
              <a:gd fmla="val 16667" name="adj"/>
            </a:avLst>
          </a:prstGeom>
          <a:solidFill>
            <a:schemeClr val="lt1"/>
          </a:solidFill>
          <a:ln cap="flat"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numCalls = 1</a:t>
            </a:r>
            <a:endParaRPr/>
          </a:p>
        </p:txBody>
      </p:sp>
      <p:sp>
        <p:nvSpPr>
          <p:cNvPr id="601" name="Shape 601"/>
          <p:cNvSpPr/>
          <p:nvPr/>
        </p:nvSpPr>
        <p:spPr>
          <a:xfrm rot="10800000">
            <a:off x="2086156" y="6320101"/>
            <a:ext cx="574766" cy="209005"/>
          </a:xfrm>
          <a:prstGeom prst="rightArrow">
            <a:avLst>
              <a:gd fmla="val 50000" name="adj1"/>
              <a:gd fmla="val 50000" name="adj2"/>
            </a:avLst>
          </a:prstGeom>
          <a:solidFill>
            <a:schemeClr val="accent1"/>
          </a:solidFill>
          <a:ln cap="flat" cmpd="sng" w="25400">
            <a:solidFill>
              <a:srgbClr val="395E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5" name="Shape 605"/>
        <p:cNvGrpSpPr/>
        <p:nvPr/>
      </p:nvGrpSpPr>
      <p:grpSpPr>
        <a:xfrm>
          <a:off x="0" y="0"/>
          <a:ext cx="0" cy="0"/>
          <a:chOff x="0" y="0"/>
          <a:chExt cx="0" cy="0"/>
        </a:xfrm>
      </p:grpSpPr>
      <p:sp>
        <p:nvSpPr>
          <p:cNvPr id="606" name="Shape 606"/>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Memory freeing errors</a:t>
            </a:r>
            <a:endParaRPr/>
          </a:p>
          <a:p>
            <a:pPr indent="-190500" lvl="0" marL="34290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48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Memory access errors</a:t>
            </a:r>
            <a:endParaRPr/>
          </a:p>
          <a:p>
            <a:pPr indent="-190500" lvl="0" marL="34290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607" name="Shape 607"/>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Memory Errors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1" name="Shape 611"/>
        <p:cNvGrpSpPr/>
        <p:nvPr/>
      </p:nvGrpSpPr>
      <p:grpSpPr>
        <a:xfrm>
          <a:off x="0" y="0"/>
          <a:ext cx="0" cy="0"/>
          <a:chOff x="0" y="0"/>
          <a:chExt cx="0" cy="0"/>
        </a:xfrm>
      </p:grpSpPr>
      <p:sp>
        <p:nvSpPr>
          <p:cNvPr id="612" name="Shape 612"/>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Memory Freeing Errors</a:t>
            </a:r>
            <a:endParaRPr/>
          </a:p>
        </p:txBody>
      </p:sp>
      <p:graphicFrame>
        <p:nvGraphicFramePr>
          <p:cNvPr id="613" name="Shape 613"/>
          <p:cNvGraphicFramePr/>
          <p:nvPr/>
        </p:nvGraphicFramePr>
        <p:xfrm>
          <a:off x="707099" y="1583949"/>
          <a:ext cx="3000000" cy="3000000"/>
        </p:xfrm>
        <a:graphic>
          <a:graphicData uri="http://schemas.openxmlformats.org/drawingml/2006/table">
            <a:tbl>
              <a:tblPr>
                <a:noFill/>
                <a:tableStyleId>{47820B60-6FDF-4503-AA61-6CDA8C48D7DB}</a:tableStyleId>
              </a:tblPr>
              <a:tblGrid>
                <a:gridCol w="1866875"/>
                <a:gridCol w="3810025"/>
                <a:gridCol w="5295900"/>
              </a:tblGrid>
              <a:tr h="796150">
                <a:tc>
                  <a:txBody>
                    <a:bodyPr>
                      <a:noAutofit/>
                    </a:bodyPr>
                    <a:lstStyle/>
                    <a:p>
                      <a:pPr indent="0" lvl="0" marL="0" marR="0" rtl="0" algn="l">
                        <a:lnSpc>
                          <a:spcPct val="100000"/>
                        </a:lnSpc>
                        <a:spcBef>
                          <a:spcPts val="0"/>
                        </a:spcBef>
                        <a:spcAft>
                          <a:spcPts val="0"/>
                        </a:spcAft>
                        <a:buClr>
                          <a:srgbClr val="000000"/>
                        </a:buClr>
                        <a:buFont typeface="Arial"/>
                        <a:buNone/>
                      </a:pPr>
                      <a:r>
                        <a:rPr lang="en-US" sz="1400" u="none" cap="none" strike="noStrike"/>
                        <a:t>Error type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rPr lang="en-US" sz="1400" u="none" cap="none" strike="noStrike"/>
                        <a:t>Symptons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rPr lang="en-US" sz="1400" u="none" cap="none" strike="noStrike"/>
                        <a:t>Example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29825">
                <a:tc>
                  <a:txBody>
                    <a:bodyPr>
                      <a:noAutofit/>
                    </a:bodyPr>
                    <a:lstStyle/>
                    <a:p>
                      <a:pPr indent="0" lvl="0" marL="0" marR="0" rtl="0" algn="l">
                        <a:lnSpc>
                          <a:spcPct val="100000"/>
                        </a:lnSpc>
                        <a:spcBef>
                          <a:spcPts val="0"/>
                        </a:spcBef>
                        <a:spcAft>
                          <a:spcPts val="0"/>
                        </a:spcAft>
                        <a:buClr>
                          <a:srgbClr val="000000"/>
                        </a:buClr>
                        <a:buFont typeface="Arial"/>
                        <a:buNone/>
                      </a:pPr>
                      <a:r>
                        <a:rPr lang="en-US" sz="1400" u="none" cap="none" strike="noStrike"/>
                        <a:t>Memory leak</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Calibri"/>
                        <a:buNone/>
                      </a:pPr>
                      <a:r>
                        <a:rPr lang="en-US" sz="1800" u="none" cap="none" strike="noStrike">
                          <a:solidFill>
                            <a:schemeClr val="dk1"/>
                          </a:solidFill>
                          <a:latin typeface="Calibri"/>
                          <a:ea typeface="Calibri"/>
                          <a:cs typeface="Calibri"/>
                          <a:sym typeface="Calibri"/>
                        </a:rPr>
                        <a:t>Process grows over time.</a:t>
                      </a:r>
                      <a:endParaRPr/>
                    </a:p>
                    <a:p>
                      <a:pPr indent="0" lvl="0" marL="0" marR="0" rtl="0" algn="l">
                        <a:lnSpc>
                          <a:spcPct val="100000"/>
                        </a:lnSpc>
                        <a:spcBef>
                          <a:spcPts val="0"/>
                        </a:spcBef>
                        <a:spcAft>
                          <a:spcPts val="0"/>
                        </a:spcAft>
                        <a:buClr>
                          <a:schemeClr val="dk1"/>
                        </a:buClr>
                        <a:buFont typeface="Calibri"/>
                        <a:buNone/>
                      </a:pPr>
                      <a:r>
                        <a:rPr lang="en-US" sz="1800" u="none" cap="none" strike="noStrike">
                          <a:solidFill>
                            <a:schemeClr val="dk1"/>
                          </a:solidFill>
                          <a:latin typeface="Calibri"/>
                          <a:ea typeface="Calibri"/>
                          <a:cs typeface="Calibri"/>
                          <a:sym typeface="Calibri"/>
                        </a:rPr>
                        <a:t>Process runs slower over time.</a:t>
                      </a:r>
                      <a:endParaRPr/>
                    </a:p>
                    <a:p>
                      <a:pPr indent="0" lvl="0" marL="0" marR="0" rtl="0" algn="l">
                        <a:lnSpc>
                          <a:spcPct val="100000"/>
                        </a:lnSpc>
                        <a:spcBef>
                          <a:spcPts val="0"/>
                        </a:spcBef>
                        <a:spcAft>
                          <a:spcPts val="0"/>
                        </a:spcAft>
                        <a:buClr>
                          <a:schemeClr val="dk1"/>
                        </a:buClr>
                        <a:buFont typeface="Calibri"/>
                        <a:buNone/>
                      </a:pPr>
                      <a:r>
                        <a:rPr lang="en-US" sz="1800" u="none" cap="none" strike="noStrike">
                          <a:solidFill>
                            <a:schemeClr val="dk1"/>
                          </a:solidFill>
                          <a:latin typeface="Calibri"/>
                          <a:ea typeface="Calibri"/>
                          <a:cs typeface="Calibri"/>
                          <a:sym typeface="Calibri"/>
                        </a:rPr>
                        <a:t>Eventually, commands and system calls fail because of lack of memory.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Calibri"/>
                        <a:buNone/>
                      </a:pPr>
                      <a:r>
                        <a:rPr lang="en-US" sz="1600" u="none" cap="none" strike="noStrike">
                          <a:solidFill>
                            <a:schemeClr val="dk1"/>
                          </a:solidFill>
                          <a:latin typeface="Calibri"/>
                          <a:ea typeface="Calibri"/>
                          <a:cs typeface="Calibri"/>
                          <a:sym typeface="Calibri"/>
                        </a:rPr>
                        <a:t>void memoryLeak()</a:t>
                      </a:r>
                      <a:endParaRPr/>
                    </a:p>
                    <a:p>
                      <a:pPr indent="0" lvl="0" marL="0" marR="0" rtl="0" algn="l">
                        <a:lnSpc>
                          <a:spcPct val="100000"/>
                        </a:lnSpc>
                        <a:spcBef>
                          <a:spcPts val="0"/>
                        </a:spcBef>
                        <a:spcAft>
                          <a:spcPts val="0"/>
                        </a:spcAft>
                        <a:buClr>
                          <a:schemeClr val="dk1"/>
                        </a:buClr>
                        <a:buFont typeface="Calibri"/>
                        <a:buNone/>
                      </a:pPr>
                      <a:r>
                        <a:rPr lang="en-US" sz="1600" u="none" cap="none" strike="noStrike">
                          <a:solidFill>
                            <a:schemeClr val="dk1"/>
                          </a:solidFill>
                          <a:latin typeface="Calibri"/>
                          <a:ea typeface="Calibri"/>
                          <a:cs typeface="Calibri"/>
                          <a:sym typeface="Calibri"/>
                        </a:rPr>
                        <a:t>{</a:t>
                      </a:r>
                      <a:endParaRPr/>
                    </a:p>
                    <a:p>
                      <a:pPr indent="0" lvl="0" marL="0" marR="0" rtl="0" algn="l">
                        <a:lnSpc>
                          <a:spcPct val="100000"/>
                        </a:lnSpc>
                        <a:spcBef>
                          <a:spcPts val="0"/>
                        </a:spcBef>
                        <a:spcAft>
                          <a:spcPts val="0"/>
                        </a:spcAft>
                        <a:buClr>
                          <a:schemeClr val="dk1"/>
                        </a:buClr>
                        <a:buFont typeface="Calibri"/>
                        <a:buNone/>
                      </a:pPr>
                      <a:r>
                        <a:rPr lang="en-US" sz="1600" u="none" cap="none" strike="noStrike">
                          <a:solidFill>
                            <a:schemeClr val="dk1"/>
                          </a:solidFill>
                          <a:latin typeface="Calibri"/>
                          <a:ea typeface="Calibri"/>
                          <a:cs typeface="Calibri"/>
                          <a:sym typeface="Calibri"/>
                        </a:rPr>
                        <a:t>     int * p = new int[1000];</a:t>
                      </a:r>
                      <a:endParaRPr/>
                    </a:p>
                    <a:p>
                      <a:pPr indent="0" lvl="0" marL="0" marR="0" rtl="0" algn="l">
                        <a:lnSpc>
                          <a:spcPct val="100000"/>
                        </a:lnSpc>
                        <a:spcBef>
                          <a:spcPts val="0"/>
                        </a:spcBef>
                        <a:spcAft>
                          <a:spcPts val="0"/>
                        </a:spcAft>
                        <a:buClr>
                          <a:schemeClr val="dk1"/>
                        </a:buClr>
                        <a:buFont typeface="Calibri"/>
                        <a:buNone/>
                      </a:pPr>
                      <a:r>
                        <a:rPr lang="en-US" sz="1600" u="none" cap="none" strike="noStrike">
                          <a:solidFill>
                            <a:schemeClr val="dk1"/>
                          </a:solidFill>
                          <a:latin typeface="Calibri"/>
                          <a:ea typeface="Calibri"/>
                          <a:cs typeface="Calibri"/>
                          <a:sym typeface="Calibri"/>
                        </a:rPr>
                        <a:t>     return; // BUG! Not freeing up.</a:t>
                      </a:r>
                      <a:endParaRPr/>
                    </a:p>
                    <a:p>
                      <a:pPr indent="0" lvl="0" marL="0" marR="0" rtl="0" algn="l">
                        <a:lnSpc>
                          <a:spcPct val="100000"/>
                        </a:lnSpc>
                        <a:spcBef>
                          <a:spcPts val="0"/>
                        </a:spcBef>
                        <a:spcAft>
                          <a:spcPts val="0"/>
                        </a:spcAft>
                        <a:buClr>
                          <a:schemeClr val="dk1"/>
                        </a:buClr>
                        <a:buFont typeface="Calibri"/>
                        <a:buNone/>
                      </a:pPr>
                      <a:r>
                        <a:rPr lang="en-US" sz="1600" u="none" cap="none" strike="noStrike">
                          <a:solidFill>
                            <a:schemeClr val="dk1"/>
                          </a:solidFill>
                          <a:latin typeface="Calibri"/>
                          <a:ea typeface="Calibri"/>
                          <a:cs typeface="Calibri"/>
                          <a:sym typeface="Calibri"/>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7" name="Shape 617"/>
        <p:cNvGrpSpPr/>
        <p:nvPr/>
      </p:nvGrpSpPr>
      <p:grpSpPr>
        <a:xfrm>
          <a:off x="0" y="0"/>
          <a:ext cx="0" cy="0"/>
          <a:chOff x="0" y="0"/>
          <a:chExt cx="0" cy="0"/>
        </a:xfrm>
      </p:grpSpPr>
      <p:sp>
        <p:nvSpPr>
          <p:cNvPr id="618" name="Shape 618"/>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Memory Freeing Errors</a:t>
            </a:r>
            <a:endParaRPr/>
          </a:p>
        </p:txBody>
      </p:sp>
      <p:graphicFrame>
        <p:nvGraphicFramePr>
          <p:cNvPr id="619" name="Shape 619"/>
          <p:cNvGraphicFramePr/>
          <p:nvPr/>
        </p:nvGraphicFramePr>
        <p:xfrm>
          <a:off x="609599" y="1388949"/>
          <a:ext cx="3000000" cy="3000000"/>
        </p:xfrm>
        <a:graphic>
          <a:graphicData uri="http://schemas.openxmlformats.org/drawingml/2006/table">
            <a:tbl>
              <a:tblPr>
                <a:noFill/>
                <a:tableStyleId>{47820B60-6FDF-4503-AA61-6CDA8C48D7DB}</a:tableStyleId>
              </a:tblPr>
              <a:tblGrid>
                <a:gridCol w="2152625"/>
                <a:gridCol w="3524275"/>
                <a:gridCol w="5295900"/>
              </a:tblGrid>
              <a:tr h="572625">
                <a:tc>
                  <a:txBody>
                    <a:bodyPr>
                      <a:noAutofit/>
                    </a:bodyPr>
                    <a:lstStyle/>
                    <a:p>
                      <a:pPr indent="0" lvl="0" marL="0" marR="0" rtl="0" algn="l">
                        <a:lnSpc>
                          <a:spcPct val="100000"/>
                        </a:lnSpc>
                        <a:spcBef>
                          <a:spcPts val="0"/>
                        </a:spcBef>
                        <a:spcAft>
                          <a:spcPts val="0"/>
                        </a:spcAft>
                        <a:buClr>
                          <a:srgbClr val="000000"/>
                        </a:buClr>
                        <a:buFont typeface="Arial"/>
                        <a:buNone/>
                      </a:pPr>
                      <a:r>
                        <a:rPr lang="en-US" sz="1400" u="none" cap="none" strike="noStrike"/>
                        <a:t>Error type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rPr lang="en-US" sz="1400" u="none" cap="none" strike="noStrike"/>
                        <a:t>Symptons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rPr lang="en-US" sz="1400" u="none" cap="none" strike="noStrike"/>
                        <a:t>Example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53350">
                <a:tc>
                  <a:txBody>
                    <a:bodyPr>
                      <a:noAutofit/>
                    </a:bodyPr>
                    <a:lstStyle/>
                    <a:p>
                      <a:pPr indent="0" lvl="0" marL="0" marR="0" rtl="0" algn="l">
                        <a:lnSpc>
                          <a:spcPct val="100000"/>
                        </a:lnSpc>
                        <a:spcBef>
                          <a:spcPts val="0"/>
                        </a:spcBef>
                        <a:spcAft>
                          <a:spcPts val="0"/>
                        </a:spcAft>
                        <a:buClr>
                          <a:schemeClr val="dk1"/>
                        </a:buClr>
                        <a:buFont typeface="Calibri"/>
                        <a:buNone/>
                      </a:pPr>
                      <a:r>
                        <a:rPr lang="en-US" sz="1800" u="none" cap="none" strike="noStrike">
                          <a:solidFill>
                            <a:schemeClr val="dk1"/>
                          </a:solidFill>
                          <a:latin typeface="Calibri"/>
                          <a:ea typeface="Calibri"/>
                          <a:cs typeface="Calibri"/>
                          <a:sym typeface="Calibri"/>
                        </a:rPr>
                        <a:t>Using mismatched allocation and free commands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Calibri"/>
                        <a:buNone/>
                      </a:pPr>
                      <a:r>
                        <a:rPr lang="en-US" sz="1800" u="none" cap="none" strike="noStrike">
                          <a:solidFill>
                            <a:schemeClr val="dk1"/>
                          </a:solidFill>
                          <a:latin typeface="Calibri"/>
                          <a:ea typeface="Calibri"/>
                          <a:cs typeface="Calibri"/>
                          <a:sym typeface="Calibri"/>
                        </a:rPr>
                        <a:t>Does not usually cause a program crash immediately.</a:t>
                      </a:r>
                      <a:endParaRPr/>
                    </a:p>
                    <a:p>
                      <a:pPr indent="0" lvl="0" marL="0" marR="0" rtl="0" algn="l">
                        <a:lnSpc>
                          <a:spcPct val="100000"/>
                        </a:lnSpc>
                        <a:spcBef>
                          <a:spcPts val="0"/>
                        </a:spcBef>
                        <a:spcAft>
                          <a:spcPts val="0"/>
                        </a:spcAft>
                        <a:buClr>
                          <a:schemeClr val="dk1"/>
                        </a:buClr>
                        <a:buFont typeface="Calibri"/>
                        <a:buNone/>
                      </a:pPr>
                      <a:r>
                        <a:rPr lang="en-US" sz="1800" u="none" cap="none" strike="noStrike">
                          <a:solidFill>
                            <a:schemeClr val="dk1"/>
                          </a:solidFill>
                          <a:latin typeface="Calibri"/>
                          <a:ea typeface="Calibri"/>
                          <a:cs typeface="Calibri"/>
                          <a:sym typeface="Calibri"/>
                        </a:rPr>
                        <a:t>Can cause memory corruptions on some platforms, which may show up as a program crash (segmentation violation).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Calibri"/>
                        <a:buNone/>
                      </a:pPr>
                      <a:r>
                        <a:rPr lang="en-US" sz="1600" u="none" cap="none" strike="noStrike">
                          <a:solidFill>
                            <a:schemeClr val="dk1"/>
                          </a:solidFill>
                          <a:latin typeface="Calibri"/>
                          <a:ea typeface="Calibri"/>
                          <a:cs typeface="Calibri"/>
                          <a:sym typeface="Calibri"/>
                        </a:rPr>
                        <a:t>void mismatchedFree() {</a:t>
                      </a:r>
                      <a:endParaRPr/>
                    </a:p>
                    <a:p>
                      <a:pPr indent="0" lvl="0" marL="0" marR="0" rtl="0" algn="l">
                        <a:lnSpc>
                          <a:spcPct val="100000"/>
                        </a:lnSpc>
                        <a:spcBef>
                          <a:spcPts val="0"/>
                        </a:spcBef>
                        <a:spcAft>
                          <a:spcPts val="0"/>
                        </a:spcAft>
                        <a:buClr>
                          <a:schemeClr val="dk1"/>
                        </a:buClr>
                        <a:buFont typeface="Calibri"/>
                        <a:buNone/>
                      </a:pPr>
                      <a:r>
                        <a:rPr lang="en-US" sz="1600" u="none" cap="none" strike="noStrike">
                          <a:solidFill>
                            <a:schemeClr val="dk1"/>
                          </a:solidFill>
                          <a:latin typeface="Calibri"/>
                          <a:ea typeface="Calibri"/>
                          <a:cs typeface="Calibri"/>
                          <a:sym typeface="Calibri"/>
                        </a:rPr>
                        <a:t>    int* ip1 = (int *)malloc(sizeof(int));</a:t>
                      </a:r>
                      <a:endParaRPr/>
                    </a:p>
                    <a:p>
                      <a:pPr indent="0" lvl="0" marL="0" marR="0" rtl="0" algn="l">
                        <a:lnSpc>
                          <a:spcPct val="100000"/>
                        </a:lnSpc>
                        <a:spcBef>
                          <a:spcPts val="0"/>
                        </a:spcBef>
                        <a:spcAft>
                          <a:spcPts val="0"/>
                        </a:spcAft>
                        <a:buClr>
                          <a:schemeClr val="dk1"/>
                        </a:buClr>
                        <a:buFont typeface="Calibri"/>
                        <a:buNone/>
                      </a:pPr>
                      <a:r>
                        <a:rPr lang="en-US" sz="1600" u="none" cap="none" strike="noStrike">
                          <a:solidFill>
                            <a:schemeClr val="dk1"/>
                          </a:solidFill>
                          <a:latin typeface="Calibri"/>
                          <a:ea typeface="Calibri"/>
                          <a:cs typeface="Calibri"/>
                          <a:sym typeface="Calibri"/>
                        </a:rPr>
                        <a:t>    int* ip2 = new int;</a:t>
                      </a:r>
                      <a:endParaRPr/>
                    </a:p>
                    <a:p>
                      <a:pPr indent="0" lvl="0" marL="0" marR="0" rtl="0" algn="l">
                        <a:lnSpc>
                          <a:spcPct val="100000"/>
                        </a:lnSpc>
                        <a:spcBef>
                          <a:spcPts val="0"/>
                        </a:spcBef>
                        <a:spcAft>
                          <a:spcPts val="0"/>
                        </a:spcAft>
                        <a:buClr>
                          <a:schemeClr val="dk1"/>
                        </a:buClr>
                        <a:buFont typeface="Calibri"/>
                        <a:buNone/>
                      </a:pPr>
                      <a:r>
                        <a:rPr lang="en-US" sz="1600" u="none" cap="none" strike="noStrike">
                          <a:solidFill>
                            <a:schemeClr val="dk1"/>
                          </a:solidFill>
                          <a:latin typeface="Calibri"/>
                          <a:ea typeface="Calibri"/>
                          <a:cs typeface="Calibri"/>
                          <a:sym typeface="Calibri"/>
                        </a:rPr>
                        <a:t>    int* ip3 = new int[1000];</a:t>
                      </a:r>
                      <a:endParaRPr/>
                    </a:p>
                    <a:p>
                      <a:pPr indent="0" lvl="0" marL="0" marR="0" rtl="0" algn="l">
                        <a:lnSpc>
                          <a:spcPct val="100000"/>
                        </a:lnSpc>
                        <a:spcBef>
                          <a:spcPts val="0"/>
                        </a:spcBef>
                        <a:spcAft>
                          <a:spcPts val="0"/>
                        </a:spcAft>
                        <a:buClr>
                          <a:schemeClr val="dk1"/>
                        </a:buClr>
                        <a:buFont typeface="Calibri"/>
                        <a:buNone/>
                      </a:pPr>
                      <a:r>
                        <a:rPr lang="en-US" sz="1600" u="none" cap="none" strike="noStrik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Clr>
                          <a:schemeClr val="dk1"/>
                        </a:buClr>
                        <a:buFont typeface="Calibri"/>
                        <a:buNone/>
                      </a:pPr>
                      <a:r>
                        <a:rPr lang="en-US" sz="1600" u="none" cap="none" strike="noStrike">
                          <a:solidFill>
                            <a:schemeClr val="dk1"/>
                          </a:solidFill>
                          <a:latin typeface="Calibri"/>
                          <a:ea typeface="Calibri"/>
                          <a:cs typeface="Calibri"/>
                          <a:sym typeface="Calibri"/>
                        </a:rPr>
                        <a:t>    delete ip1; // BUG! Should use free</a:t>
                      </a:r>
                      <a:endParaRPr/>
                    </a:p>
                    <a:p>
                      <a:pPr indent="0" lvl="0" marL="0" marR="0" rtl="0" algn="l">
                        <a:lnSpc>
                          <a:spcPct val="100000"/>
                        </a:lnSpc>
                        <a:spcBef>
                          <a:spcPts val="0"/>
                        </a:spcBef>
                        <a:spcAft>
                          <a:spcPts val="0"/>
                        </a:spcAft>
                        <a:buClr>
                          <a:schemeClr val="dk1"/>
                        </a:buClr>
                        <a:buFont typeface="Calibri"/>
                        <a:buNone/>
                      </a:pPr>
                      <a:r>
                        <a:rPr lang="en-US" sz="1600" u="none" cap="none" strike="noStrike">
                          <a:solidFill>
                            <a:schemeClr val="dk1"/>
                          </a:solidFill>
                          <a:latin typeface="Calibri"/>
                          <a:ea typeface="Calibri"/>
                          <a:cs typeface="Calibri"/>
                          <a:sym typeface="Calibri"/>
                        </a:rPr>
                        <a:t>    delete[] ip2; // BUG! Should use delete</a:t>
                      </a:r>
                      <a:endParaRPr/>
                    </a:p>
                    <a:p>
                      <a:pPr indent="0" lvl="0" marL="0" marR="0" rtl="0" algn="l">
                        <a:lnSpc>
                          <a:spcPct val="100000"/>
                        </a:lnSpc>
                        <a:spcBef>
                          <a:spcPts val="0"/>
                        </a:spcBef>
                        <a:spcAft>
                          <a:spcPts val="0"/>
                        </a:spcAft>
                        <a:buClr>
                          <a:schemeClr val="dk1"/>
                        </a:buClr>
                        <a:buFont typeface="Calibri"/>
                        <a:buNone/>
                      </a:pPr>
                      <a:r>
                        <a:rPr lang="en-US" sz="1600" u="none" cap="none" strike="noStrike">
                          <a:solidFill>
                            <a:schemeClr val="dk1"/>
                          </a:solidFill>
                          <a:latin typeface="Calibri"/>
                          <a:ea typeface="Calibri"/>
                          <a:cs typeface="Calibri"/>
                          <a:sym typeface="Calibri"/>
                        </a:rPr>
                        <a:t>    free (ip3); // BUG! Should use delete[]</a:t>
                      </a:r>
                      <a:endParaRPr/>
                    </a:p>
                    <a:p>
                      <a:pPr indent="0" lvl="0" marL="0" marR="0" rtl="0" algn="l">
                        <a:lnSpc>
                          <a:spcPct val="100000"/>
                        </a:lnSpc>
                        <a:spcBef>
                          <a:spcPts val="0"/>
                        </a:spcBef>
                        <a:spcAft>
                          <a:spcPts val="0"/>
                        </a:spcAft>
                        <a:buClr>
                          <a:schemeClr val="dk1"/>
                        </a:buClr>
                        <a:buFont typeface="Calibri"/>
                        <a:buNone/>
                      </a:pPr>
                      <a:r>
                        <a:rPr lang="en-US" sz="1600" u="none" cap="none" strike="noStrike">
                          <a:solidFill>
                            <a:schemeClr val="dk1"/>
                          </a:solidFill>
                          <a:latin typeface="Calibri"/>
                          <a:ea typeface="Calibri"/>
                          <a:cs typeface="Calibri"/>
                          <a:sym typeface="Calibri"/>
                        </a:rPr>
                        <a:t>}</a:t>
                      </a:r>
                      <a:endParaRPr/>
                    </a:p>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Advantages:</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48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Avoid memory fragmentation and to potentially run out of memory</a:t>
            </a:r>
            <a:endParaRPr/>
          </a:p>
          <a:p>
            <a:pPr indent="-190500" lvl="0" marL="34290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48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Very straightforward to keep track of where memory goes and how much each type of data takes.</a:t>
            </a:r>
            <a:endParaRPr/>
          </a:p>
          <a:p>
            <a:pPr indent="-342900" lvl="0" marL="34290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124" name="Shape 124"/>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Static Allocation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3" name="Shape 623"/>
        <p:cNvGrpSpPr/>
        <p:nvPr/>
      </p:nvGrpSpPr>
      <p:grpSpPr>
        <a:xfrm>
          <a:off x="0" y="0"/>
          <a:ext cx="0" cy="0"/>
          <a:chOff x="0" y="0"/>
          <a:chExt cx="0" cy="0"/>
        </a:xfrm>
      </p:grpSpPr>
      <p:sp>
        <p:nvSpPr>
          <p:cNvPr id="624" name="Shape 624"/>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Memory Freeing Errors</a:t>
            </a:r>
            <a:endParaRPr/>
          </a:p>
        </p:txBody>
      </p:sp>
      <p:graphicFrame>
        <p:nvGraphicFramePr>
          <p:cNvPr id="625" name="Shape 625"/>
          <p:cNvGraphicFramePr/>
          <p:nvPr/>
        </p:nvGraphicFramePr>
        <p:xfrm>
          <a:off x="517448" y="1310599"/>
          <a:ext cx="3000000" cy="3000000"/>
        </p:xfrm>
        <a:graphic>
          <a:graphicData uri="http://schemas.openxmlformats.org/drawingml/2006/table">
            <a:tbl>
              <a:tblPr>
                <a:noFill/>
                <a:tableStyleId>{47820B60-6FDF-4503-AA61-6CDA8C48D7DB}</a:tableStyleId>
              </a:tblPr>
              <a:tblGrid>
                <a:gridCol w="2152625"/>
                <a:gridCol w="3714775"/>
                <a:gridCol w="5105400"/>
              </a:tblGrid>
              <a:tr h="704475">
                <a:tc>
                  <a:txBody>
                    <a:bodyPr>
                      <a:noAutofit/>
                    </a:bodyPr>
                    <a:lstStyle/>
                    <a:p>
                      <a:pPr indent="0" lvl="0" marL="0" marR="0" rtl="0" algn="l">
                        <a:lnSpc>
                          <a:spcPct val="100000"/>
                        </a:lnSpc>
                        <a:spcBef>
                          <a:spcPts val="0"/>
                        </a:spcBef>
                        <a:spcAft>
                          <a:spcPts val="0"/>
                        </a:spcAft>
                        <a:buClr>
                          <a:srgbClr val="000000"/>
                        </a:buClr>
                        <a:buFont typeface="Arial"/>
                        <a:buNone/>
                      </a:pPr>
                      <a:r>
                        <a:rPr lang="en-US" sz="1400" u="none" cap="none" strike="noStrike"/>
                        <a:t>Error type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rPr lang="en-US" sz="1400" u="none" cap="none" strike="noStrike"/>
                        <a:t>Symptons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rPr lang="en-US" sz="1400" u="none" cap="none" strike="noStrike"/>
                        <a:t>Example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21475">
                <a:tc>
                  <a:txBody>
                    <a:bodyPr>
                      <a:noAutofit/>
                    </a:bodyPr>
                    <a:lstStyle/>
                    <a:p>
                      <a:pPr indent="0" lvl="0" marL="0" marR="0" rtl="0" algn="l">
                        <a:lnSpc>
                          <a:spcPct val="100000"/>
                        </a:lnSpc>
                        <a:spcBef>
                          <a:spcPts val="0"/>
                        </a:spcBef>
                        <a:spcAft>
                          <a:spcPts val="0"/>
                        </a:spcAft>
                        <a:buClr>
                          <a:schemeClr val="dk1"/>
                        </a:buClr>
                        <a:buFont typeface="Calibri"/>
                        <a:buNone/>
                      </a:pPr>
                      <a:r>
                        <a:rPr lang="en-US" sz="1800" u="none" cap="none" strike="noStrike">
                          <a:solidFill>
                            <a:schemeClr val="dk1"/>
                          </a:solidFill>
                          <a:latin typeface="Calibri"/>
                          <a:ea typeface="Calibri"/>
                          <a:cs typeface="Calibri"/>
                          <a:sym typeface="Calibri"/>
                        </a:rPr>
                        <a:t>Freeing memory more than once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Calibri"/>
                        <a:buNone/>
                      </a:pPr>
                      <a:r>
                        <a:rPr lang="en-US" sz="1800" u="none" cap="none" strike="noStrike">
                          <a:solidFill>
                            <a:schemeClr val="dk1"/>
                          </a:solidFill>
                          <a:latin typeface="Calibri"/>
                          <a:ea typeface="Calibri"/>
                          <a:cs typeface="Calibri"/>
                          <a:sym typeface="Calibri"/>
                        </a:rPr>
                        <a:t>Can cause a program crash (segmentation violation) if the memory at that location has been handed out in another allocation between the two calls to delete.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Calibri"/>
                        <a:buNone/>
                      </a:pPr>
                      <a:r>
                        <a:rPr lang="en-US" sz="1600" u="none" cap="none" strike="noStrike">
                          <a:solidFill>
                            <a:schemeClr val="dk1"/>
                          </a:solidFill>
                          <a:latin typeface="Calibri"/>
                          <a:ea typeface="Calibri"/>
                          <a:cs typeface="Calibri"/>
                          <a:sym typeface="Calibri"/>
                        </a:rPr>
                        <a:t>void doubleFree() {</a:t>
                      </a:r>
                      <a:endParaRPr/>
                    </a:p>
                    <a:p>
                      <a:pPr indent="0" lvl="0" marL="0" marR="0" rtl="0" algn="l">
                        <a:lnSpc>
                          <a:spcPct val="100000"/>
                        </a:lnSpc>
                        <a:spcBef>
                          <a:spcPts val="0"/>
                        </a:spcBef>
                        <a:spcAft>
                          <a:spcPts val="0"/>
                        </a:spcAft>
                        <a:buClr>
                          <a:schemeClr val="dk1"/>
                        </a:buClr>
                        <a:buFont typeface="Calibri"/>
                        <a:buNone/>
                      </a:pPr>
                      <a:r>
                        <a:rPr lang="en-US" sz="1600" u="none" cap="none" strike="noStrike">
                          <a:solidFill>
                            <a:schemeClr val="dk1"/>
                          </a:solidFill>
                          <a:latin typeface="Calibri"/>
                          <a:ea typeface="Calibri"/>
                          <a:cs typeface="Calibri"/>
                          <a:sym typeface="Calibri"/>
                        </a:rPr>
                        <a:t>    int* ip1 = new int[1000];</a:t>
                      </a:r>
                      <a:endParaRPr/>
                    </a:p>
                    <a:p>
                      <a:pPr indent="0" lvl="0" marL="0" marR="0" rtl="0" algn="l">
                        <a:lnSpc>
                          <a:spcPct val="100000"/>
                        </a:lnSpc>
                        <a:spcBef>
                          <a:spcPts val="0"/>
                        </a:spcBef>
                        <a:spcAft>
                          <a:spcPts val="0"/>
                        </a:spcAft>
                        <a:buClr>
                          <a:schemeClr val="dk1"/>
                        </a:buClr>
                        <a:buFont typeface="Calibri"/>
                        <a:buNone/>
                      </a:pPr>
                      <a:r>
                        <a:rPr lang="en-US" sz="1600" u="none" cap="none" strike="noStrike">
                          <a:solidFill>
                            <a:schemeClr val="dk1"/>
                          </a:solidFill>
                          <a:latin typeface="Calibri"/>
                          <a:ea typeface="Calibri"/>
                          <a:cs typeface="Calibri"/>
                          <a:sym typeface="Calibri"/>
                        </a:rPr>
                        <a:t>    delete[] ip1;</a:t>
                      </a:r>
                      <a:endParaRPr/>
                    </a:p>
                    <a:p>
                      <a:pPr indent="0" lvl="0" marL="0" marR="0" rtl="0" algn="l">
                        <a:lnSpc>
                          <a:spcPct val="100000"/>
                        </a:lnSpc>
                        <a:spcBef>
                          <a:spcPts val="0"/>
                        </a:spcBef>
                        <a:spcAft>
                          <a:spcPts val="0"/>
                        </a:spcAft>
                        <a:buClr>
                          <a:schemeClr val="dk1"/>
                        </a:buClr>
                        <a:buFont typeface="Calibri"/>
                        <a:buNone/>
                      </a:pPr>
                      <a:r>
                        <a:rPr lang="en-US" sz="1600" u="none" cap="none" strike="noStrike">
                          <a:solidFill>
                            <a:schemeClr val="dk1"/>
                          </a:solidFill>
                          <a:latin typeface="Calibri"/>
                          <a:ea typeface="Calibri"/>
                          <a:cs typeface="Calibri"/>
                          <a:sym typeface="Calibri"/>
                        </a:rPr>
                        <a:t>    int* ip2 = new int[1000];</a:t>
                      </a:r>
                      <a:endParaRPr/>
                    </a:p>
                    <a:p>
                      <a:pPr indent="0" lvl="0" marL="0" marR="0" rtl="0" algn="l">
                        <a:lnSpc>
                          <a:spcPct val="100000"/>
                        </a:lnSpc>
                        <a:spcBef>
                          <a:spcPts val="0"/>
                        </a:spcBef>
                        <a:spcAft>
                          <a:spcPts val="0"/>
                        </a:spcAft>
                        <a:buClr>
                          <a:schemeClr val="dk1"/>
                        </a:buClr>
                        <a:buFont typeface="Calibri"/>
                        <a:buNone/>
                      </a:pPr>
                      <a:r>
                        <a:rPr lang="en-US" sz="1600" u="none" cap="none" strike="noStrike">
                          <a:solidFill>
                            <a:schemeClr val="dk1"/>
                          </a:solidFill>
                          <a:latin typeface="Calibri"/>
                          <a:ea typeface="Calibri"/>
                          <a:cs typeface="Calibri"/>
                          <a:sym typeface="Calibri"/>
                        </a:rPr>
                        <a:t>    delete[] ip1; // BUG! freeing ip1 twice</a:t>
                      </a:r>
                      <a:endParaRPr/>
                    </a:p>
                    <a:p>
                      <a:pPr indent="0" lvl="0" marL="0" marR="0" rtl="0" algn="l">
                        <a:lnSpc>
                          <a:spcPct val="100000"/>
                        </a:lnSpc>
                        <a:spcBef>
                          <a:spcPts val="0"/>
                        </a:spcBef>
                        <a:spcAft>
                          <a:spcPts val="0"/>
                        </a:spcAft>
                        <a:buClr>
                          <a:schemeClr val="dk1"/>
                        </a:buClr>
                        <a:buFont typeface="Calibri"/>
                        <a:buNone/>
                      </a:pPr>
                      <a:r>
                        <a:rPr lang="en-US" sz="1600" u="none" cap="none" strike="noStrike">
                          <a:solidFill>
                            <a:schemeClr val="dk1"/>
                          </a:solidFill>
                          <a:latin typeface="Calibri"/>
                          <a:ea typeface="Calibri"/>
                          <a:cs typeface="Calibri"/>
                          <a:sym typeface="Calibri"/>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9" name="Shape 629"/>
        <p:cNvGrpSpPr/>
        <p:nvPr/>
      </p:nvGrpSpPr>
      <p:grpSpPr>
        <a:xfrm>
          <a:off x="0" y="0"/>
          <a:ext cx="0" cy="0"/>
          <a:chOff x="0" y="0"/>
          <a:chExt cx="0" cy="0"/>
        </a:xfrm>
      </p:grpSpPr>
      <p:sp>
        <p:nvSpPr>
          <p:cNvPr id="630" name="Shape 630"/>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Memory Freeing Errors</a:t>
            </a:r>
            <a:endParaRPr/>
          </a:p>
        </p:txBody>
      </p:sp>
      <p:graphicFrame>
        <p:nvGraphicFramePr>
          <p:cNvPr id="631" name="Shape 631"/>
          <p:cNvGraphicFramePr/>
          <p:nvPr/>
        </p:nvGraphicFramePr>
        <p:xfrm>
          <a:off x="772150" y="1697724"/>
          <a:ext cx="3000000" cy="3000000"/>
        </p:xfrm>
        <a:graphic>
          <a:graphicData uri="http://schemas.openxmlformats.org/drawingml/2006/table">
            <a:tbl>
              <a:tblPr>
                <a:noFill/>
                <a:tableStyleId>{47820B60-6FDF-4503-AA61-6CDA8C48D7DB}</a:tableStyleId>
              </a:tblPr>
              <a:tblGrid>
                <a:gridCol w="2247875"/>
                <a:gridCol w="3333775"/>
                <a:gridCol w="5391150"/>
              </a:tblGrid>
              <a:tr h="495350">
                <a:tc>
                  <a:txBody>
                    <a:bodyPr>
                      <a:noAutofit/>
                    </a:bodyPr>
                    <a:lstStyle/>
                    <a:p>
                      <a:pPr indent="0" lvl="0" marL="0" marR="0" rtl="0" algn="l">
                        <a:lnSpc>
                          <a:spcPct val="100000"/>
                        </a:lnSpc>
                        <a:spcBef>
                          <a:spcPts val="0"/>
                        </a:spcBef>
                        <a:spcAft>
                          <a:spcPts val="0"/>
                        </a:spcAft>
                        <a:buClr>
                          <a:srgbClr val="000000"/>
                        </a:buClr>
                        <a:buFont typeface="Arial"/>
                        <a:buNone/>
                      </a:pPr>
                      <a:r>
                        <a:rPr lang="en-US" sz="1400" u="none" cap="none" strike="noStrike"/>
                        <a:t>Error type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rPr lang="en-US" sz="1400" u="none" cap="none" strike="noStrike"/>
                        <a:t>Symptons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rPr lang="en-US" sz="1400" u="none" cap="none" strike="noStrike"/>
                        <a:t>Example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076375">
                <a:tc>
                  <a:txBody>
                    <a:bodyPr>
                      <a:noAutofit/>
                    </a:bodyPr>
                    <a:lstStyle/>
                    <a:p>
                      <a:pPr indent="0" lvl="0" marL="0" marR="0" rtl="0" algn="l">
                        <a:lnSpc>
                          <a:spcPct val="100000"/>
                        </a:lnSpc>
                        <a:spcBef>
                          <a:spcPts val="0"/>
                        </a:spcBef>
                        <a:spcAft>
                          <a:spcPts val="0"/>
                        </a:spcAft>
                        <a:buClr>
                          <a:schemeClr val="dk1"/>
                        </a:buClr>
                        <a:buFont typeface="Calibri"/>
                        <a:buNone/>
                      </a:pPr>
                      <a:r>
                        <a:rPr lang="en-US" sz="1800" u="none" cap="none" strike="noStrike">
                          <a:solidFill>
                            <a:schemeClr val="dk1"/>
                          </a:solidFill>
                          <a:latin typeface="Calibri"/>
                          <a:ea typeface="Calibri"/>
                          <a:cs typeface="Calibri"/>
                          <a:sym typeface="Calibri"/>
                        </a:rPr>
                        <a:t>Freeing unallocated memory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Calibri"/>
                        <a:buNone/>
                      </a:pPr>
                      <a:r>
                        <a:rPr lang="en-US" sz="1800" u="none" cap="none" strike="noStrike">
                          <a:solidFill>
                            <a:schemeClr val="dk1"/>
                          </a:solidFill>
                          <a:latin typeface="Calibri"/>
                          <a:ea typeface="Calibri"/>
                          <a:cs typeface="Calibri"/>
                          <a:sym typeface="Calibri"/>
                        </a:rPr>
                        <a:t>Will usually cause a program crash (segmentation violation or bus error)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Calibri"/>
                        <a:buNone/>
                      </a:pPr>
                      <a:r>
                        <a:rPr lang="en-US" sz="1600" u="none" cap="none" strike="noStrike">
                          <a:solidFill>
                            <a:schemeClr val="dk1"/>
                          </a:solidFill>
                          <a:latin typeface="Calibri"/>
                          <a:ea typeface="Calibri"/>
                          <a:cs typeface="Calibri"/>
                          <a:sym typeface="Calibri"/>
                        </a:rPr>
                        <a:t>void freeUnallocated() {</a:t>
                      </a:r>
                      <a:endParaRPr/>
                    </a:p>
                    <a:p>
                      <a:pPr indent="0" lvl="0" marL="0" marR="0" rtl="0" algn="l">
                        <a:lnSpc>
                          <a:spcPct val="100000"/>
                        </a:lnSpc>
                        <a:spcBef>
                          <a:spcPts val="0"/>
                        </a:spcBef>
                        <a:spcAft>
                          <a:spcPts val="0"/>
                        </a:spcAft>
                        <a:buClr>
                          <a:schemeClr val="dk1"/>
                        </a:buClr>
                        <a:buFont typeface="Calibri"/>
                        <a:buNone/>
                      </a:pPr>
                      <a:r>
                        <a:rPr lang="en-US" sz="1600" u="none" cap="none" strike="noStrike">
                          <a:solidFill>
                            <a:schemeClr val="dk1"/>
                          </a:solidFill>
                          <a:latin typeface="Calibri"/>
                          <a:ea typeface="Calibri"/>
                          <a:cs typeface="Calibri"/>
                          <a:sym typeface="Calibri"/>
                        </a:rPr>
                        <a:t>    int* ip1 =</a:t>
                      </a:r>
                      <a:endParaRPr/>
                    </a:p>
                    <a:p>
                      <a:pPr indent="0" lvl="0" marL="0" marR="0" rtl="0" algn="l">
                        <a:lnSpc>
                          <a:spcPct val="100000"/>
                        </a:lnSpc>
                        <a:spcBef>
                          <a:spcPts val="0"/>
                        </a:spcBef>
                        <a:spcAft>
                          <a:spcPts val="0"/>
                        </a:spcAft>
                        <a:buClr>
                          <a:schemeClr val="dk1"/>
                        </a:buClr>
                        <a:buFont typeface="Calibri"/>
                        <a:buNone/>
                      </a:pPr>
                      <a:r>
                        <a:rPr lang="en-US" sz="1600" u="none" cap="none" strike="noStrike">
                          <a:solidFill>
                            <a:schemeClr val="dk1"/>
                          </a:solidFill>
                          <a:latin typeface="Calibri"/>
                          <a:ea typeface="Calibri"/>
                          <a:cs typeface="Calibri"/>
                          <a:sym typeface="Calibri"/>
                        </a:rPr>
                        <a:t>    reinterpret_cast&lt;int*&gt;(10000);</a:t>
                      </a:r>
                      <a:endParaRPr/>
                    </a:p>
                    <a:p>
                      <a:pPr indent="0" lvl="0" marL="0" marR="0" rtl="0" algn="l">
                        <a:lnSpc>
                          <a:spcPct val="100000"/>
                        </a:lnSpc>
                        <a:spcBef>
                          <a:spcPts val="0"/>
                        </a:spcBef>
                        <a:spcAft>
                          <a:spcPts val="0"/>
                        </a:spcAft>
                        <a:buClr>
                          <a:schemeClr val="dk1"/>
                        </a:buClr>
                        <a:buFont typeface="Calibri"/>
                        <a:buNone/>
                      </a:pPr>
                      <a:r>
                        <a:rPr lang="en-US" sz="1600" u="none" cap="none" strike="noStrike">
                          <a:solidFill>
                            <a:schemeClr val="dk1"/>
                          </a:solidFill>
                          <a:latin typeface="Calibri"/>
                          <a:ea typeface="Calibri"/>
                          <a:cs typeface="Calibri"/>
                          <a:sym typeface="Calibri"/>
                        </a:rPr>
                        <a:t>    // BUG! ip1 is not a valid pointer.</a:t>
                      </a:r>
                      <a:endParaRPr/>
                    </a:p>
                    <a:p>
                      <a:pPr indent="0" lvl="0" marL="0" marR="0" rtl="0" algn="l">
                        <a:lnSpc>
                          <a:spcPct val="100000"/>
                        </a:lnSpc>
                        <a:spcBef>
                          <a:spcPts val="0"/>
                        </a:spcBef>
                        <a:spcAft>
                          <a:spcPts val="0"/>
                        </a:spcAft>
                        <a:buClr>
                          <a:schemeClr val="dk1"/>
                        </a:buClr>
                        <a:buFont typeface="Calibri"/>
                        <a:buNone/>
                      </a:pPr>
                      <a:r>
                        <a:rPr lang="en-US" sz="1600" u="none" cap="none" strike="noStrike">
                          <a:solidFill>
                            <a:schemeClr val="dk1"/>
                          </a:solidFill>
                          <a:latin typeface="Calibri"/>
                          <a:ea typeface="Calibri"/>
                          <a:cs typeface="Calibri"/>
                          <a:sym typeface="Calibri"/>
                        </a:rPr>
                        <a:t>    delete ip1;</a:t>
                      </a:r>
                      <a:endParaRPr/>
                    </a:p>
                    <a:p>
                      <a:pPr indent="0" lvl="0" marL="0" marR="0" rtl="0" algn="l">
                        <a:lnSpc>
                          <a:spcPct val="100000"/>
                        </a:lnSpc>
                        <a:spcBef>
                          <a:spcPts val="0"/>
                        </a:spcBef>
                        <a:spcAft>
                          <a:spcPts val="0"/>
                        </a:spcAft>
                        <a:buClr>
                          <a:schemeClr val="dk1"/>
                        </a:buClr>
                        <a:buFont typeface="Calibri"/>
                        <a:buNone/>
                      </a:pPr>
                      <a:r>
                        <a:rPr lang="en-US" sz="1600" u="none" cap="none" strike="noStrike">
                          <a:solidFill>
                            <a:schemeClr val="dk1"/>
                          </a:solidFill>
                          <a:latin typeface="Calibri"/>
                          <a:ea typeface="Calibri"/>
                          <a:cs typeface="Calibri"/>
                          <a:sym typeface="Calibri"/>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954225">
                <a:tc>
                  <a:txBody>
                    <a:bodyPr>
                      <a:noAutofit/>
                    </a:bodyPr>
                    <a:lstStyle/>
                    <a:p>
                      <a:pPr indent="0" lvl="0" marL="0" marR="0" rtl="0" algn="l">
                        <a:lnSpc>
                          <a:spcPct val="100000"/>
                        </a:lnSpc>
                        <a:spcBef>
                          <a:spcPts val="0"/>
                        </a:spcBef>
                        <a:spcAft>
                          <a:spcPts val="0"/>
                        </a:spcAft>
                        <a:buClr>
                          <a:schemeClr val="dk1"/>
                        </a:buClr>
                        <a:buFont typeface="Calibri"/>
                        <a:buNone/>
                      </a:pPr>
                      <a:r>
                        <a:rPr lang="en-US" sz="1800" u="none" cap="none" strike="noStrike">
                          <a:solidFill>
                            <a:schemeClr val="dk1"/>
                          </a:solidFill>
                          <a:latin typeface="Calibri"/>
                          <a:ea typeface="Calibri"/>
                          <a:cs typeface="Calibri"/>
                          <a:sym typeface="Calibri"/>
                        </a:rPr>
                        <a:t>Freeing stack memory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Calibri"/>
                        <a:buNone/>
                      </a:pPr>
                      <a:r>
                        <a:rPr lang="en-US" sz="1800" u="none" cap="none" strike="noStrike">
                          <a:solidFill>
                            <a:schemeClr val="dk1"/>
                          </a:solidFill>
                          <a:latin typeface="Calibri"/>
                          <a:ea typeface="Calibri"/>
                          <a:cs typeface="Calibri"/>
                          <a:sym typeface="Calibri"/>
                        </a:rPr>
                        <a:t>Technically a special case of freeing unallocated memory. Will usually cause a program crash</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Calibri"/>
                        <a:buNone/>
                      </a:pPr>
                      <a:r>
                        <a:rPr lang="en-US" sz="1600" u="none" cap="none" strike="noStrike">
                          <a:solidFill>
                            <a:schemeClr val="dk1"/>
                          </a:solidFill>
                          <a:latin typeface="Calibri"/>
                          <a:ea typeface="Calibri"/>
                          <a:cs typeface="Calibri"/>
                          <a:sym typeface="Calibri"/>
                        </a:rPr>
                        <a:t>void freeStack() {</a:t>
                      </a:r>
                      <a:endParaRPr/>
                    </a:p>
                    <a:p>
                      <a:pPr indent="0" lvl="0" marL="0" marR="0" rtl="0" algn="l">
                        <a:lnSpc>
                          <a:spcPct val="100000"/>
                        </a:lnSpc>
                        <a:spcBef>
                          <a:spcPts val="0"/>
                        </a:spcBef>
                        <a:spcAft>
                          <a:spcPts val="0"/>
                        </a:spcAft>
                        <a:buClr>
                          <a:schemeClr val="dk1"/>
                        </a:buClr>
                        <a:buFont typeface="Calibri"/>
                        <a:buNone/>
                      </a:pPr>
                      <a:r>
                        <a:rPr lang="en-US" sz="1600" u="none" cap="none" strike="noStrike">
                          <a:solidFill>
                            <a:schemeClr val="dk1"/>
                          </a:solidFill>
                          <a:latin typeface="Calibri"/>
                          <a:ea typeface="Calibri"/>
                          <a:cs typeface="Calibri"/>
                          <a:sym typeface="Calibri"/>
                        </a:rPr>
                        <a:t>    int x;</a:t>
                      </a:r>
                      <a:endParaRPr/>
                    </a:p>
                    <a:p>
                      <a:pPr indent="0" lvl="0" marL="0" marR="0" rtl="0" algn="l">
                        <a:lnSpc>
                          <a:spcPct val="100000"/>
                        </a:lnSpc>
                        <a:spcBef>
                          <a:spcPts val="0"/>
                        </a:spcBef>
                        <a:spcAft>
                          <a:spcPts val="0"/>
                        </a:spcAft>
                        <a:buClr>
                          <a:schemeClr val="dk1"/>
                        </a:buClr>
                        <a:buFont typeface="Calibri"/>
                        <a:buNone/>
                      </a:pPr>
                      <a:r>
                        <a:rPr lang="en-US" sz="1600" u="none" cap="none" strike="noStrike">
                          <a:solidFill>
                            <a:schemeClr val="dk1"/>
                          </a:solidFill>
                          <a:latin typeface="Calibri"/>
                          <a:ea typeface="Calibri"/>
                          <a:cs typeface="Calibri"/>
                          <a:sym typeface="Calibri"/>
                        </a:rPr>
                        <a:t>    int* ip = &amp;x;</a:t>
                      </a:r>
                      <a:endParaRPr/>
                    </a:p>
                    <a:p>
                      <a:pPr indent="0" lvl="0" marL="0" marR="0" rtl="0" algn="l">
                        <a:lnSpc>
                          <a:spcPct val="100000"/>
                        </a:lnSpc>
                        <a:spcBef>
                          <a:spcPts val="0"/>
                        </a:spcBef>
                        <a:spcAft>
                          <a:spcPts val="0"/>
                        </a:spcAft>
                        <a:buClr>
                          <a:schemeClr val="dk1"/>
                        </a:buClr>
                        <a:buFont typeface="Calibri"/>
                        <a:buNone/>
                      </a:pPr>
                      <a:r>
                        <a:rPr lang="en-US" sz="1600" u="none" cap="none" strike="noStrike">
                          <a:solidFill>
                            <a:schemeClr val="dk1"/>
                          </a:solidFill>
                          <a:latin typeface="Calibri"/>
                          <a:ea typeface="Calibri"/>
                          <a:cs typeface="Calibri"/>
                          <a:sym typeface="Calibri"/>
                        </a:rPr>
                        <a:t>    delete ip; // BUG! Freeing stack memory</a:t>
                      </a:r>
                      <a:endParaRPr/>
                    </a:p>
                    <a:p>
                      <a:pPr indent="0" lvl="0" marL="0" marR="0" rtl="0" algn="l">
                        <a:lnSpc>
                          <a:spcPct val="100000"/>
                        </a:lnSpc>
                        <a:spcBef>
                          <a:spcPts val="0"/>
                        </a:spcBef>
                        <a:spcAft>
                          <a:spcPts val="0"/>
                        </a:spcAft>
                        <a:buClr>
                          <a:schemeClr val="dk1"/>
                        </a:buClr>
                        <a:buFont typeface="Calibri"/>
                        <a:buNone/>
                      </a:pPr>
                      <a:r>
                        <a:rPr lang="en-US" sz="1600" u="none" cap="none" strike="noStrike">
                          <a:solidFill>
                            <a:schemeClr val="dk1"/>
                          </a:solidFill>
                          <a:latin typeface="Calibri"/>
                          <a:ea typeface="Calibri"/>
                          <a:cs typeface="Calibri"/>
                          <a:sym typeface="Calibri"/>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5" name="Shape 635"/>
        <p:cNvGrpSpPr/>
        <p:nvPr/>
      </p:nvGrpSpPr>
      <p:grpSpPr>
        <a:xfrm>
          <a:off x="0" y="0"/>
          <a:ext cx="0" cy="0"/>
          <a:chOff x="0" y="0"/>
          <a:chExt cx="0" cy="0"/>
        </a:xfrm>
      </p:grpSpPr>
      <p:sp>
        <p:nvSpPr>
          <p:cNvPr id="636" name="Shape 636"/>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Memory Access Errors</a:t>
            </a:r>
            <a:endParaRPr/>
          </a:p>
        </p:txBody>
      </p:sp>
      <p:graphicFrame>
        <p:nvGraphicFramePr>
          <p:cNvPr id="637" name="Shape 637"/>
          <p:cNvGraphicFramePr/>
          <p:nvPr/>
        </p:nvGraphicFramePr>
        <p:xfrm>
          <a:off x="609600" y="1500747"/>
          <a:ext cx="3000000" cy="3000000"/>
        </p:xfrm>
        <a:graphic>
          <a:graphicData uri="http://schemas.openxmlformats.org/drawingml/2006/table">
            <a:tbl>
              <a:tblPr>
                <a:noFill/>
                <a:tableStyleId>{47820B60-6FDF-4503-AA61-6CDA8C48D7DB}</a:tableStyleId>
              </a:tblPr>
              <a:tblGrid>
                <a:gridCol w="1581125"/>
                <a:gridCol w="3429025"/>
                <a:gridCol w="5962650"/>
              </a:tblGrid>
              <a:tr h="423050">
                <a:tc>
                  <a:txBody>
                    <a:bodyPr>
                      <a:noAutofit/>
                    </a:bodyPr>
                    <a:lstStyle/>
                    <a:p>
                      <a:pPr indent="0" lvl="0" marL="0" marR="0" rtl="0" algn="l">
                        <a:lnSpc>
                          <a:spcPct val="100000"/>
                        </a:lnSpc>
                        <a:spcBef>
                          <a:spcPts val="0"/>
                        </a:spcBef>
                        <a:spcAft>
                          <a:spcPts val="0"/>
                        </a:spcAft>
                        <a:buClr>
                          <a:srgbClr val="000000"/>
                        </a:buClr>
                        <a:buFont typeface="Arial"/>
                        <a:buNone/>
                      </a:pPr>
                      <a:r>
                        <a:rPr lang="en-US" sz="1400" u="none" cap="none" strike="noStrike"/>
                        <a:t>Error type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rPr lang="en-US" sz="1400" u="none" cap="none" strike="noStrike"/>
                        <a:t>Symptons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rPr lang="en-US" sz="1400" u="none" cap="none" strike="noStrike"/>
                        <a:t>Example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73300">
                <a:tc>
                  <a:txBody>
                    <a:bodyPr>
                      <a:noAutofit/>
                    </a:bodyPr>
                    <a:lstStyle/>
                    <a:p>
                      <a:pPr indent="0" lvl="0" marL="0" marR="0" rtl="0" algn="l">
                        <a:lnSpc>
                          <a:spcPct val="100000"/>
                        </a:lnSpc>
                        <a:spcBef>
                          <a:spcPts val="0"/>
                        </a:spcBef>
                        <a:spcAft>
                          <a:spcPts val="0"/>
                        </a:spcAft>
                        <a:buClr>
                          <a:schemeClr val="dk1"/>
                        </a:buClr>
                        <a:buFont typeface="Calibri"/>
                        <a:buNone/>
                      </a:pPr>
                      <a:r>
                        <a:rPr lang="en-US" sz="1800" u="none" cap="none" strike="noStrike">
                          <a:solidFill>
                            <a:schemeClr val="dk1"/>
                          </a:solidFill>
                          <a:latin typeface="Calibri"/>
                          <a:ea typeface="Calibri"/>
                          <a:cs typeface="Calibri"/>
                          <a:sym typeface="Calibri"/>
                        </a:rPr>
                        <a:t>Accessing invalid memory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Calibri"/>
                        <a:buNone/>
                      </a:pPr>
                      <a:r>
                        <a:rPr lang="en-US" sz="1800" u="none" cap="none" strike="noStrike">
                          <a:solidFill>
                            <a:schemeClr val="dk1"/>
                          </a:solidFill>
                          <a:latin typeface="Calibri"/>
                          <a:ea typeface="Calibri"/>
                          <a:cs typeface="Calibri"/>
                          <a:sym typeface="Calibri"/>
                        </a:rPr>
                        <a:t>Almost always causes program to crash immediately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Calibri"/>
                        <a:buNone/>
                      </a:pPr>
                      <a:r>
                        <a:rPr lang="en-US" sz="1600" u="none" cap="none" strike="noStrike">
                          <a:solidFill>
                            <a:schemeClr val="dk1"/>
                          </a:solidFill>
                          <a:latin typeface="Calibri"/>
                          <a:ea typeface="Calibri"/>
                          <a:cs typeface="Calibri"/>
                          <a:sym typeface="Calibri"/>
                        </a:rPr>
                        <a:t>void accessInvalid() {</a:t>
                      </a:r>
                      <a:endParaRPr/>
                    </a:p>
                    <a:p>
                      <a:pPr indent="0" lvl="0" marL="0" marR="0" rtl="0" algn="l">
                        <a:lnSpc>
                          <a:spcPct val="100000"/>
                        </a:lnSpc>
                        <a:spcBef>
                          <a:spcPts val="0"/>
                        </a:spcBef>
                        <a:spcAft>
                          <a:spcPts val="0"/>
                        </a:spcAft>
                        <a:buClr>
                          <a:schemeClr val="dk1"/>
                        </a:buClr>
                        <a:buFont typeface="Calibri"/>
                        <a:buNone/>
                      </a:pPr>
                      <a:r>
                        <a:rPr lang="en-US" sz="1600" u="none" cap="none" strike="noStrike">
                          <a:solidFill>
                            <a:schemeClr val="dk1"/>
                          </a:solidFill>
                          <a:latin typeface="Calibri"/>
                          <a:ea typeface="Calibri"/>
                          <a:cs typeface="Calibri"/>
                          <a:sym typeface="Calibri"/>
                        </a:rPr>
                        <a:t>    int* ip1 =</a:t>
                      </a:r>
                      <a:endParaRPr/>
                    </a:p>
                    <a:p>
                      <a:pPr indent="0" lvl="0" marL="0" marR="0" rtl="0" algn="l">
                        <a:lnSpc>
                          <a:spcPct val="100000"/>
                        </a:lnSpc>
                        <a:spcBef>
                          <a:spcPts val="0"/>
                        </a:spcBef>
                        <a:spcAft>
                          <a:spcPts val="0"/>
                        </a:spcAft>
                        <a:buClr>
                          <a:schemeClr val="dk1"/>
                        </a:buClr>
                        <a:buFont typeface="Calibri"/>
                        <a:buNone/>
                      </a:pPr>
                      <a:r>
                        <a:rPr lang="en-US" sz="1600" u="none" cap="none" strike="noStrike">
                          <a:solidFill>
                            <a:schemeClr val="dk1"/>
                          </a:solidFill>
                          <a:latin typeface="Calibri"/>
                          <a:ea typeface="Calibri"/>
                          <a:cs typeface="Calibri"/>
                          <a:sym typeface="Calibri"/>
                        </a:rPr>
                        <a:t>    reinterpret_cast&lt;int*&gt;(10000);</a:t>
                      </a:r>
                      <a:endParaRPr/>
                    </a:p>
                    <a:p>
                      <a:pPr indent="0" lvl="0" marL="0" marR="0" rtl="0" algn="l">
                        <a:lnSpc>
                          <a:spcPct val="100000"/>
                        </a:lnSpc>
                        <a:spcBef>
                          <a:spcPts val="0"/>
                        </a:spcBef>
                        <a:spcAft>
                          <a:spcPts val="0"/>
                        </a:spcAft>
                        <a:buClr>
                          <a:schemeClr val="dk1"/>
                        </a:buClr>
                        <a:buFont typeface="Calibri"/>
                        <a:buNone/>
                      </a:pPr>
                      <a:r>
                        <a:rPr lang="en-US" sz="1600" u="none" cap="none" strike="noStrike">
                          <a:solidFill>
                            <a:schemeClr val="dk1"/>
                          </a:solidFill>
                          <a:latin typeface="Calibri"/>
                          <a:ea typeface="Calibri"/>
                          <a:cs typeface="Calibri"/>
                          <a:sym typeface="Calibri"/>
                        </a:rPr>
                        <a:t>    // BUG! ip1 is not a valid pointer.</a:t>
                      </a:r>
                      <a:endParaRPr/>
                    </a:p>
                    <a:p>
                      <a:pPr indent="0" lvl="0" marL="0" marR="0" rtl="0" algn="l">
                        <a:lnSpc>
                          <a:spcPct val="100000"/>
                        </a:lnSpc>
                        <a:spcBef>
                          <a:spcPts val="0"/>
                        </a:spcBef>
                        <a:spcAft>
                          <a:spcPts val="0"/>
                        </a:spcAft>
                        <a:buClr>
                          <a:schemeClr val="dk1"/>
                        </a:buClr>
                        <a:buFont typeface="Calibri"/>
                        <a:buNone/>
                      </a:pPr>
                      <a:r>
                        <a:rPr lang="en-US" sz="1600" u="none" cap="none" strike="noStrike">
                          <a:solidFill>
                            <a:schemeClr val="dk1"/>
                          </a:solidFill>
                          <a:latin typeface="Calibri"/>
                          <a:ea typeface="Calibri"/>
                          <a:cs typeface="Calibri"/>
                          <a:sym typeface="Calibri"/>
                        </a:rPr>
                        <a:t>    *ip1 = 5;</a:t>
                      </a:r>
                      <a:endParaRPr/>
                    </a:p>
                    <a:p>
                      <a:pPr indent="0" lvl="0" marL="0" marR="0" rtl="0" algn="l">
                        <a:lnSpc>
                          <a:spcPct val="100000"/>
                        </a:lnSpc>
                        <a:spcBef>
                          <a:spcPts val="0"/>
                        </a:spcBef>
                        <a:spcAft>
                          <a:spcPts val="0"/>
                        </a:spcAft>
                        <a:buClr>
                          <a:schemeClr val="dk1"/>
                        </a:buClr>
                        <a:buFont typeface="Calibri"/>
                        <a:buNone/>
                      </a:pPr>
                      <a:r>
                        <a:rPr lang="en-US" sz="1600" u="none" cap="none" strike="noStrike">
                          <a:solidFill>
                            <a:schemeClr val="dk1"/>
                          </a:solidFill>
                          <a:latin typeface="Calibri"/>
                          <a:ea typeface="Calibri"/>
                          <a:cs typeface="Calibri"/>
                          <a:sym typeface="Calibri"/>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329625">
                <a:tc>
                  <a:txBody>
                    <a:bodyPr>
                      <a:noAutofit/>
                    </a:bodyPr>
                    <a:lstStyle/>
                    <a:p>
                      <a:pPr indent="0" lvl="0" marL="0" marR="0" rtl="0" algn="l">
                        <a:lnSpc>
                          <a:spcPct val="100000"/>
                        </a:lnSpc>
                        <a:spcBef>
                          <a:spcPts val="0"/>
                        </a:spcBef>
                        <a:spcAft>
                          <a:spcPts val="0"/>
                        </a:spcAft>
                        <a:buClr>
                          <a:schemeClr val="dk1"/>
                        </a:buClr>
                        <a:buFont typeface="Calibri"/>
                        <a:buNone/>
                      </a:pPr>
                      <a:r>
                        <a:rPr lang="en-US" sz="1800" u="none" cap="none" strike="noStrike">
                          <a:solidFill>
                            <a:schemeClr val="dk1"/>
                          </a:solidFill>
                          <a:latin typeface="Calibri"/>
                          <a:ea typeface="Calibri"/>
                          <a:cs typeface="Calibri"/>
                          <a:sym typeface="Calibri"/>
                        </a:rPr>
                        <a:t>Accessing freed memory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Calibri"/>
                        <a:buNone/>
                      </a:pPr>
                      <a:r>
                        <a:rPr lang="en-US" sz="1800" u="none" cap="none" strike="noStrike">
                          <a:solidFill>
                            <a:schemeClr val="dk1"/>
                          </a:solidFill>
                          <a:latin typeface="Calibri"/>
                          <a:ea typeface="Calibri"/>
                          <a:cs typeface="Calibri"/>
                          <a:sym typeface="Calibri"/>
                        </a:rPr>
                        <a:t>Does not usually cause a program crash. If the memory has been handed out in another allocation, can cause strange values to appear unexpectedly.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Calibri"/>
                        <a:buNone/>
                      </a:pPr>
                      <a:r>
                        <a:rPr lang="en-US" sz="1600" u="none" cap="none" strike="noStrike">
                          <a:solidFill>
                            <a:schemeClr val="dk1"/>
                          </a:solidFill>
                          <a:latin typeface="Calibri"/>
                          <a:ea typeface="Calibri"/>
                          <a:cs typeface="Calibri"/>
                          <a:sym typeface="Calibri"/>
                        </a:rPr>
                        <a:t>void accessFreed() {</a:t>
                      </a:r>
                      <a:endParaRPr/>
                    </a:p>
                    <a:p>
                      <a:pPr indent="0" lvl="0" marL="0" marR="0" rtl="0" algn="l">
                        <a:lnSpc>
                          <a:spcPct val="100000"/>
                        </a:lnSpc>
                        <a:spcBef>
                          <a:spcPts val="0"/>
                        </a:spcBef>
                        <a:spcAft>
                          <a:spcPts val="0"/>
                        </a:spcAft>
                        <a:buClr>
                          <a:schemeClr val="dk1"/>
                        </a:buClr>
                        <a:buFont typeface="Calibri"/>
                        <a:buNone/>
                      </a:pPr>
                      <a:r>
                        <a:rPr lang="en-US" sz="1600" u="none" cap="none" strike="noStrike">
                          <a:solidFill>
                            <a:schemeClr val="dk1"/>
                          </a:solidFill>
                          <a:latin typeface="Calibri"/>
                          <a:ea typeface="Calibri"/>
                          <a:cs typeface="Calibri"/>
                          <a:sym typeface="Calibri"/>
                        </a:rPr>
                        <a:t>    int* ip1 = new int;</a:t>
                      </a:r>
                      <a:endParaRPr/>
                    </a:p>
                    <a:p>
                      <a:pPr indent="0" lvl="0" marL="0" marR="0" rtl="0" algn="l">
                        <a:lnSpc>
                          <a:spcPct val="100000"/>
                        </a:lnSpc>
                        <a:spcBef>
                          <a:spcPts val="0"/>
                        </a:spcBef>
                        <a:spcAft>
                          <a:spcPts val="0"/>
                        </a:spcAft>
                        <a:buClr>
                          <a:schemeClr val="dk1"/>
                        </a:buClr>
                        <a:buFont typeface="Calibri"/>
                        <a:buNone/>
                      </a:pPr>
                      <a:r>
                        <a:rPr lang="en-US" sz="1600" u="none" cap="none" strike="noStrike">
                          <a:solidFill>
                            <a:schemeClr val="dk1"/>
                          </a:solidFill>
                          <a:latin typeface="Calibri"/>
                          <a:ea typeface="Calibri"/>
                          <a:cs typeface="Calibri"/>
                          <a:sym typeface="Calibri"/>
                        </a:rPr>
                        <a:t>    delete ip1;</a:t>
                      </a:r>
                      <a:endParaRPr/>
                    </a:p>
                    <a:p>
                      <a:pPr indent="0" lvl="0" marL="0" marR="0" rtl="0" algn="l">
                        <a:lnSpc>
                          <a:spcPct val="100000"/>
                        </a:lnSpc>
                        <a:spcBef>
                          <a:spcPts val="0"/>
                        </a:spcBef>
                        <a:spcAft>
                          <a:spcPts val="0"/>
                        </a:spcAft>
                        <a:buClr>
                          <a:schemeClr val="dk1"/>
                        </a:buClr>
                        <a:buFont typeface="Calibri"/>
                        <a:buNone/>
                      </a:pPr>
                      <a:r>
                        <a:rPr lang="en-US" sz="1600" u="none" cap="none" strike="noStrike">
                          <a:solidFill>
                            <a:schemeClr val="dk1"/>
                          </a:solidFill>
                          <a:latin typeface="Calibri"/>
                          <a:ea typeface="Calibri"/>
                          <a:cs typeface="Calibri"/>
                          <a:sym typeface="Calibri"/>
                        </a:rPr>
                        <a:t>    int* ip2 = new int;</a:t>
                      </a:r>
                      <a:endParaRPr/>
                    </a:p>
                    <a:p>
                      <a:pPr indent="0" lvl="0" marL="0" marR="0" rtl="0" algn="l">
                        <a:lnSpc>
                          <a:spcPct val="100000"/>
                        </a:lnSpc>
                        <a:spcBef>
                          <a:spcPts val="0"/>
                        </a:spcBef>
                        <a:spcAft>
                          <a:spcPts val="0"/>
                        </a:spcAft>
                        <a:buClr>
                          <a:schemeClr val="dk1"/>
                        </a:buClr>
                        <a:buFont typeface="Calibri"/>
                        <a:buNone/>
                      </a:pPr>
                      <a:r>
                        <a:rPr lang="en-US" sz="1600" u="none" cap="none" strike="noStrike">
                          <a:solidFill>
                            <a:schemeClr val="dk1"/>
                          </a:solidFill>
                          <a:latin typeface="Calibri"/>
                          <a:ea typeface="Calibri"/>
                          <a:cs typeface="Calibri"/>
                          <a:sym typeface="Calibri"/>
                        </a:rPr>
                        <a:t>    // BUG! The memory pointed to by ip1</a:t>
                      </a:r>
                      <a:endParaRPr/>
                    </a:p>
                    <a:p>
                      <a:pPr indent="0" lvl="0" marL="0" marR="0" rtl="0" algn="l">
                        <a:lnSpc>
                          <a:spcPct val="100000"/>
                        </a:lnSpc>
                        <a:spcBef>
                          <a:spcPts val="0"/>
                        </a:spcBef>
                        <a:spcAft>
                          <a:spcPts val="0"/>
                        </a:spcAft>
                        <a:buClr>
                          <a:schemeClr val="dk1"/>
                        </a:buClr>
                        <a:buFont typeface="Calibri"/>
                        <a:buNone/>
                      </a:pPr>
                      <a:r>
                        <a:rPr lang="en-US" sz="1600" u="none" cap="none" strike="noStrike">
                          <a:solidFill>
                            <a:schemeClr val="dk1"/>
                          </a:solidFill>
                          <a:latin typeface="Calibri"/>
                          <a:ea typeface="Calibri"/>
                          <a:cs typeface="Calibri"/>
                          <a:sym typeface="Calibri"/>
                        </a:rPr>
                        <a:t>    // has been freed.</a:t>
                      </a:r>
                      <a:endParaRPr/>
                    </a:p>
                    <a:p>
                      <a:pPr indent="0" lvl="0" marL="0" marR="0" rtl="0" algn="l">
                        <a:lnSpc>
                          <a:spcPct val="100000"/>
                        </a:lnSpc>
                        <a:spcBef>
                          <a:spcPts val="0"/>
                        </a:spcBef>
                        <a:spcAft>
                          <a:spcPts val="0"/>
                        </a:spcAft>
                        <a:buClr>
                          <a:schemeClr val="dk1"/>
                        </a:buClr>
                        <a:buFont typeface="Calibri"/>
                        <a:buNone/>
                      </a:pPr>
                      <a:r>
                        <a:rPr lang="en-US" sz="1600" u="none" cap="none" strike="noStrike">
                          <a:solidFill>
                            <a:schemeClr val="dk1"/>
                          </a:solidFill>
                          <a:latin typeface="Calibri"/>
                          <a:ea typeface="Calibri"/>
                          <a:cs typeface="Calibri"/>
                          <a:sym typeface="Calibri"/>
                        </a:rPr>
                        <a:t>    *ip1 = 5;</a:t>
                      </a:r>
                      <a:endParaRPr/>
                    </a:p>
                    <a:p>
                      <a:pPr indent="0" lvl="0" marL="0" marR="0" rtl="0" algn="l">
                        <a:lnSpc>
                          <a:spcPct val="100000"/>
                        </a:lnSpc>
                        <a:spcBef>
                          <a:spcPts val="0"/>
                        </a:spcBef>
                        <a:spcAft>
                          <a:spcPts val="0"/>
                        </a:spcAft>
                        <a:buClr>
                          <a:schemeClr val="dk1"/>
                        </a:buClr>
                        <a:buFont typeface="Calibri"/>
                        <a:buNone/>
                      </a:pPr>
                      <a:r>
                        <a:rPr lang="en-US" sz="1600" u="none" cap="none" strike="noStrike">
                          <a:solidFill>
                            <a:schemeClr val="dk1"/>
                          </a:solidFill>
                          <a:latin typeface="Calibri"/>
                          <a:ea typeface="Calibri"/>
                          <a:cs typeface="Calibri"/>
                          <a:sym typeface="Calibri"/>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1" name="Shape 641"/>
        <p:cNvGrpSpPr/>
        <p:nvPr/>
      </p:nvGrpSpPr>
      <p:grpSpPr>
        <a:xfrm>
          <a:off x="0" y="0"/>
          <a:ext cx="0" cy="0"/>
          <a:chOff x="0" y="0"/>
          <a:chExt cx="0" cy="0"/>
        </a:xfrm>
      </p:grpSpPr>
      <p:sp>
        <p:nvSpPr>
          <p:cNvPr id="642" name="Shape 642"/>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Memory Access Errors</a:t>
            </a:r>
            <a:endParaRPr/>
          </a:p>
        </p:txBody>
      </p:sp>
      <p:graphicFrame>
        <p:nvGraphicFramePr>
          <p:cNvPr id="643" name="Shape 643"/>
          <p:cNvGraphicFramePr/>
          <p:nvPr/>
        </p:nvGraphicFramePr>
        <p:xfrm>
          <a:off x="690874" y="1482225"/>
          <a:ext cx="3000000" cy="3000000"/>
        </p:xfrm>
        <a:graphic>
          <a:graphicData uri="http://schemas.openxmlformats.org/drawingml/2006/table">
            <a:tbl>
              <a:tblPr>
                <a:noFill/>
                <a:tableStyleId>{47820B60-6FDF-4503-AA61-6CDA8C48D7DB}</a:tableStyleId>
              </a:tblPr>
              <a:tblGrid>
                <a:gridCol w="1866875"/>
                <a:gridCol w="3810025"/>
                <a:gridCol w="5295900"/>
              </a:tblGrid>
              <a:tr h="349475">
                <a:tc>
                  <a:txBody>
                    <a:bodyPr>
                      <a:noAutofit/>
                    </a:bodyPr>
                    <a:lstStyle/>
                    <a:p>
                      <a:pPr indent="0" lvl="0" marL="0" marR="0" rtl="0" algn="l">
                        <a:lnSpc>
                          <a:spcPct val="100000"/>
                        </a:lnSpc>
                        <a:spcBef>
                          <a:spcPts val="0"/>
                        </a:spcBef>
                        <a:spcAft>
                          <a:spcPts val="0"/>
                        </a:spcAft>
                        <a:buClr>
                          <a:srgbClr val="000000"/>
                        </a:buClr>
                        <a:buFont typeface="Arial"/>
                        <a:buNone/>
                      </a:pPr>
                      <a:r>
                        <a:rPr lang="en-US" sz="1400" u="none" cap="none" strike="noStrike"/>
                        <a:t>Error type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rPr lang="en-US" sz="1400" u="none" cap="none" strike="noStrike"/>
                        <a:t>Symptons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rPr lang="en-US" sz="1400" u="none" cap="none" strike="noStrike"/>
                        <a:t>Example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498725">
                <a:tc>
                  <a:txBody>
                    <a:bodyPr>
                      <a:noAutofit/>
                    </a:bodyPr>
                    <a:lstStyle/>
                    <a:p>
                      <a:pPr indent="0" lvl="0" marL="0" marR="0" rtl="0" algn="l">
                        <a:lnSpc>
                          <a:spcPct val="100000"/>
                        </a:lnSpc>
                        <a:spcBef>
                          <a:spcPts val="0"/>
                        </a:spcBef>
                        <a:spcAft>
                          <a:spcPts val="0"/>
                        </a:spcAft>
                        <a:buClr>
                          <a:schemeClr val="dk1"/>
                        </a:buClr>
                        <a:buFont typeface="Calibri"/>
                        <a:buNone/>
                      </a:pPr>
                      <a:r>
                        <a:rPr lang="en-US" sz="1800" u="none" cap="none" strike="noStrike">
                          <a:solidFill>
                            <a:schemeClr val="dk1"/>
                          </a:solidFill>
                          <a:latin typeface="Calibri"/>
                          <a:ea typeface="Calibri"/>
                          <a:cs typeface="Calibri"/>
                          <a:sym typeface="Calibri"/>
                        </a:rPr>
                        <a:t>Accessing memory in a different location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Calibri"/>
                        <a:buNone/>
                      </a:pPr>
                      <a:r>
                        <a:rPr lang="en-US" sz="1800" u="none" cap="none" strike="noStrike">
                          <a:solidFill>
                            <a:schemeClr val="dk1"/>
                          </a:solidFill>
                          <a:latin typeface="Calibri"/>
                          <a:ea typeface="Calibri"/>
                          <a:cs typeface="Calibri"/>
                          <a:sym typeface="Calibri"/>
                        </a:rPr>
                        <a:t>Does not cause a program crash. Can cause strange values to appear unexpectedly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Calibri"/>
                        <a:buNone/>
                      </a:pPr>
                      <a:r>
                        <a:rPr lang="en-US" sz="1600" u="none" cap="none" strike="noStrike">
                          <a:solidFill>
                            <a:schemeClr val="dk1"/>
                          </a:solidFill>
                          <a:latin typeface="Calibri"/>
                          <a:ea typeface="Calibri"/>
                          <a:cs typeface="Calibri"/>
                          <a:sym typeface="Calibri"/>
                        </a:rPr>
                        <a:t>void accessElsewhere() {</a:t>
                      </a:r>
                      <a:endParaRPr/>
                    </a:p>
                    <a:p>
                      <a:pPr indent="0" lvl="0" marL="0" marR="0" rtl="0" algn="l">
                        <a:lnSpc>
                          <a:spcPct val="100000"/>
                        </a:lnSpc>
                        <a:spcBef>
                          <a:spcPts val="0"/>
                        </a:spcBef>
                        <a:spcAft>
                          <a:spcPts val="0"/>
                        </a:spcAft>
                        <a:buClr>
                          <a:schemeClr val="dk1"/>
                        </a:buClr>
                        <a:buFont typeface="Calibri"/>
                        <a:buNone/>
                      </a:pPr>
                      <a:r>
                        <a:rPr lang="en-US" sz="1600" u="none" cap="none" strike="noStrike">
                          <a:solidFill>
                            <a:schemeClr val="dk1"/>
                          </a:solidFill>
                          <a:latin typeface="Calibri"/>
                          <a:ea typeface="Calibri"/>
                          <a:cs typeface="Calibri"/>
                          <a:sym typeface="Calibri"/>
                        </a:rPr>
                        <a:t>    int x, y[10], z;</a:t>
                      </a:r>
                      <a:endParaRPr/>
                    </a:p>
                    <a:p>
                      <a:pPr indent="0" lvl="0" marL="0" marR="0" rtl="0" algn="l">
                        <a:lnSpc>
                          <a:spcPct val="100000"/>
                        </a:lnSpc>
                        <a:spcBef>
                          <a:spcPts val="0"/>
                        </a:spcBef>
                        <a:spcAft>
                          <a:spcPts val="0"/>
                        </a:spcAft>
                        <a:buClr>
                          <a:schemeClr val="dk1"/>
                        </a:buClr>
                        <a:buFont typeface="Calibri"/>
                        <a:buNone/>
                      </a:pPr>
                      <a:r>
                        <a:rPr lang="en-US" sz="1600" u="none" cap="none" strike="noStrike">
                          <a:solidFill>
                            <a:schemeClr val="dk1"/>
                          </a:solidFill>
                          <a:latin typeface="Calibri"/>
                          <a:ea typeface="Calibri"/>
                          <a:cs typeface="Calibri"/>
                          <a:sym typeface="Calibri"/>
                        </a:rPr>
                        <a:t>    x = 0;</a:t>
                      </a:r>
                      <a:endParaRPr/>
                    </a:p>
                    <a:p>
                      <a:pPr indent="0" lvl="0" marL="0" marR="0" rtl="0" algn="l">
                        <a:lnSpc>
                          <a:spcPct val="100000"/>
                        </a:lnSpc>
                        <a:spcBef>
                          <a:spcPts val="0"/>
                        </a:spcBef>
                        <a:spcAft>
                          <a:spcPts val="0"/>
                        </a:spcAft>
                        <a:buClr>
                          <a:schemeClr val="dk1"/>
                        </a:buClr>
                        <a:buFont typeface="Calibri"/>
                        <a:buNone/>
                      </a:pPr>
                      <a:r>
                        <a:rPr lang="en-US" sz="1600" u="none" cap="none" strike="noStrike">
                          <a:solidFill>
                            <a:schemeClr val="dk1"/>
                          </a:solidFill>
                          <a:latin typeface="Calibri"/>
                          <a:ea typeface="Calibri"/>
                          <a:cs typeface="Calibri"/>
                          <a:sym typeface="Calibri"/>
                        </a:rPr>
                        <a:t>    z = 0;</a:t>
                      </a:r>
                      <a:endParaRPr/>
                    </a:p>
                    <a:p>
                      <a:pPr indent="0" lvl="0" marL="0" marR="0" rtl="0" algn="l">
                        <a:lnSpc>
                          <a:spcPct val="100000"/>
                        </a:lnSpc>
                        <a:spcBef>
                          <a:spcPts val="0"/>
                        </a:spcBef>
                        <a:spcAft>
                          <a:spcPts val="0"/>
                        </a:spcAft>
                        <a:buClr>
                          <a:schemeClr val="dk1"/>
                        </a:buClr>
                        <a:buFont typeface="Calibri"/>
                        <a:buNone/>
                      </a:pPr>
                      <a:r>
                        <a:rPr lang="en-US" sz="1600" u="none" cap="none" strike="noStrike">
                          <a:solidFill>
                            <a:schemeClr val="dk1"/>
                          </a:solidFill>
                          <a:latin typeface="Calibri"/>
                          <a:ea typeface="Calibri"/>
                          <a:cs typeface="Calibri"/>
                          <a:sym typeface="Calibri"/>
                        </a:rPr>
                        <a:t>    // BUG! element 10 is past the</a:t>
                      </a:r>
                      <a:endParaRPr/>
                    </a:p>
                    <a:p>
                      <a:pPr indent="0" lvl="0" marL="0" marR="0" rtl="0" algn="l">
                        <a:lnSpc>
                          <a:spcPct val="100000"/>
                        </a:lnSpc>
                        <a:spcBef>
                          <a:spcPts val="0"/>
                        </a:spcBef>
                        <a:spcAft>
                          <a:spcPts val="0"/>
                        </a:spcAft>
                        <a:buClr>
                          <a:schemeClr val="dk1"/>
                        </a:buClr>
                        <a:buFont typeface="Calibri"/>
                        <a:buNone/>
                      </a:pPr>
                      <a:r>
                        <a:rPr lang="en-US" sz="1600" u="none" cap="none" strike="noStrike">
                          <a:solidFill>
                            <a:schemeClr val="dk1"/>
                          </a:solidFill>
                          <a:latin typeface="Calibri"/>
                          <a:ea typeface="Calibri"/>
                          <a:cs typeface="Calibri"/>
                          <a:sym typeface="Calibri"/>
                        </a:rPr>
                        <a:t>    // end of the array.</a:t>
                      </a:r>
                      <a:endParaRPr/>
                    </a:p>
                    <a:p>
                      <a:pPr indent="0" lvl="0" marL="0" marR="0" rtl="0" algn="l">
                        <a:lnSpc>
                          <a:spcPct val="100000"/>
                        </a:lnSpc>
                        <a:spcBef>
                          <a:spcPts val="0"/>
                        </a:spcBef>
                        <a:spcAft>
                          <a:spcPts val="0"/>
                        </a:spcAft>
                        <a:buClr>
                          <a:schemeClr val="dk1"/>
                        </a:buClr>
                        <a:buFont typeface="Calibri"/>
                        <a:buNone/>
                      </a:pPr>
                      <a:r>
                        <a:rPr lang="en-US" sz="1600" u="none" cap="none" strike="noStrike">
                          <a:solidFill>
                            <a:schemeClr val="dk1"/>
                          </a:solidFill>
                          <a:latin typeface="Calibri"/>
                          <a:ea typeface="Calibri"/>
                          <a:cs typeface="Calibri"/>
                          <a:sym typeface="Calibri"/>
                        </a:rPr>
                        <a:t>    for (int i = 0; i &lt;= 10; i++) {</a:t>
                      </a:r>
                      <a:endParaRPr/>
                    </a:p>
                    <a:p>
                      <a:pPr indent="0" lvl="0" marL="0" marR="0" rtl="0" algn="l">
                        <a:lnSpc>
                          <a:spcPct val="100000"/>
                        </a:lnSpc>
                        <a:spcBef>
                          <a:spcPts val="0"/>
                        </a:spcBef>
                        <a:spcAft>
                          <a:spcPts val="0"/>
                        </a:spcAft>
                        <a:buClr>
                          <a:schemeClr val="dk1"/>
                        </a:buClr>
                        <a:buFont typeface="Calibri"/>
                        <a:buNone/>
                      </a:pPr>
                      <a:r>
                        <a:rPr lang="en-US" sz="1600" u="none" cap="none" strike="noStrike">
                          <a:solidFill>
                            <a:schemeClr val="dk1"/>
                          </a:solidFill>
                          <a:latin typeface="Calibri"/>
                          <a:ea typeface="Calibri"/>
                          <a:cs typeface="Calibri"/>
                          <a:sym typeface="Calibri"/>
                        </a:rPr>
                        <a:t>        y[i] = 10;</a:t>
                      </a:r>
                      <a:endParaRPr/>
                    </a:p>
                    <a:p>
                      <a:pPr indent="0" lvl="0" marL="0" marR="0" rtl="0" algn="l">
                        <a:lnSpc>
                          <a:spcPct val="100000"/>
                        </a:lnSpc>
                        <a:spcBef>
                          <a:spcPts val="0"/>
                        </a:spcBef>
                        <a:spcAft>
                          <a:spcPts val="0"/>
                        </a:spcAft>
                        <a:buClr>
                          <a:schemeClr val="dk1"/>
                        </a:buClr>
                        <a:buFont typeface="Calibri"/>
                        <a:buNone/>
                      </a:pPr>
                      <a:r>
                        <a:rPr lang="en-US" sz="1600" u="none" cap="none" strike="noStrik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Clr>
                          <a:schemeClr val="dk1"/>
                        </a:buClr>
                        <a:buFont typeface="Calibri"/>
                        <a:buNone/>
                      </a:pPr>
                      <a:r>
                        <a:rPr lang="en-US" sz="1600" u="none" cap="none" strike="noStrike">
                          <a:solidFill>
                            <a:schemeClr val="dk1"/>
                          </a:solidFill>
                          <a:latin typeface="Calibri"/>
                          <a:ea typeface="Calibri"/>
                          <a:cs typeface="Calibri"/>
                          <a:sym typeface="Calibri"/>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677775">
                <a:tc>
                  <a:txBody>
                    <a:bodyPr>
                      <a:noAutofit/>
                    </a:bodyPr>
                    <a:lstStyle/>
                    <a:p>
                      <a:pPr indent="0" lvl="0" marL="0" marR="0" rtl="0" algn="l">
                        <a:lnSpc>
                          <a:spcPct val="100000"/>
                        </a:lnSpc>
                        <a:spcBef>
                          <a:spcPts val="0"/>
                        </a:spcBef>
                        <a:spcAft>
                          <a:spcPts val="0"/>
                        </a:spcAft>
                        <a:buClr>
                          <a:schemeClr val="dk1"/>
                        </a:buClr>
                        <a:buFont typeface="Calibri"/>
                        <a:buNone/>
                      </a:pPr>
                      <a:r>
                        <a:rPr lang="en-US" sz="1800" u="none" cap="none" strike="noStrike">
                          <a:solidFill>
                            <a:schemeClr val="dk1"/>
                          </a:solidFill>
                          <a:latin typeface="Calibri"/>
                          <a:ea typeface="Calibri"/>
                          <a:cs typeface="Calibri"/>
                          <a:sym typeface="Calibri"/>
                        </a:rPr>
                        <a:t>Reading uninitialized memory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Calibri"/>
                        <a:buNone/>
                      </a:pPr>
                      <a:r>
                        <a:rPr lang="en-US" sz="1800" u="none" cap="none" strike="noStrike">
                          <a:solidFill>
                            <a:schemeClr val="dk1"/>
                          </a:solidFill>
                          <a:latin typeface="Calibri"/>
                          <a:ea typeface="Calibri"/>
                          <a:cs typeface="Calibri"/>
                          <a:sym typeface="Calibri"/>
                        </a:rPr>
                        <a:t>Does not cause a program crash unless you use the uninitialized value as a pointer and dereference it. Even then, it will not always cause a program crash.</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Calibri"/>
                        <a:buNone/>
                      </a:pPr>
                      <a:r>
                        <a:rPr lang="en-US" sz="1600" u="none" cap="none" strike="noStrike">
                          <a:solidFill>
                            <a:schemeClr val="dk1"/>
                          </a:solidFill>
                          <a:latin typeface="Calibri"/>
                          <a:ea typeface="Calibri"/>
                          <a:cs typeface="Calibri"/>
                          <a:sym typeface="Calibri"/>
                        </a:rPr>
                        <a:t>void readUninitialized() {</a:t>
                      </a:r>
                      <a:endParaRPr/>
                    </a:p>
                    <a:p>
                      <a:pPr indent="0" lvl="0" marL="0" marR="0" rtl="0" algn="l">
                        <a:lnSpc>
                          <a:spcPct val="100000"/>
                        </a:lnSpc>
                        <a:spcBef>
                          <a:spcPts val="0"/>
                        </a:spcBef>
                        <a:spcAft>
                          <a:spcPts val="0"/>
                        </a:spcAft>
                        <a:buClr>
                          <a:schemeClr val="dk1"/>
                        </a:buClr>
                        <a:buFont typeface="Calibri"/>
                        <a:buNone/>
                      </a:pPr>
                      <a:r>
                        <a:rPr lang="en-US" sz="1600" u="none" cap="none" strike="noStrike">
                          <a:solidFill>
                            <a:schemeClr val="dk1"/>
                          </a:solidFill>
                          <a:latin typeface="Calibri"/>
                          <a:ea typeface="Calibri"/>
                          <a:cs typeface="Calibri"/>
                          <a:sym typeface="Calibri"/>
                        </a:rPr>
                        <a:t>    int* ip;</a:t>
                      </a:r>
                      <a:endParaRPr/>
                    </a:p>
                    <a:p>
                      <a:pPr indent="0" lvl="0" marL="0" marR="0" rtl="0" algn="l">
                        <a:lnSpc>
                          <a:spcPct val="100000"/>
                        </a:lnSpc>
                        <a:spcBef>
                          <a:spcPts val="0"/>
                        </a:spcBef>
                        <a:spcAft>
                          <a:spcPts val="0"/>
                        </a:spcAft>
                        <a:buClr>
                          <a:schemeClr val="dk1"/>
                        </a:buClr>
                        <a:buFont typeface="Calibri"/>
                        <a:buNone/>
                      </a:pPr>
                      <a:r>
                        <a:rPr lang="en-US" sz="1600" u="none" cap="none" strike="noStrike">
                          <a:solidFill>
                            <a:schemeClr val="dk1"/>
                          </a:solidFill>
                          <a:latin typeface="Calibri"/>
                          <a:ea typeface="Calibri"/>
                          <a:cs typeface="Calibri"/>
                          <a:sym typeface="Calibri"/>
                        </a:rPr>
                        <a:t>    // BUG! ip is uninitialized.</a:t>
                      </a:r>
                      <a:endParaRPr/>
                    </a:p>
                    <a:p>
                      <a:pPr indent="0" lvl="0" marL="0" marR="0" rtl="0" algn="l">
                        <a:lnSpc>
                          <a:spcPct val="100000"/>
                        </a:lnSpc>
                        <a:spcBef>
                          <a:spcPts val="0"/>
                        </a:spcBef>
                        <a:spcAft>
                          <a:spcPts val="0"/>
                        </a:spcAft>
                        <a:buClr>
                          <a:schemeClr val="dk1"/>
                        </a:buClr>
                        <a:buFont typeface="Calibri"/>
                        <a:buNone/>
                      </a:pPr>
                      <a:r>
                        <a:rPr lang="en-US" sz="1600" u="none" cap="none" strike="noStrike">
                          <a:solidFill>
                            <a:schemeClr val="dk1"/>
                          </a:solidFill>
                          <a:latin typeface="Calibri"/>
                          <a:ea typeface="Calibri"/>
                          <a:cs typeface="Calibri"/>
                          <a:sym typeface="Calibri"/>
                        </a:rPr>
                        <a:t>    cout &lt;&lt; *ip &lt;&lt; endl;</a:t>
                      </a:r>
                      <a:endParaRPr/>
                    </a:p>
                    <a:p>
                      <a:pPr indent="0" lvl="0" marL="0" marR="0" rtl="0" algn="l">
                        <a:lnSpc>
                          <a:spcPct val="100000"/>
                        </a:lnSpc>
                        <a:spcBef>
                          <a:spcPts val="0"/>
                        </a:spcBef>
                        <a:spcAft>
                          <a:spcPts val="0"/>
                        </a:spcAft>
                        <a:buClr>
                          <a:schemeClr val="dk1"/>
                        </a:buClr>
                        <a:buFont typeface="Calibri"/>
                        <a:buNone/>
                      </a:pPr>
                      <a:r>
                        <a:rPr lang="en-US" sz="1600" u="none" cap="none" strike="noStrike">
                          <a:solidFill>
                            <a:schemeClr val="dk1"/>
                          </a:solidFill>
                          <a:latin typeface="Calibri"/>
                          <a:ea typeface="Calibri"/>
                          <a:cs typeface="Calibri"/>
                          <a:sym typeface="Calibri"/>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7" name="Shape 647"/>
        <p:cNvGrpSpPr/>
        <p:nvPr/>
      </p:nvGrpSpPr>
      <p:grpSpPr>
        <a:xfrm>
          <a:off x="0" y="0"/>
          <a:ext cx="0" cy="0"/>
          <a:chOff x="0" y="0"/>
          <a:chExt cx="0" cy="0"/>
        </a:xfrm>
      </p:grpSpPr>
      <p:sp>
        <p:nvSpPr>
          <p:cNvPr id="648" name="Shape 648"/>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Verify that your classes with dynamically allocated memory have destructors that free exactly the memory that’s allocated in the object.</a:t>
            </a:r>
            <a:endParaRPr/>
          </a:p>
          <a:p>
            <a:pPr indent="-190500" lvl="0" marL="34290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48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Ensure that your classes handle copying and assignment correctly with copy constructors and assignment operators.</a:t>
            </a:r>
            <a:endParaRPr/>
          </a:p>
          <a:p>
            <a:pPr indent="-190500" lvl="0" marL="34290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48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Check for suspicious casts. If you are casting a pointer to an object from one type to another, make sure that it’s valid.</a:t>
            </a:r>
            <a:endParaRPr/>
          </a:p>
          <a:p>
            <a:pPr indent="-190500" lvl="0" marL="34290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48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Make sure that every call to new is matched with exactly one call to delete. Similarly, every call to malloc, alloc, or calloc should be matched with one call to free. And every call to new[] should be matched with one call to delete[].</a:t>
            </a:r>
            <a:endParaRPr/>
          </a:p>
          <a:p>
            <a:pPr indent="-190500" lvl="0" marL="34290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649" name="Shape 649"/>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Tips for Debugging Memory Errors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3" name="Shape 653"/>
        <p:cNvGrpSpPr/>
        <p:nvPr/>
      </p:nvGrpSpPr>
      <p:grpSpPr>
        <a:xfrm>
          <a:off x="0" y="0"/>
          <a:ext cx="0" cy="0"/>
          <a:chOff x="0" y="0"/>
          <a:chExt cx="0" cy="0"/>
        </a:xfrm>
      </p:grpSpPr>
      <p:sp>
        <p:nvSpPr>
          <p:cNvPr id="654" name="Shape 654"/>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Check for buffer overruns. Anytime you iterate over an array or write into or read from a C-style string, verify that you are not accessing memory past the end of the array.</a:t>
            </a:r>
            <a:endParaRPr/>
          </a:p>
          <a:p>
            <a:pPr indent="-190500" lvl="0" marL="34290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48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Check for dereferencing invalid pointers.</a:t>
            </a:r>
            <a:endParaRPr/>
          </a:p>
          <a:p>
            <a:pPr indent="-190500" lvl="0" marL="34290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48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Bugs in multithreaded programs are often caused by variations in timing in the operating system scheduling, and can be difficult to reproduce.</a:t>
            </a:r>
            <a:endParaRPr/>
          </a:p>
          <a:p>
            <a:pPr indent="-190500" lvl="0" marL="34290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655" name="Shape 655"/>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Tips for Debugging Memory Errors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9" name="Shape 659"/>
        <p:cNvGrpSpPr/>
        <p:nvPr/>
      </p:nvGrpSpPr>
      <p:grpSpPr>
        <a:xfrm>
          <a:off x="0" y="0"/>
          <a:ext cx="0" cy="0"/>
          <a:chOff x="0" y="0"/>
          <a:chExt cx="0" cy="0"/>
        </a:xfrm>
      </p:grpSpPr>
      <p:pic>
        <p:nvPicPr>
          <p:cNvPr id="660" name="Shape 660"/>
          <p:cNvPicPr preferRelativeResize="0"/>
          <p:nvPr/>
        </p:nvPicPr>
        <p:blipFill rotWithShape="1">
          <a:blip r:embed="rId3">
            <a:alphaModFix/>
          </a:blip>
          <a:srcRect b="0" l="0" r="0" t="0"/>
          <a:stretch/>
        </p:blipFill>
        <p:spPr>
          <a:xfrm>
            <a:off x="1524000" y="0"/>
            <a:ext cx="9144000" cy="6857344"/>
          </a:xfrm>
          <a:prstGeom prst="rect">
            <a:avLst/>
          </a:prstGeom>
          <a:noFill/>
          <a:ln>
            <a:noFill/>
          </a:ln>
        </p:spPr>
      </p:pic>
      <p:sp>
        <p:nvSpPr>
          <p:cNvPr id="661" name="Shape 661"/>
          <p:cNvSpPr txBox="1"/>
          <p:nvPr/>
        </p:nvSpPr>
        <p:spPr>
          <a:xfrm>
            <a:off x="8832303" y="2924942"/>
            <a:ext cx="1723421" cy="102914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Roboto Condensed"/>
              <a:buNone/>
            </a:pPr>
            <a:r>
              <a:rPr b="1" i="0" lang="en-US" sz="4400" u="none" cap="none" strike="noStrike">
                <a:solidFill>
                  <a:srgbClr val="666666"/>
                </a:solidFill>
                <a:latin typeface="Roboto Condensed"/>
                <a:ea typeface="Roboto Condensed"/>
                <a:cs typeface="Roboto Condensed"/>
                <a:sym typeface="Roboto Condensed"/>
              </a:rPr>
              <a:t>Q&amp;A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Roboto Condensed"/>
              <a:buNone/>
            </a:pPr>
            <a:r>
              <a:rPr b="0" i="0" lang="en-US" sz="2400" u="none" cap="none" strike="noStrike">
                <a:solidFill>
                  <a:schemeClr val="dk1"/>
                </a:solidFill>
                <a:latin typeface="Roboto Condensed"/>
                <a:ea typeface="Roboto Condensed"/>
                <a:cs typeface="Roboto Condensed"/>
                <a:sym typeface="Roboto Condensed"/>
              </a:rPr>
              <a:t>Disadvantages:</a:t>
            </a:r>
            <a:endParaRPr/>
          </a:p>
          <a:p>
            <a:pPr indent="-342900" lvl="0" marL="34290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48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We are forced ahead to time to decide how much memory we will need</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48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Memory is allocated at once</a:t>
            </a:r>
            <a:endParaRPr/>
          </a:p>
          <a:p>
            <a:pPr indent="-190500" lvl="0" marL="34290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48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Data needs to be prepared to be statically initialized</a:t>
            </a:r>
            <a:endParaRPr/>
          </a:p>
          <a:p>
            <a:pPr indent="-342900" lvl="0" marL="34290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130" name="Shape 130"/>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Static Allocation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idx="1" type="body"/>
          </p:nvPr>
        </p:nvSpPr>
        <p:spPr>
          <a:xfrm>
            <a:off x="609600" y="1600200"/>
            <a:ext cx="11033759"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rgbClr val="538CD5"/>
                </a:solidFill>
                <a:latin typeface="Roboto Condensed"/>
                <a:ea typeface="Roboto Condensed"/>
                <a:cs typeface="Roboto Condensed"/>
                <a:sym typeface="Roboto Condensed"/>
              </a:rPr>
              <a:t>void</a:t>
            </a:r>
            <a:r>
              <a:rPr b="0" i="0" lang="en-US" sz="2400" u="none" cap="none" strike="noStrike">
                <a:solidFill>
                  <a:schemeClr val="dk1"/>
                </a:solidFill>
                <a:latin typeface="Roboto Condensed"/>
                <a:ea typeface="Roboto Condensed"/>
                <a:cs typeface="Roboto Condensed"/>
                <a:sym typeface="Roboto Condensed"/>
              </a:rPr>
              <a:t> fun() {</a:t>
            </a:r>
            <a:endParaRPr/>
          </a:p>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static int </a:t>
            </a:r>
            <a:r>
              <a:rPr b="0" i="0" lang="en-US" sz="2400" u="none" cap="none" strike="noStrike">
                <a:solidFill>
                  <a:schemeClr val="dk1"/>
                </a:solidFill>
                <a:latin typeface="Roboto Condensed"/>
                <a:ea typeface="Roboto Condensed"/>
                <a:cs typeface="Roboto Condensed"/>
                <a:sym typeface="Roboto Condensed"/>
              </a:rPr>
              <a:t>numCalls = 2;</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++numCalls; </a:t>
            </a:r>
            <a:endParaRPr/>
          </a:p>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a:p>
          <a:p>
            <a:pPr indent="-342900" lvl="0" marL="34290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48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Accessible only inside its function</a:t>
            </a:r>
            <a:endParaRPr/>
          </a:p>
          <a:p>
            <a:pPr indent="-190500" lvl="0" marL="342900" marR="0" rtl="0" algn="l">
              <a:lnSpc>
                <a:spcPct val="100000"/>
              </a:lnSpc>
              <a:spcBef>
                <a:spcPts val="48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48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Initialized first time function is called</a:t>
            </a:r>
            <a:endParaRPr b="0" i="0" sz="2400" u="none" cap="none" strike="noStrike">
              <a:solidFill>
                <a:schemeClr val="dk1"/>
              </a:solidFill>
              <a:latin typeface="Roboto Condensed"/>
              <a:ea typeface="Roboto Condensed"/>
              <a:cs typeface="Roboto Condensed"/>
              <a:sym typeface="Roboto Condensed"/>
            </a:endParaRPr>
          </a:p>
          <a:p>
            <a:pPr indent="-304800" lvl="0" marL="342900" marR="0" rtl="0" algn="l">
              <a:lnSpc>
                <a:spcPct val="100000"/>
              </a:lnSpc>
              <a:spcBef>
                <a:spcPts val="0"/>
              </a:spcBef>
              <a:spcAft>
                <a:spcPts val="0"/>
              </a:spcAft>
              <a:buClr>
                <a:schemeClr val="dk1"/>
              </a:buClr>
              <a:buSzPts val="600"/>
              <a:buFont typeface="Arial"/>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136" name="Shape 136"/>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Static function local variable</a:t>
            </a:r>
            <a:endParaRPr b="1" i="0" sz="2400" u="none" cap="none" strike="noStrike">
              <a:solidFill>
                <a:srgbClr val="666666"/>
              </a:solidFill>
              <a:latin typeface="Roboto Condensed"/>
              <a:ea typeface="Roboto Condensed"/>
              <a:cs typeface="Roboto Condensed"/>
              <a:sym typeface="Roboto Condense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idx="1" type="body"/>
          </p:nvPr>
        </p:nvSpPr>
        <p:spPr>
          <a:xfrm>
            <a:off x="609601" y="1600200"/>
            <a:ext cx="5460274"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rgbClr val="538CD5"/>
                </a:solidFill>
                <a:latin typeface="Roboto Condensed"/>
                <a:ea typeface="Roboto Condensed"/>
                <a:cs typeface="Roboto Condensed"/>
                <a:sym typeface="Roboto Condensed"/>
              </a:rPr>
              <a:t>void</a:t>
            </a:r>
            <a:r>
              <a:rPr b="0" i="0" lang="en-US" sz="2400" u="none" cap="none" strike="noStrike">
                <a:solidFill>
                  <a:schemeClr val="dk1"/>
                </a:solidFill>
                <a:latin typeface="Roboto Condensed"/>
                <a:ea typeface="Roboto Condensed"/>
                <a:cs typeface="Roboto Condensed"/>
                <a:sym typeface="Roboto Condensed"/>
              </a:rPr>
              <a:t> fun() {</a:t>
            </a:r>
            <a:endParaRPr/>
          </a:p>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static int </a:t>
            </a:r>
            <a:r>
              <a:rPr b="0" i="0" lang="en-US" sz="2400" u="none" cap="none" strike="noStrike">
                <a:solidFill>
                  <a:schemeClr val="dk1"/>
                </a:solidFill>
                <a:latin typeface="Roboto Condensed"/>
                <a:ea typeface="Roboto Condensed"/>
                <a:cs typeface="Roboto Condensed"/>
                <a:sym typeface="Roboto Condensed"/>
              </a:rPr>
              <a:t>numCalls = 2;</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++numCalls; </a:t>
            </a:r>
            <a:endParaRPr/>
          </a:p>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a:p>
          <a:p>
            <a:pPr indent="0" lvl="0" marL="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Font typeface="Calibri"/>
              <a:buNone/>
            </a:pPr>
            <a:r>
              <a:rPr b="0" i="0" lang="en-US" sz="2400" u="none" cap="none" strike="noStrike">
                <a:solidFill>
                  <a:srgbClr val="538CD5"/>
                </a:solidFill>
                <a:latin typeface="Roboto Condensed"/>
                <a:ea typeface="Roboto Condensed"/>
                <a:cs typeface="Roboto Condensed"/>
                <a:sym typeface="Roboto Condensed"/>
              </a:rPr>
              <a:t>int </a:t>
            </a:r>
            <a:r>
              <a:rPr b="0" i="0" lang="en-US" sz="2400" u="none" cap="none" strike="noStrike">
                <a:solidFill>
                  <a:schemeClr val="dk1"/>
                </a:solidFill>
                <a:latin typeface="Roboto Condensed"/>
                <a:ea typeface="Roboto Condensed"/>
                <a:cs typeface="Roboto Condensed"/>
                <a:sym typeface="Roboto Condensed"/>
              </a:rPr>
              <a:t>main() {</a:t>
            </a:r>
            <a:endParaRPr/>
          </a:p>
          <a:p>
            <a:pPr indent="0" lvl="0" marL="0" marR="0" rtl="0" algn="l">
              <a:lnSpc>
                <a:spcPct val="100000"/>
              </a:lnSpc>
              <a:spcBef>
                <a:spcPts val="48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fun();</a:t>
            </a:r>
            <a:endParaRPr/>
          </a:p>
          <a:p>
            <a:pPr indent="0" lvl="0" marL="0" marR="0" rtl="0" algn="l">
              <a:lnSpc>
                <a:spcPct val="100000"/>
              </a:lnSpc>
              <a:spcBef>
                <a:spcPts val="48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fun();</a:t>
            </a:r>
            <a:endParaRPr/>
          </a:p>
          <a:p>
            <a:pPr indent="0" lvl="0" marL="0" marR="0" rtl="0" algn="l">
              <a:lnSpc>
                <a:spcPct val="100000"/>
              </a:lnSpc>
              <a:spcBef>
                <a:spcPts val="48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fun();</a:t>
            </a:r>
            <a:endParaRPr/>
          </a:p>
          <a:p>
            <a:pPr indent="0" lvl="0" marL="0" marR="0" rtl="0" algn="l">
              <a:lnSpc>
                <a:spcPct val="100000"/>
              </a:lnSpc>
              <a:spcBef>
                <a:spcPts val="48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b="0" i="0" sz="2400" u="none" cap="none" strike="noStrike">
              <a:solidFill>
                <a:schemeClr val="dk1"/>
              </a:solidFill>
              <a:latin typeface="Roboto Condensed"/>
              <a:ea typeface="Roboto Condensed"/>
              <a:cs typeface="Roboto Condensed"/>
              <a:sym typeface="Roboto Condensed"/>
            </a:endParaRPr>
          </a:p>
        </p:txBody>
      </p:sp>
      <p:sp>
        <p:nvSpPr>
          <p:cNvPr id="142" name="Shape 142"/>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Static function local variable</a:t>
            </a:r>
            <a:endParaRPr b="1" i="0" sz="2400" u="none" cap="none" strike="noStrike">
              <a:solidFill>
                <a:srgbClr val="666666"/>
              </a:solidFill>
              <a:latin typeface="Roboto Condensed"/>
              <a:ea typeface="Roboto Condensed"/>
              <a:cs typeface="Roboto Condensed"/>
              <a:sym typeface="Roboto Condensed"/>
            </a:endParaRPr>
          </a:p>
        </p:txBody>
      </p:sp>
      <p:graphicFrame>
        <p:nvGraphicFramePr>
          <p:cNvPr id="143" name="Shape 143"/>
          <p:cNvGraphicFramePr/>
          <p:nvPr/>
        </p:nvGraphicFramePr>
        <p:xfrm>
          <a:off x="6734628" y="2226249"/>
          <a:ext cx="3000000" cy="3000000"/>
        </p:xfrm>
        <a:graphic>
          <a:graphicData uri="http://schemas.openxmlformats.org/drawingml/2006/table">
            <a:tbl>
              <a:tblPr bandRow="1" firstRow="1">
                <a:noFill/>
                <a:tableStyleId>{47820B60-6FDF-4503-AA61-6CDA8C48D7DB}</a:tableStyleId>
              </a:tblPr>
              <a:tblGrid>
                <a:gridCol w="1157525"/>
                <a:gridCol w="1157525"/>
                <a:gridCol w="1157525"/>
                <a:gridCol w="1157525"/>
              </a:tblGrid>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44" name="Shape 144"/>
          <p:cNvSpPr/>
          <p:nvPr/>
        </p:nvSpPr>
        <p:spPr>
          <a:xfrm>
            <a:off x="6705598" y="1312817"/>
            <a:ext cx="4659087" cy="879565"/>
          </a:xfrm>
          <a:prstGeom prst="roundRect">
            <a:avLst>
              <a:gd fmla="val 16667" name="adj"/>
            </a:avLst>
          </a:prstGeom>
          <a:solidFill>
            <a:schemeClr val="lt1"/>
          </a:solid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Roboto Condensed"/>
              <a:buNone/>
            </a:pPr>
            <a:r>
              <a:rPr b="0" i="0" lang="en-US" sz="2400" u="none" cap="none" strike="noStrike">
                <a:solidFill>
                  <a:schemeClr val="dk1"/>
                </a:solidFill>
                <a:latin typeface="Roboto Condensed"/>
                <a:ea typeface="Roboto Condensed"/>
                <a:cs typeface="Roboto Condensed"/>
                <a:sym typeface="Roboto Condensed"/>
              </a:rPr>
              <a:t>Static Memory</a:t>
            </a:r>
            <a:endParaRPr b="0" i="0" sz="2400" u="none" cap="none" strike="noStrike">
              <a:solidFill>
                <a:schemeClr val="dk1"/>
              </a:solidFill>
              <a:latin typeface="Roboto Condensed"/>
              <a:ea typeface="Roboto Condensed"/>
              <a:cs typeface="Roboto Condensed"/>
              <a:sym typeface="Roboto Condense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idx="1" type="body"/>
          </p:nvPr>
        </p:nvSpPr>
        <p:spPr>
          <a:xfrm>
            <a:off x="609601" y="1600200"/>
            <a:ext cx="5460274"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rgbClr val="538CD5"/>
                </a:solidFill>
                <a:latin typeface="Roboto Condensed"/>
                <a:ea typeface="Roboto Condensed"/>
                <a:cs typeface="Roboto Condensed"/>
                <a:sym typeface="Roboto Condensed"/>
              </a:rPr>
              <a:t>void</a:t>
            </a:r>
            <a:r>
              <a:rPr b="0" i="0" lang="en-US" sz="2400" u="none" cap="none" strike="noStrike">
                <a:solidFill>
                  <a:schemeClr val="dk1"/>
                </a:solidFill>
                <a:latin typeface="Roboto Condensed"/>
                <a:ea typeface="Roboto Condensed"/>
                <a:cs typeface="Roboto Condensed"/>
                <a:sym typeface="Roboto Condensed"/>
              </a:rPr>
              <a:t> fun() {</a:t>
            </a:r>
            <a:endParaRPr/>
          </a:p>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static int </a:t>
            </a:r>
            <a:r>
              <a:rPr b="0" i="0" lang="en-US" sz="2400" u="none" cap="none" strike="noStrike">
                <a:solidFill>
                  <a:schemeClr val="dk1"/>
                </a:solidFill>
                <a:latin typeface="Roboto Condensed"/>
                <a:ea typeface="Roboto Condensed"/>
                <a:cs typeface="Roboto Condensed"/>
                <a:sym typeface="Roboto Condensed"/>
              </a:rPr>
              <a:t>numCalls = 2;</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++numCalls; </a:t>
            </a:r>
            <a:endParaRPr/>
          </a:p>
          <a:p>
            <a:pPr indent="-342900" lvl="0" marL="34290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a:p>
          <a:p>
            <a:pPr indent="0" lvl="0" marL="0" marR="0" rtl="0" algn="l">
              <a:lnSpc>
                <a:spcPct val="100000"/>
              </a:lnSpc>
              <a:spcBef>
                <a:spcPts val="480"/>
              </a:spcBef>
              <a:spcAft>
                <a:spcPts val="0"/>
              </a:spcAft>
              <a:buClr>
                <a:schemeClr val="dk1"/>
              </a:buClr>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Font typeface="Calibri"/>
              <a:buNone/>
            </a:pPr>
            <a:r>
              <a:rPr b="0" i="0" lang="en-US" sz="2400" u="none" cap="none" strike="noStrike">
                <a:solidFill>
                  <a:srgbClr val="538CD5"/>
                </a:solidFill>
                <a:latin typeface="Roboto Condensed"/>
                <a:ea typeface="Roboto Condensed"/>
                <a:cs typeface="Roboto Condensed"/>
                <a:sym typeface="Roboto Condensed"/>
              </a:rPr>
              <a:t>int </a:t>
            </a:r>
            <a:r>
              <a:rPr b="0" i="0" lang="en-US" sz="2400" u="none" cap="none" strike="noStrike">
                <a:solidFill>
                  <a:schemeClr val="dk1"/>
                </a:solidFill>
                <a:latin typeface="Roboto Condensed"/>
                <a:ea typeface="Roboto Condensed"/>
                <a:cs typeface="Roboto Condensed"/>
                <a:sym typeface="Roboto Condensed"/>
              </a:rPr>
              <a:t>main() {</a:t>
            </a:r>
            <a:endParaRPr/>
          </a:p>
          <a:p>
            <a:pPr indent="0" lvl="0" marL="0" marR="0" rtl="0" algn="l">
              <a:lnSpc>
                <a:spcPct val="100000"/>
              </a:lnSpc>
              <a:spcBef>
                <a:spcPts val="48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fun();</a:t>
            </a:r>
            <a:endParaRPr/>
          </a:p>
          <a:p>
            <a:pPr indent="0" lvl="0" marL="0" marR="0" rtl="0" algn="l">
              <a:lnSpc>
                <a:spcPct val="100000"/>
              </a:lnSpc>
              <a:spcBef>
                <a:spcPts val="48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fun();</a:t>
            </a:r>
            <a:endParaRPr/>
          </a:p>
          <a:p>
            <a:pPr indent="0" lvl="0" marL="0" marR="0" rtl="0" algn="l">
              <a:lnSpc>
                <a:spcPct val="100000"/>
              </a:lnSpc>
              <a:spcBef>
                <a:spcPts val="48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    fun();</a:t>
            </a:r>
            <a:endParaRPr/>
          </a:p>
          <a:p>
            <a:pPr indent="0" lvl="0" marL="0" marR="0" rtl="0" algn="l">
              <a:lnSpc>
                <a:spcPct val="100000"/>
              </a:lnSpc>
              <a:spcBef>
                <a:spcPts val="480"/>
              </a:spcBef>
              <a:spcAft>
                <a:spcPts val="0"/>
              </a:spcAft>
              <a:buClr>
                <a:schemeClr val="dk1"/>
              </a:buClr>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b="0" i="0" sz="2400" u="none" cap="none" strike="noStrike">
              <a:solidFill>
                <a:schemeClr val="dk1"/>
              </a:solidFill>
              <a:latin typeface="Roboto Condensed"/>
              <a:ea typeface="Roboto Condensed"/>
              <a:cs typeface="Roboto Condensed"/>
              <a:sym typeface="Roboto Condensed"/>
            </a:endParaRPr>
          </a:p>
        </p:txBody>
      </p:sp>
      <p:sp>
        <p:nvSpPr>
          <p:cNvPr id="150" name="Shape 150"/>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Font typeface="Roboto Condensed"/>
              <a:buNone/>
            </a:pPr>
            <a:r>
              <a:rPr b="1" i="0" lang="en-US" sz="2400" u="none" cap="none" strike="noStrike">
                <a:solidFill>
                  <a:srgbClr val="666666"/>
                </a:solidFill>
                <a:latin typeface="Roboto Condensed"/>
                <a:ea typeface="Roboto Condensed"/>
                <a:cs typeface="Roboto Condensed"/>
                <a:sym typeface="Roboto Condensed"/>
              </a:rPr>
              <a:t>Static function local variable</a:t>
            </a:r>
            <a:endParaRPr b="1" i="0" sz="2400" u="none" cap="none" strike="noStrike">
              <a:solidFill>
                <a:srgbClr val="666666"/>
              </a:solidFill>
              <a:latin typeface="Roboto Condensed"/>
              <a:ea typeface="Roboto Condensed"/>
              <a:cs typeface="Roboto Condensed"/>
              <a:sym typeface="Roboto Condensed"/>
            </a:endParaRPr>
          </a:p>
        </p:txBody>
      </p:sp>
      <p:graphicFrame>
        <p:nvGraphicFramePr>
          <p:cNvPr id="151" name="Shape 151"/>
          <p:cNvGraphicFramePr/>
          <p:nvPr/>
        </p:nvGraphicFramePr>
        <p:xfrm>
          <a:off x="6734628" y="2226249"/>
          <a:ext cx="3000000" cy="3000000"/>
        </p:xfrm>
        <a:graphic>
          <a:graphicData uri="http://schemas.openxmlformats.org/drawingml/2006/table">
            <a:tbl>
              <a:tblPr bandRow="1" firstRow="1">
                <a:noFill/>
                <a:tableStyleId>{47820B60-6FDF-4503-AA61-6CDA8C48D7DB}</a:tableStyleId>
              </a:tblPr>
              <a:tblGrid>
                <a:gridCol w="1157525"/>
                <a:gridCol w="1157525"/>
                <a:gridCol w="1157525"/>
                <a:gridCol w="1157525"/>
              </a:tblGrid>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rPr lang="en-US" sz="1400" u="none" cap="none" strike="noStrike"/>
                        <a:t>  numCalls </a:t>
                      </a:r>
                      <a:endParaRPr/>
                    </a:p>
                    <a:p>
                      <a:pPr indent="0" lvl="0" marL="0" marR="0" rtl="0" algn="l">
                        <a:lnSpc>
                          <a:spcPct val="100000"/>
                        </a:lnSpc>
                        <a:spcBef>
                          <a:spcPts val="0"/>
                        </a:spcBef>
                        <a:spcAft>
                          <a:spcPts val="0"/>
                        </a:spcAft>
                        <a:buClr>
                          <a:srgbClr val="000000"/>
                        </a:buClr>
                        <a:buFont typeface="Arial"/>
                        <a:buNone/>
                      </a:pPr>
                      <a:r>
                        <a:rPr lang="en-US" sz="1400" u="none" cap="none" strike="noStrike"/>
                        <a:t>         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52" name="Shape 152"/>
          <p:cNvSpPr/>
          <p:nvPr/>
        </p:nvSpPr>
        <p:spPr>
          <a:xfrm>
            <a:off x="6705598" y="1312817"/>
            <a:ext cx="4659087" cy="879565"/>
          </a:xfrm>
          <a:prstGeom prst="roundRect">
            <a:avLst>
              <a:gd fmla="val 16667" name="adj"/>
            </a:avLst>
          </a:prstGeom>
          <a:solidFill>
            <a:schemeClr val="lt1"/>
          </a:solid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Roboto Condensed"/>
              <a:buNone/>
            </a:pPr>
            <a:r>
              <a:rPr b="0" i="0" lang="en-US" sz="2400" u="none" cap="none" strike="noStrike">
                <a:solidFill>
                  <a:schemeClr val="dk1"/>
                </a:solidFill>
                <a:latin typeface="Roboto Condensed"/>
                <a:ea typeface="Roboto Condensed"/>
                <a:cs typeface="Roboto Condensed"/>
                <a:sym typeface="Roboto Condensed"/>
              </a:rPr>
              <a:t>Static Memory</a:t>
            </a:r>
            <a:endParaRPr b="0" i="0" sz="2400" u="none" cap="none" strike="noStrike">
              <a:solidFill>
                <a:schemeClr val="dk1"/>
              </a:solidFill>
              <a:latin typeface="Roboto Condensed"/>
              <a:ea typeface="Roboto Condensed"/>
              <a:cs typeface="Roboto Condensed"/>
              <a:sym typeface="Roboto Condensed"/>
            </a:endParaRPr>
          </a:p>
        </p:txBody>
      </p:sp>
      <p:sp>
        <p:nvSpPr>
          <p:cNvPr id="153" name="Shape 153"/>
          <p:cNvSpPr/>
          <p:nvPr/>
        </p:nvSpPr>
        <p:spPr>
          <a:xfrm rot="10800000">
            <a:off x="2325188" y="3728198"/>
            <a:ext cx="618309" cy="269965"/>
          </a:xfrm>
          <a:prstGeom prst="rightArrow">
            <a:avLst>
              <a:gd fmla="val 50000" name="adj1"/>
              <a:gd fmla="val 50000" name="adj2"/>
            </a:avLst>
          </a:prstGeom>
          <a:solidFill>
            <a:schemeClr val="accent1"/>
          </a:solidFill>
          <a:ln cap="flat" cmpd="sng" w="25400">
            <a:solidFill>
              <a:srgbClr val="395E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