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1" r:id="rId3"/>
    <p:sldMasterId id="2147483682" r:id="rId4"/>
    <p:sldMasterId id="214748368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</p:sldIdLst>
  <p:sldSz cy="6858000" cx="12192000"/>
  <p:notesSz cx="7010400" cy="9296400"/>
  <p:embeddedFontLst>
    <p:embeddedFont>
      <p:font typeface="Roboto Condensed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RobotoCondensed-bold.fntdata"/><Relationship Id="rId50" Type="http://schemas.openxmlformats.org/officeDocument/2006/relationships/font" Target="fonts/RobotoCondensed-regular.fntdata"/><Relationship Id="rId53" Type="http://schemas.openxmlformats.org/officeDocument/2006/relationships/font" Target="fonts/RobotoCondensed-boldItalic.fntdata"/><Relationship Id="rId52" Type="http://schemas.openxmlformats.org/officeDocument/2006/relationships/font" Target="fonts/RobotoCondensed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165100" lvl="0" marL="0" marR="0" rtl="0" algn="l">
              <a:lnSpc>
                <a:spcPct val="11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165100" lvl="0" marL="0" marR="0" rtl="0" algn="r">
              <a:lnSpc>
                <a:spcPct val="11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6400" y="696912"/>
            <a:ext cx="61976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165100" lvl="0" marL="0" marR="0" rtl="0" algn="l">
              <a:lnSpc>
                <a:spcPct val="11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1651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889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889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ymbo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889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889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889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ymbo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889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889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889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ymbo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5d3c5e795_00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5d3c5e795_00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4:notes"/>
          <p:cNvSpPr/>
          <p:nvPr>
            <p:ph idx="2" type="sldImg"/>
          </p:nvPr>
        </p:nvSpPr>
        <p:spPr>
          <a:xfrm>
            <a:off x="406400" y="696912"/>
            <a:ext cx="6197700" cy="34862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7" name="Google Shape;367;p34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6:notes"/>
          <p:cNvSpPr/>
          <p:nvPr>
            <p:ph idx="2" type="sldImg"/>
          </p:nvPr>
        </p:nvSpPr>
        <p:spPr>
          <a:xfrm>
            <a:off x="406400" y="696912"/>
            <a:ext cx="6197700" cy="34862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8" name="Google Shape;388;p36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8:notes"/>
          <p:cNvSpPr/>
          <p:nvPr>
            <p:ph idx="2" type="sldImg"/>
          </p:nvPr>
        </p:nvSpPr>
        <p:spPr>
          <a:xfrm>
            <a:off x="406400" y="696912"/>
            <a:ext cx="6197700" cy="34862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7" name="Google Shape;407;p38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0:notes"/>
          <p:cNvSpPr/>
          <p:nvPr>
            <p:ph idx="2" type="sldImg"/>
          </p:nvPr>
        </p:nvSpPr>
        <p:spPr>
          <a:xfrm>
            <a:off x="406400" y="696912"/>
            <a:ext cx="6197700" cy="34862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3" name="Google Shape;423;p40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2:notes"/>
          <p:cNvSpPr/>
          <p:nvPr>
            <p:ph idx="2" type="sldImg"/>
          </p:nvPr>
        </p:nvSpPr>
        <p:spPr>
          <a:xfrm>
            <a:off x="406400" y="696912"/>
            <a:ext cx="6197700" cy="34862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4" name="Google Shape;444;p42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4:notes"/>
          <p:cNvSpPr/>
          <p:nvPr>
            <p:ph idx="2" type="sldImg"/>
          </p:nvPr>
        </p:nvSpPr>
        <p:spPr>
          <a:xfrm>
            <a:off x="406400" y="696912"/>
            <a:ext cx="6197700" cy="34862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5" name="Google Shape;465;p44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6:notes"/>
          <p:cNvSpPr/>
          <p:nvPr>
            <p:ph idx="2" type="sldImg"/>
          </p:nvPr>
        </p:nvSpPr>
        <p:spPr>
          <a:xfrm>
            <a:off x="406400" y="696912"/>
            <a:ext cx="6197700" cy="34862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4" name="Google Shape;484;p46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8:notes"/>
          <p:cNvSpPr/>
          <p:nvPr>
            <p:ph idx="2" type="sldImg"/>
          </p:nvPr>
        </p:nvSpPr>
        <p:spPr>
          <a:xfrm>
            <a:off x="406400" y="696912"/>
            <a:ext cx="6197700" cy="34862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0" name="Google Shape;490;p48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50:notes"/>
          <p:cNvSpPr/>
          <p:nvPr>
            <p:ph idx="2" type="sldImg"/>
          </p:nvPr>
        </p:nvSpPr>
        <p:spPr>
          <a:xfrm>
            <a:off x="406400" y="696912"/>
            <a:ext cx="6197700" cy="34862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0" name="Google Shape;520;p50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52:notes"/>
          <p:cNvSpPr/>
          <p:nvPr>
            <p:ph idx="2" type="sldImg"/>
          </p:nvPr>
        </p:nvSpPr>
        <p:spPr>
          <a:xfrm>
            <a:off x="406400" y="696912"/>
            <a:ext cx="6197700" cy="34862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1" name="Google Shape;551;p52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6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9" name="Google Shape;259;p16:notes"/>
          <p:cNvSpPr txBox="1"/>
          <p:nvPr>
            <p:ph idx="1" type="body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54:notes"/>
          <p:cNvSpPr/>
          <p:nvPr>
            <p:ph idx="2" type="sldImg"/>
          </p:nvPr>
        </p:nvSpPr>
        <p:spPr>
          <a:xfrm>
            <a:off x="406400" y="696912"/>
            <a:ext cx="6197700" cy="34862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2" name="Google Shape;582;p54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56:notes"/>
          <p:cNvSpPr/>
          <p:nvPr>
            <p:ph idx="2" type="sldImg"/>
          </p:nvPr>
        </p:nvSpPr>
        <p:spPr>
          <a:xfrm>
            <a:off x="406400" y="696912"/>
            <a:ext cx="6197700" cy="34862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4" name="Google Shape;614;p56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58:notes"/>
          <p:cNvSpPr/>
          <p:nvPr>
            <p:ph idx="2" type="sldImg"/>
          </p:nvPr>
        </p:nvSpPr>
        <p:spPr>
          <a:xfrm>
            <a:off x="406400" y="696912"/>
            <a:ext cx="6197700" cy="34862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7" name="Google Shape;647;p58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60:notes"/>
          <p:cNvSpPr/>
          <p:nvPr>
            <p:ph idx="2" type="sldImg"/>
          </p:nvPr>
        </p:nvSpPr>
        <p:spPr>
          <a:xfrm>
            <a:off x="406400" y="696912"/>
            <a:ext cx="6197700" cy="34862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0" name="Google Shape;680;p60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62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3" name="Google Shape;713;p62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64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9" name="Google Shape;719;p64:notes"/>
          <p:cNvSpPr txBox="1"/>
          <p:nvPr>
            <p:ph idx="1" type="body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66:notes"/>
          <p:cNvSpPr/>
          <p:nvPr>
            <p:ph idx="2" type="sldImg"/>
          </p:nvPr>
        </p:nvSpPr>
        <p:spPr>
          <a:xfrm>
            <a:off x="406400" y="696912"/>
            <a:ext cx="61976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6" name="Google Shape;726;p66:notes"/>
          <p:cNvSpPr txBox="1"/>
          <p:nvPr>
            <p:ph idx="1" type="body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68:notes"/>
          <p:cNvSpPr/>
          <p:nvPr>
            <p:ph idx="2" type="sldImg"/>
          </p:nvPr>
        </p:nvSpPr>
        <p:spPr>
          <a:xfrm>
            <a:off x="406400" y="696912"/>
            <a:ext cx="61976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2" name="Google Shape;732;p68:notes"/>
          <p:cNvSpPr txBox="1"/>
          <p:nvPr>
            <p:ph idx="1" type="body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70:notes"/>
          <p:cNvSpPr/>
          <p:nvPr>
            <p:ph idx="2" type="sldImg"/>
          </p:nvPr>
        </p:nvSpPr>
        <p:spPr>
          <a:xfrm>
            <a:off x="406400" y="696912"/>
            <a:ext cx="61976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9" name="Google Shape;739;p70:notes"/>
          <p:cNvSpPr txBox="1"/>
          <p:nvPr>
            <p:ph idx="1" type="body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72:notes"/>
          <p:cNvSpPr/>
          <p:nvPr>
            <p:ph idx="2" type="sldImg"/>
          </p:nvPr>
        </p:nvSpPr>
        <p:spPr>
          <a:xfrm>
            <a:off x="406400" y="696912"/>
            <a:ext cx="61976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7" name="Google Shape;747;p72:notes"/>
          <p:cNvSpPr txBox="1"/>
          <p:nvPr>
            <p:ph idx="1" type="body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0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1" name="Google Shape;271;p20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74:notes"/>
          <p:cNvSpPr/>
          <p:nvPr>
            <p:ph idx="2" type="sldImg"/>
          </p:nvPr>
        </p:nvSpPr>
        <p:spPr>
          <a:xfrm>
            <a:off x="406400" y="696912"/>
            <a:ext cx="61976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3" name="Google Shape;753;p74:notes"/>
          <p:cNvSpPr txBox="1"/>
          <p:nvPr>
            <p:ph idx="1" type="body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76:notes"/>
          <p:cNvSpPr/>
          <p:nvPr>
            <p:ph idx="2" type="sldImg"/>
          </p:nvPr>
        </p:nvSpPr>
        <p:spPr>
          <a:xfrm>
            <a:off x="406400" y="696912"/>
            <a:ext cx="61976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0" name="Google Shape;760;p76:notes"/>
          <p:cNvSpPr txBox="1"/>
          <p:nvPr>
            <p:ph idx="1" type="body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78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8" name="Google Shape;768;p78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80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4" name="Google Shape;774;p80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82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0" name="Google Shape;780;p82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84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6" name="Google Shape;786;p84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5d2ae0936_00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2" name="Google Shape;792;g5d2ae0936_00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5d2ae0936_036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8" name="Google Shape;798;g5d2ae0936_036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5d2ae0936_010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4" name="Google Shape;804;g5d2ae0936_010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5d2ae0936_048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7" name="Google Shape;817;g5d2ae0936_048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2:notes"/>
          <p:cNvSpPr/>
          <p:nvPr>
            <p:ph idx="2" type="sldImg"/>
          </p:nvPr>
        </p:nvSpPr>
        <p:spPr>
          <a:xfrm>
            <a:off x="406400" y="696912"/>
            <a:ext cx="6197700" cy="34862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7" name="Google Shape;277;p22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5d2ae0936_063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2" name="Google Shape;832;g5d2ae0936_063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5d2ae0936_077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47" name="Google Shape;847;g5d2ae0936_077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5d2ae0936_091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2" name="Google Shape;862;g5d2ae0936_091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86:notes"/>
          <p:cNvSpPr txBox="1"/>
          <p:nvPr>
            <p:ph idx="1" type="body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7" name="Google Shape;877;p86:notes"/>
          <p:cNvSpPr/>
          <p:nvPr>
            <p:ph idx="2" type="sldImg"/>
          </p:nvPr>
        </p:nvSpPr>
        <p:spPr>
          <a:xfrm>
            <a:off x="406400" y="696912"/>
            <a:ext cx="61976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4:notes"/>
          <p:cNvSpPr/>
          <p:nvPr>
            <p:ph idx="2" type="sldImg"/>
          </p:nvPr>
        </p:nvSpPr>
        <p:spPr>
          <a:xfrm>
            <a:off x="406400" y="696912"/>
            <a:ext cx="6197700" cy="34862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8" name="Google Shape;288;p24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6:notes"/>
          <p:cNvSpPr/>
          <p:nvPr>
            <p:ph idx="2" type="sldImg"/>
          </p:nvPr>
        </p:nvSpPr>
        <p:spPr>
          <a:xfrm>
            <a:off x="406400" y="696912"/>
            <a:ext cx="6197700" cy="34862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9" name="Google Shape;299;p26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8:notes"/>
          <p:cNvSpPr/>
          <p:nvPr>
            <p:ph idx="2" type="sldImg"/>
          </p:nvPr>
        </p:nvSpPr>
        <p:spPr>
          <a:xfrm>
            <a:off x="406400" y="696912"/>
            <a:ext cx="6197700" cy="34862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4" name="Google Shape;314;p28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0:notes"/>
          <p:cNvSpPr/>
          <p:nvPr>
            <p:ph idx="2" type="sldImg"/>
          </p:nvPr>
        </p:nvSpPr>
        <p:spPr>
          <a:xfrm>
            <a:off x="406400" y="696912"/>
            <a:ext cx="6197700" cy="34862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0" name="Google Shape;330;p30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2:notes"/>
          <p:cNvSpPr/>
          <p:nvPr>
            <p:ph idx="2" type="sldImg"/>
          </p:nvPr>
        </p:nvSpPr>
        <p:spPr>
          <a:xfrm>
            <a:off x="406400" y="696912"/>
            <a:ext cx="6197700" cy="34862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6" name="Google Shape;346;p32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4165600" y="6356351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889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89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889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889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889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889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889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889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8890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2" marL="9144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  <a:p>
            <a:pPr indent="0" lvl="3" marL="13716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18288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5" marL="22860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  <a:p>
            <a:pPr indent="0" lvl="6" marL="27432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32004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8" marL="36576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6349" y="-4761"/>
            <a:ext cx="12204700" cy="686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/>
          <p:nvPr>
            <p:ph type="title"/>
          </p:nvPr>
        </p:nvSpPr>
        <p:spPr>
          <a:xfrm>
            <a:off x="609600" y="274637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" type="body"/>
          </p:nvPr>
        </p:nvSpPr>
        <p:spPr>
          <a:xfrm rot="5400000">
            <a:off x="3833018" y="-1623217"/>
            <a:ext cx="4525963" cy="10972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1" type="ftr"/>
          </p:nvPr>
        </p:nvSpPr>
        <p:spPr>
          <a:xfrm>
            <a:off x="4165600" y="6356351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889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89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889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889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889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889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889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889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8890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2" marL="9144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  <a:p>
            <a:pPr indent="0" lvl="3" marL="13716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18288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5" marL="22860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  <a:p>
            <a:pPr indent="0" lvl="6" marL="27432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32004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8" marL="36576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type="title"/>
          </p:nvPr>
        </p:nvSpPr>
        <p:spPr>
          <a:xfrm rot="5400000">
            <a:off x="7285037" y="1828801"/>
            <a:ext cx="5851525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" type="body"/>
          </p:nvPr>
        </p:nvSpPr>
        <p:spPr>
          <a:xfrm rot="5400000">
            <a:off x="1697037" y="-812798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1" type="ftr"/>
          </p:nvPr>
        </p:nvSpPr>
        <p:spPr>
          <a:xfrm>
            <a:off x="4165600" y="6356351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889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89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889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889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889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889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889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889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8890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2" marL="9144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  <a:p>
            <a:pPr indent="0" lvl="3" marL="13716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18288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5" marL="22860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  <a:p>
            <a:pPr indent="0" lvl="6" marL="27432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32004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8" marL="36576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>
  <p:cSld name="Título y objeto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6349" y="-4761"/>
            <a:ext cx="12204600" cy="68676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609600" y="1600200"/>
            <a:ext cx="10972799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idx="10" type="dt"/>
          </p:nvPr>
        </p:nvSpPr>
        <p:spPr>
          <a:xfrm>
            <a:off x="609600" y="6356351"/>
            <a:ext cx="28449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99" name="Google Shape;99;p14"/>
          <p:cNvSpPr txBox="1"/>
          <p:nvPr>
            <p:ph idx="11" type="ftr"/>
          </p:nvPr>
        </p:nvSpPr>
        <p:spPr>
          <a:xfrm>
            <a:off x="4165600" y="6356351"/>
            <a:ext cx="38607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100" name="Google Shape;100;p14"/>
          <p:cNvSpPr txBox="1"/>
          <p:nvPr>
            <p:ph idx="12" type="sldNum"/>
          </p:nvPr>
        </p:nvSpPr>
        <p:spPr>
          <a:xfrm>
            <a:off x="8737600" y="6356351"/>
            <a:ext cx="28449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889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89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889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889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889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889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889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889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8890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2" marL="9144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  <a:p>
            <a:pPr indent="0" lvl="3" marL="13716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18288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5" marL="22860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  <a:p>
            <a:pPr indent="0" lvl="6" marL="27432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32004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8" marL="36576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 txBox="1"/>
          <p:nvPr>
            <p:ph type="title"/>
          </p:nvPr>
        </p:nvSpPr>
        <p:spPr>
          <a:xfrm>
            <a:off x="609600" y="274637"/>
            <a:ext cx="10972799" cy="7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102" name="Google Shape;102;p14"/>
          <p:cNvCxnSpPr/>
          <p:nvPr/>
        </p:nvCxnSpPr>
        <p:spPr>
          <a:xfrm>
            <a:off x="623391" y="980728"/>
            <a:ext cx="10945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idx="10" type="dt"/>
          </p:nvPr>
        </p:nvSpPr>
        <p:spPr>
          <a:xfrm>
            <a:off x="609600" y="6356351"/>
            <a:ext cx="28449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105" name="Google Shape;105;p15"/>
          <p:cNvSpPr txBox="1"/>
          <p:nvPr>
            <p:ph idx="11" type="ftr"/>
          </p:nvPr>
        </p:nvSpPr>
        <p:spPr>
          <a:xfrm>
            <a:off x="4165600" y="6356351"/>
            <a:ext cx="38607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106" name="Google Shape;106;p15"/>
          <p:cNvSpPr txBox="1"/>
          <p:nvPr>
            <p:ph idx="12" type="sldNum"/>
          </p:nvPr>
        </p:nvSpPr>
        <p:spPr>
          <a:xfrm>
            <a:off x="8737600" y="6356351"/>
            <a:ext cx="28449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889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89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889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889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889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889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889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889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8890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2" marL="9144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  <a:p>
            <a:pPr indent="0" lvl="3" marL="13716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18288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5" marL="22860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  <a:p>
            <a:pPr indent="0" lvl="6" marL="27432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32004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8" marL="36576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</p:txBody>
      </p:sp>
      <p:pic>
        <p:nvPicPr>
          <p:cNvPr id="107" name="Google Shape;107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6349" y="-4761"/>
            <a:ext cx="12204600" cy="686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ólo el título" type="titleOnly">
  <p:cSld name="TITLE_ONL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6349" y="-4761"/>
            <a:ext cx="12204600" cy="686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 txBox="1"/>
          <p:nvPr>
            <p:ph type="title"/>
          </p:nvPr>
        </p:nvSpPr>
        <p:spPr>
          <a:xfrm>
            <a:off x="609600" y="274637"/>
            <a:ext cx="10972799" cy="7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1" name="Google Shape;111;p16"/>
          <p:cNvSpPr txBox="1"/>
          <p:nvPr>
            <p:ph idx="10" type="dt"/>
          </p:nvPr>
        </p:nvSpPr>
        <p:spPr>
          <a:xfrm>
            <a:off x="609600" y="6356351"/>
            <a:ext cx="28449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112" name="Google Shape;112;p16"/>
          <p:cNvSpPr txBox="1"/>
          <p:nvPr>
            <p:ph idx="11" type="ftr"/>
          </p:nvPr>
        </p:nvSpPr>
        <p:spPr>
          <a:xfrm>
            <a:off x="4165600" y="6356351"/>
            <a:ext cx="38607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113" name="Google Shape;113;p16"/>
          <p:cNvSpPr txBox="1"/>
          <p:nvPr>
            <p:ph idx="12" type="sldNum"/>
          </p:nvPr>
        </p:nvSpPr>
        <p:spPr>
          <a:xfrm>
            <a:off x="8737600" y="6356351"/>
            <a:ext cx="28449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889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89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889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889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889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889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889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889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8890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2" marL="9144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  <a:p>
            <a:pPr indent="0" lvl="3" marL="13716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18288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5" marL="22860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  <a:p>
            <a:pPr indent="0" lvl="6" marL="27432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32004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8" marL="36576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</p:txBody>
      </p:sp>
      <p:cxnSp>
        <p:nvCxnSpPr>
          <p:cNvPr id="114" name="Google Shape;114;p16"/>
          <p:cNvCxnSpPr/>
          <p:nvPr/>
        </p:nvCxnSpPr>
        <p:spPr>
          <a:xfrm>
            <a:off x="623391" y="836712"/>
            <a:ext cx="10945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ctrTitle"/>
          </p:nvPr>
        </p:nvSpPr>
        <p:spPr>
          <a:xfrm>
            <a:off x="914400" y="2130425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7" name="Google Shape;117;p17"/>
          <p:cNvSpPr txBox="1"/>
          <p:nvPr>
            <p:ph idx="1" type="subTitle"/>
          </p:nvPr>
        </p:nvSpPr>
        <p:spPr>
          <a:xfrm>
            <a:off x="1828800" y="3886200"/>
            <a:ext cx="85343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indent="0" lvl="1" marL="4572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2pPr>
            <a:lvl3pPr indent="0" lvl="2" marL="9144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3pPr>
            <a:lvl4pPr indent="0" lvl="3" marL="1371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4pPr>
            <a:lvl5pPr indent="0" lvl="4" marL="18288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5pPr>
            <a:lvl6pPr indent="0" lvl="5" marL="22860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6pPr>
            <a:lvl7pPr indent="0" lvl="6" marL="2743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7pPr>
            <a:lvl8pPr indent="0" lvl="7" marL="3200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8pPr>
            <a:lvl9pPr indent="0" lvl="8" marL="3657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18" name="Google Shape;118;p17"/>
          <p:cNvSpPr txBox="1"/>
          <p:nvPr>
            <p:ph idx="10" type="dt"/>
          </p:nvPr>
        </p:nvSpPr>
        <p:spPr>
          <a:xfrm>
            <a:off x="609600" y="6356351"/>
            <a:ext cx="28449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119" name="Google Shape;119;p17"/>
          <p:cNvSpPr txBox="1"/>
          <p:nvPr>
            <p:ph idx="11" type="ftr"/>
          </p:nvPr>
        </p:nvSpPr>
        <p:spPr>
          <a:xfrm>
            <a:off x="4165600" y="6356351"/>
            <a:ext cx="38607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120" name="Google Shape;120;p17"/>
          <p:cNvSpPr txBox="1"/>
          <p:nvPr>
            <p:ph idx="12" type="sldNum"/>
          </p:nvPr>
        </p:nvSpPr>
        <p:spPr>
          <a:xfrm>
            <a:off x="8737600" y="6356351"/>
            <a:ext cx="28449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889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89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889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889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889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889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889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889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8890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2" marL="9144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  <a:p>
            <a:pPr indent="0" lvl="3" marL="13716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18288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5" marL="22860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  <a:p>
            <a:pPr indent="0" lvl="6" marL="27432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32004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8" marL="36576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963083" y="4406901"/>
            <a:ext cx="10363200" cy="1361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963083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24" name="Google Shape;124;p18"/>
          <p:cNvSpPr txBox="1"/>
          <p:nvPr>
            <p:ph idx="10" type="dt"/>
          </p:nvPr>
        </p:nvSpPr>
        <p:spPr>
          <a:xfrm>
            <a:off x="609600" y="6356351"/>
            <a:ext cx="28449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125" name="Google Shape;125;p18"/>
          <p:cNvSpPr txBox="1"/>
          <p:nvPr>
            <p:ph idx="11" type="ftr"/>
          </p:nvPr>
        </p:nvSpPr>
        <p:spPr>
          <a:xfrm>
            <a:off x="4165600" y="6356351"/>
            <a:ext cx="38607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126" name="Google Shape;126;p18"/>
          <p:cNvSpPr txBox="1"/>
          <p:nvPr>
            <p:ph idx="12" type="sldNum"/>
          </p:nvPr>
        </p:nvSpPr>
        <p:spPr>
          <a:xfrm>
            <a:off x="8737600" y="6356351"/>
            <a:ext cx="28449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889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89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889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889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889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889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889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889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8890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2" marL="9144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  <a:p>
            <a:pPr indent="0" lvl="3" marL="13716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18288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5" marL="22860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  <a:p>
            <a:pPr indent="0" lvl="6" marL="27432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32004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8" marL="36576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609600" y="274637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609600" y="1600200"/>
            <a:ext cx="5384699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30" name="Google Shape;130;p19"/>
          <p:cNvSpPr txBox="1"/>
          <p:nvPr>
            <p:ph idx="2" type="body"/>
          </p:nvPr>
        </p:nvSpPr>
        <p:spPr>
          <a:xfrm>
            <a:off x="6197600" y="1600200"/>
            <a:ext cx="5384699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31" name="Google Shape;131;p19"/>
          <p:cNvSpPr txBox="1"/>
          <p:nvPr>
            <p:ph idx="10" type="dt"/>
          </p:nvPr>
        </p:nvSpPr>
        <p:spPr>
          <a:xfrm>
            <a:off x="609600" y="6356351"/>
            <a:ext cx="28449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132" name="Google Shape;132;p19"/>
          <p:cNvSpPr txBox="1"/>
          <p:nvPr>
            <p:ph idx="11" type="ftr"/>
          </p:nvPr>
        </p:nvSpPr>
        <p:spPr>
          <a:xfrm>
            <a:off x="4165600" y="6356351"/>
            <a:ext cx="38607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133" name="Google Shape;133;p19"/>
          <p:cNvSpPr txBox="1"/>
          <p:nvPr>
            <p:ph idx="12" type="sldNum"/>
          </p:nvPr>
        </p:nvSpPr>
        <p:spPr>
          <a:xfrm>
            <a:off x="8737600" y="6356351"/>
            <a:ext cx="28449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889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89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889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889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889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889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889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889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8890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2" marL="9144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  <a:p>
            <a:pPr indent="0" lvl="3" marL="13716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18288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5" marL="22860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  <a:p>
            <a:pPr indent="0" lvl="6" marL="27432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32004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8" marL="36576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609600" y="274637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609600" y="1535112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37" name="Google Shape;137;p20"/>
          <p:cNvSpPr txBox="1"/>
          <p:nvPr>
            <p:ph idx="2" type="body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38" name="Google Shape;138;p20"/>
          <p:cNvSpPr txBox="1"/>
          <p:nvPr>
            <p:ph idx="3" type="body"/>
          </p:nvPr>
        </p:nvSpPr>
        <p:spPr>
          <a:xfrm>
            <a:off x="6193367" y="1535112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39" name="Google Shape;139;p20"/>
          <p:cNvSpPr txBox="1"/>
          <p:nvPr>
            <p:ph idx="4" type="body"/>
          </p:nvPr>
        </p:nvSpPr>
        <p:spPr>
          <a:xfrm>
            <a:off x="6193367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40" name="Google Shape;140;p20"/>
          <p:cNvSpPr txBox="1"/>
          <p:nvPr>
            <p:ph idx="10" type="dt"/>
          </p:nvPr>
        </p:nvSpPr>
        <p:spPr>
          <a:xfrm>
            <a:off x="609600" y="6356351"/>
            <a:ext cx="28449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141" name="Google Shape;141;p20"/>
          <p:cNvSpPr txBox="1"/>
          <p:nvPr>
            <p:ph idx="11" type="ftr"/>
          </p:nvPr>
        </p:nvSpPr>
        <p:spPr>
          <a:xfrm>
            <a:off x="4165600" y="6356351"/>
            <a:ext cx="38607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142" name="Google Shape;142;p20"/>
          <p:cNvSpPr txBox="1"/>
          <p:nvPr>
            <p:ph idx="12" type="sldNum"/>
          </p:nvPr>
        </p:nvSpPr>
        <p:spPr>
          <a:xfrm>
            <a:off x="8737600" y="6356351"/>
            <a:ext cx="28449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889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89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889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889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889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889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889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889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8890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2" marL="9144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  <a:p>
            <a:pPr indent="0" lvl="3" marL="13716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18288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5" marL="22860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  <a:p>
            <a:pPr indent="0" lvl="6" marL="27432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32004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8" marL="36576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609600" y="273050"/>
            <a:ext cx="40110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4766732" y="273051"/>
            <a:ext cx="6815699" cy="5852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46" name="Google Shape;146;p21"/>
          <p:cNvSpPr txBox="1"/>
          <p:nvPr>
            <p:ph idx="2" type="body"/>
          </p:nvPr>
        </p:nvSpPr>
        <p:spPr>
          <a:xfrm>
            <a:off x="609600" y="1435100"/>
            <a:ext cx="4011000" cy="4691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47" name="Google Shape;147;p21"/>
          <p:cNvSpPr txBox="1"/>
          <p:nvPr>
            <p:ph idx="10" type="dt"/>
          </p:nvPr>
        </p:nvSpPr>
        <p:spPr>
          <a:xfrm>
            <a:off x="609600" y="6356351"/>
            <a:ext cx="28449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148" name="Google Shape;148;p21"/>
          <p:cNvSpPr txBox="1"/>
          <p:nvPr>
            <p:ph idx="11" type="ftr"/>
          </p:nvPr>
        </p:nvSpPr>
        <p:spPr>
          <a:xfrm>
            <a:off x="4165600" y="6356351"/>
            <a:ext cx="38607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149" name="Google Shape;149;p21"/>
          <p:cNvSpPr txBox="1"/>
          <p:nvPr>
            <p:ph idx="12" type="sldNum"/>
          </p:nvPr>
        </p:nvSpPr>
        <p:spPr>
          <a:xfrm>
            <a:off x="8737600" y="6356351"/>
            <a:ext cx="28449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889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89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889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889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889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889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889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889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8890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2" marL="9144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  <a:p>
            <a:pPr indent="0" lvl="3" marL="13716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18288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5" marL="22860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  <a:p>
            <a:pPr indent="0" lvl="6" marL="27432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32004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8" marL="36576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ólo el título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6349" y="-4761"/>
            <a:ext cx="12204700" cy="686752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 txBox="1"/>
          <p:nvPr>
            <p:ph type="title"/>
          </p:nvPr>
        </p:nvSpPr>
        <p:spPr>
          <a:xfrm>
            <a:off x="609600" y="274637"/>
            <a:ext cx="10972799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4165600" y="6356351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889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89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889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889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889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889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889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889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8890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2" marL="9144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  <a:p>
            <a:pPr indent="0" lvl="3" marL="13716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18288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5" marL="22860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  <a:p>
            <a:pPr indent="0" lvl="6" marL="27432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32004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8" marL="36576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</p:txBody>
      </p:sp>
      <p:cxnSp>
        <p:nvCxnSpPr>
          <p:cNvPr id="26" name="Google Shape;26;p3"/>
          <p:cNvCxnSpPr/>
          <p:nvPr/>
        </p:nvCxnSpPr>
        <p:spPr>
          <a:xfrm>
            <a:off x="623391" y="836712"/>
            <a:ext cx="1094521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2389716" y="4800600"/>
            <a:ext cx="7315200" cy="566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2" name="Google Shape;152;p22"/>
          <p:cNvSpPr/>
          <p:nvPr>
            <p:ph idx="2" type="pic"/>
          </p:nvPr>
        </p:nvSpPr>
        <p:spPr>
          <a:xfrm>
            <a:off x="2389716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22"/>
          <p:cNvSpPr txBox="1"/>
          <p:nvPr>
            <p:ph idx="1" type="body"/>
          </p:nvPr>
        </p:nvSpPr>
        <p:spPr>
          <a:xfrm>
            <a:off x="2389716" y="5367337"/>
            <a:ext cx="7315200" cy="804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54" name="Google Shape;154;p22"/>
          <p:cNvSpPr txBox="1"/>
          <p:nvPr>
            <p:ph idx="10" type="dt"/>
          </p:nvPr>
        </p:nvSpPr>
        <p:spPr>
          <a:xfrm>
            <a:off x="609600" y="6356351"/>
            <a:ext cx="28449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155" name="Google Shape;155;p22"/>
          <p:cNvSpPr txBox="1"/>
          <p:nvPr>
            <p:ph idx="11" type="ftr"/>
          </p:nvPr>
        </p:nvSpPr>
        <p:spPr>
          <a:xfrm>
            <a:off x="4165600" y="6356351"/>
            <a:ext cx="38607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156" name="Google Shape;156;p22"/>
          <p:cNvSpPr txBox="1"/>
          <p:nvPr>
            <p:ph idx="12" type="sldNum"/>
          </p:nvPr>
        </p:nvSpPr>
        <p:spPr>
          <a:xfrm>
            <a:off x="8737600" y="6356351"/>
            <a:ext cx="28449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889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89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889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889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889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889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889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889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8890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2" marL="9144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  <a:p>
            <a:pPr indent="0" lvl="3" marL="13716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18288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5" marL="22860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  <a:p>
            <a:pPr indent="0" lvl="6" marL="27432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32004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8" marL="36576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609600" y="274637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9" name="Google Shape;159;p23"/>
          <p:cNvSpPr txBox="1"/>
          <p:nvPr>
            <p:ph idx="1" type="body"/>
          </p:nvPr>
        </p:nvSpPr>
        <p:spPr>
          <a:xfrm rot="5400000">
            <a:off x="3832949" y="-1623148"/>
            <a:ext cx="4526100" cy="10972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/>
        </p:txBody>
      </p:sp>
      <p:sp>
        <p:nvSpPr>
          <p:cNvPr id="160" name="Google Shape;160;p23"/>
          <p:cNvSpPr txBox="1"/>
          <p:nvPr>
            <p:ph idx="10" type="dt"/>
          </p:nvPr>
        </p:nvSpPr>
        <p:spPr>
          <a:xfrm>
            <a:off x="609600" y="6356351"/>
            <a:ext cx="28449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161" name="Google Shape;161;p23"/>
          <p:cNvSpPr txBox="1"/>
          <p:nvPr>
            <p:ph idx="11" type="ftr"/>
          </p:nvPr>
        </p:nvSpPr>
        <p:spPr>
          <a:xfrm>
            <a:off x="4165600" y="6356351"/>
            <a:ext cx="38607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162" name="Google Shape;162;p23"/>
          <p:cNvSpPr txBox="1"/>
          <p:nvPr>
            <p:ph idx="12" type="sldNum"/>
          </p:nvPr>
        </p:nvSpPr>
        <p:spPr>
          <a:xfrm>
            <a:off x="8737600" y="6356351"/>
            <a:ext cx="28449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889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89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889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889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889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889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889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889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8890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2" marL="9144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  <a:p>
            <a:pPr indent="0" lvl="3" marL="13716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18288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5" marL="22860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  <a:p>
            <a:pPr indent="0" lvl="6" marL="27432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32004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8" marL="36576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 rot="5400000">
            <a:off x="7285049" y="1828787"/>
            <a:ext cx="5851500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5" name="Google Shape;165;p24"/>
          <p:cNvSpPr txBox="1"/>
          <p:nvPr>
            <p:ph idx="1" type="body"/>
          </p:nvPr>
        </p:nvSpPr>
        <p:spPr>
          <a:xfrm rot="5400000">
            <a:off x="1696998" y="-812860"/>
            <a:ext cx="5851500" cy="8026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/>
        </p:txBody>
      </p:sp>
      <p:sp>
        <p:nvSpPr>
          <p:cNvPr id="166" name="Google Shape;166;p24"/>
          <p:cNvSpPr txBox="1"/>
          <p:nvPr>
            <p:ph idx="10" type="dt"/>
          </p:nvPr>
        </p:nvSpPr>
        <p:spPr>
          <a:xfrm>
            <a:off x="609600" y="6356351"/>
            <a:ext cx="28449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167" name="Google Shape;167;p24"/>
          <p:cNvSpPr txBox="1"/>
          <p:nvPr>
            <p:ph idx="11" type="ftr"/>
          </p:nvPr>
        </p:nvSpPr>
        <p:spPr>
          <a:xfrm>
            <a:off x="4165600" y="6356351"/>
            <a:ext cx="38607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168" name="Google Shape;168;p24"/>
          <p:cNvSpPr txBox="1"/>
          <p:nvPr>
            <p:ph idx="12" type="sldNum"/>
          </p:nvPr>
        </p:nvSpPr>
        <p:spPr>
          <a:xfrm>
            <a:off x="8737600" y="6356351"/>
            <a:ext cx="28449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889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89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889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889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889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889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889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889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8890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2" marL="9144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  <a:p>
            <a:pPr indent="0" lvl="3" marL="13716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18288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5" marL="22860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  <a:p>
            <a:pPr indent="0" lvl="6" marL="27432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32004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8" marL="36576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type="ctrTitle"/>
          </p:nvPr>
        </p:nvSpPr>
        <p:spPr>
          <a:xfrm>
            <a:off x="914400" y="213042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7" name="Google Shape;177;p26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78" name="Google Shape;178;p26"/>
          <p:cNvSpPr txBox="1"/>
          <p:nvPr>
            <p:ph idx="10" type="dt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9" name="Google Shape;179;p26"/>
          <p:cNvSpPr txBox="1"/>
          <p:nvPr>
            <p:ph idx="11" type="ftr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0" name="Google Shape;180;p26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>
  <p:cSld name="Título y objetos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6349" y="-4762"/>
            <a:ext cx="12204600" cy="686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7"/>
          <p:cNvSpPr txBox="1"/>
          <p:nvPr>
            <p:ph idx="1" type="body"/>
          </p:nvPr>
        </p:nvSpPr>
        <p:spPr>
          <a:xfrm>
            <a:off x="609600" y="1600201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/>
        </p:txBody>
      </p:sp>
      <p:sp>
        <p:nvSpPr>
          <p:cNvPr id="184" name="Google Shape;184;p27"/>
          <p:cNvSpPr txBox="1"/>
          <p:nvPr>
            <p:ph idx="10" type="dt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5" name="Google Shape;185;p27"/>
          <p:cNvSpPr txBox="1"/>
          <p:nvPr>
            <p:ph idx="11" type="ftr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6" name="Google Shape;186;p27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  <p:sp>
        <p:nvSpPr>
          <p:cNvPr id="187" name="Google Shape;187;p27"/>
          <p:cNvSpPr txBox="1"/>
          <p:nvPr>
            <p:ph type="title"/>
          </p:nvPr>
        </p:nvSpPr>
        <p:spPr>
          <a:xfrm>
            <a:off x="609600" y="274638"/>
            <a:ext cx="10972800" cy="7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188" name="Google Shape;188;p27"/>
          <p:cNvCxnSpPr/>
          <p:nvPr/>
        </p:nvCxnSpPr>
        <p:spPr>
          <a:xfrm>
            <a:off x="623392" y="980728"/>
            <a:ext cx="10945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>
            <p:ph type="title"/>
          </p:nvPr>
        </p:nvSpPr>
        <p:spPr>
          <a:xfrm>
            <a:off x="963084" y="4406901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1" name="Google Shape;191;p28"/>
          <p:cNvSpPr txBox="1"/>
          <p:nvPr>
            <p:ph idx="1" type="body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92" name="Google Shape;192;p28"/>
          <p:cNvSpPr txBox="1"/>
          <p:nvPr>
            <p:ph idx="10" type="dt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3" name="Google Shape;193;p28"/>
          <p:cNvSpPr txBox="1"/>
          <p:nvPr>
            <p:ph idx="11" type="ftr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4" name="Google Shape;194;p28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7" name="Google Shape;197;p29"/>
          <p:cNvSpPr txBox="1"/>
          <p:nvPr>
            <p:ph idx="1" type="body"/>
          </p:nvPr>
        </p:nvSpPr>
        <p:spPr>
          <a:xfrm>
            <a:off x="609600" y="1600201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98" name="Google Shape;198;p29"/>
          <p:cNvSpPr txBox="1"/>
          <p:nvPr>
            <p:ph idx="2" type="body"/>
          </p:nvPr>
        </p:nvSpPr>
        <p:spPr>
          <a:xfrm>
            <a:off x="6197600" y="1600201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99" name="Google Shape;199;p29"/>
          <p:cNvSpPr txBox="1"/>
          <p:nvPr>
            <p:ph idx="10" type="dt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0" name="Google Shape;200;p29"/>
          <p:cNvSpPr txBox="1"/>
          <p:nvPr>
            <p:ph idx="11" type="ftr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1" name="Google Shape;201;p29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4" name="Google Shape;204;p30"/>
          <p:cNvSpPr txBox="1"/>
          <p:nvPr>
            <p:ph idx="1" type="body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05" name="Google Shape;205;p30"/>
          <p:cNvSpPr txBox="1"/>
          <p:nvPr>
            <p:ph idx="2" type="body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206" name="Google Shape;206;p30"/>
          <p:cNvSpPr txBox="1"/>
          <p:nvPr>
            <p:ph idx="3" type="body"/>
          </p:nvPr>
        </p:nvSpPr>
        <p:spPr>
          <a:xfrm>
            <a:off x="6193368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07" name="Google Shape;207;p30"/>
          <p:cNvSpPr txBox="1"/>
          <p:nvPr>
            <p:ph idx="4" type="body"/>
          </p:nvPr>
        </p:nvSpPr>
        <p:spPr>
          <a:xfrm>
            <a:off x="6193368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208" name="Google Shape;208;p30"/>
          <p:cNvSpPr txBox="1"/>
          <p:nvPr>
            <p:ph idx="10" type="dt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9" name="Google Shape;209;p30"/>
          <p:cNvSpPr txBox="1"/>
          <p:nvPr>
            <p:ph idx="11" type="ftr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0" name="Google Shape;210;p30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ólo el título" type="titleOnly">
  <p:cSld name="TITLE_ONLY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6349" y="-4762"/>
            <a:ext cx="12204600" cy="6867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1"/>
          <p:cNvSpPr txBox="1"/>
          <p:nvPr>
            <p:ph type="title"/>
          </p:nvPr>
        </p:nvSpPr>
        <p:spPr>
          <a:xfrm>
            <a:off x="609600" y="274638"/>
            <a:ext cx="10972800" cy="7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4" name="Google Shape;214;p31"/>
          <p:cNvSpPr txBox="1"/>
          <p:nvPr>
            <p:ph idx="10" type="dt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5" name="Google Shape;215;p31"/>
          <p:cNvSpPr txBox="1"/>
          <p:nvPr>
            <p:ph idx="11" type="ftr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6" name="Google Shape;216;p31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  <p:cxnSp>
        <p:nvCxnSpPr>
          <p:cNvPr id="217" name="Google Shape;217;p31"/>
          <p:cNvCxnSpPr/>
          <p:nvPr/>
        </p:nvCxnSpPr>
        <p:spPr>
          <a:xfrm>
            <a:off x="623392" y="836712"/>
            <a:ext cx="10945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 txBox="1"/>
          <p:nvPr>
            <p:ph idx="10" type="dt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0" name="Google Shape;220;p32"/>
          <p:cNvSpPr txBox="1"/>
          <p:nvPr>
            <p:ph idx="11" type="ftr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1" name="Google Shape;221;p32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  <p:pic>
        <p:nvPicPr>
          <p:cNvPr id="222" name="Google Shape;222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6349" y="-4762"/>
            <a:ext cx="12204600" cy="686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>
  <p:cSld name="Título y objeto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6349" y="-4761"/>
            <a:ext cx="12204700" cy="6867525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4"/>
          <p:cNvSpPr txBox="1"/>
          <p:nvPr>
            <p:ph idx="1" type="body"/>
          </p:nvPr>
        </p:nvSpPr>
        <p:spPr>
          <a:xfrm>
            <a:off x="609600" y="1600200"/>
            <a:ext cx="109727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165600" y="6356351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889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89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889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889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889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889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889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889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8890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2" marL="9144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  <a:p>
            <a:pPr indent="0" lvl="3" marL="13716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18288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5" marL="22860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  <a:p>
            <a:pPr indent="0" lvl="6" marL="27432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32004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8" marL="36576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</p:txBody>
      </p:sp>
      <p:sp>
        <p:nvSpPr>
          <p:cNvPr id="33" name="Google Shape;33;p4"/>
          <p:cNvSpPr txBox="1"/>
          <p:nvPr>
            <p:ph type="title"/>
          </p:nvPr>
        </p:nvSpPr>
        <p:spPr>
          <a:xfrm>
            <a:off x="609600" y="274637"/>
            <a:ext cx="10972799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34" name="Google Shape;34;p4"/>
          <p:cNvCxnSpPr/>
          <p:nvPr/>
        </p:nvCxnSpPr>
        <p:spPr>
          <a:xfrm>
            <a:off x="623391" y="980728"/>
            <a:ext cx="1094521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3"/>
          <p:cNvSpPr txBox="1"/>
          <p:nvPr>
            <p:ph type="title"/>
          </p:nvPr>
        </p:nvSpPr>
        <p:spPr>
          <a:xfrm>
            <a:off x="609601" y="273050"/>
            <a:ext cx="40110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5" name="Google Shape;225;p33"/>
          <p:cNvSpPr txBox="1"/>
          <p:nvPr>
            <p:ph idx="1" type="body"/>
          </p:nvPr>
        </p:nvSpPr>
        <p:spPr>
          <a:xfrm>
            <a:off x="4766733" y="273051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226" name="Google Shape;226;p33"/>
          <p:cNvSpPr txBox="1"/>
          <p:nvPr>
            <p:ph idx="2" type="body"/>
          </p:nvPr>
        </p:nvSpPr>
        <p:spPr>
          <a:xfrm>
            <a:off x="609601" y="1435101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27" name="Google Shape;227;p33"/>
          <p:cNvSpPr txBox="1"/>
          <p:nvPr>
            <p:ph idx="10" type="dt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8" name="Google Shape;228;p33"/>
          <p:cNvSpPr txBox="1"/>
          <p:nvPr>
            <p:ph idx="11" type="ftr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9" name="Google Shape;229;p33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4"/>
          <p:cNvSpPr txBox="1"/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2" name="Google Shape;232;p34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233" name="Google Shape;233;p34"/>
          <p:cNvSpPr txBox="1"/>
          <p:nvPr>
            <p:ph idx="1" type="body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34" name="Google Shape;234;p34"/>
          <p:cNvSpPr txBox="1"/>
          <p:nvPr>
            <p:ph idx="10" type="dt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5" name="Google Shape;235;p34"/>
          <p:cNvSpPr txBox="1"/>
          <p:nvPr>
            <p:ph idx="11" type="ftr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6" name="Google Shape;236;p34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9" name="Google Shape;239;p35"/>
          <p:cNvSpPr txBox="1"/>
          <p:nvPr>
            <p:ph idx="1" type="body"/>
          </p:nvPr>
        </p:nvSpPr>
        <p:spPr>
          <a:xfrm rot="5400000">
            <a:off x="3832950" y="-1623149"/>
            <a:ext cx="4526100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/>
        </p:txBody>
      </p:sp>
      <p:sp>
        <p:nvSpPr>
          <p:cNvPr id="240" name="Google Shape;240;p35"/>
          <p:cNvSpPr txBox="1"/>
          <p:nvPr>
            <p:ph idx="10" type="dt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1" name="Google Shape;241;p35"/>
          <p:cNvSpPr txBox="1"/>
          <p:nvPr>
            <p:ph idx="11" type="ftr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2" name="Google Shape;242;p35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6"/>
          <p:cNvSpPr txBox="1"/>
          <p:nvPr>
            <p:ph type="title"/>
          </p:nvPr>
        </p:nvSpPr>
        <p:spPr>
          <a:xfrm rot="5400000">
            <a:off x="7285050" y="1828789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5" name="Google Shape;245;p36"/>
          <p:cNvSpPr txBox="1"/>
          <p:nvPr>
            <p:ph idx="1" type="body"/>
          </p:nvPr>
        </p:nvSpPr>
        <p:spPr>
          <a:xfrm rot="5400000">
            <a:off x="1697000" y="-812861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/>
        </p:txBody>
      </p:sp>
      <p:sp>
        <p:nvSpPr>
          <p:cNvPr id="246" name="Google Shape;246;p36"/>
          <p:cNvSpPr txBox="1"/>
          <p:nvPr>
            <p:ph idx="10" type="dt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7" name="Google Shape;247;p36"/>
          <p:cNvSpPr txBox="1"/>
          <p:nvPr>
            <p:ph idx="11" type="ftr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8" name="Google Shape;248;p36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ctrTitle"/>
          </p:nvPr>
        </p:nvSpPr>
        <p:spPr>
          <a:xfrm>
            <a:off x="914400" y="2130425"/>
            <a:ext cx="103632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subTitle"/>
          </p:nvPr>
        </p:nvSpPr>
        <p:spPr>
          <a:xfrm>
            <a:off x="1828800" y="3886200"/>
            <a:ext cx="85343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indent="0" lvl="1" marL="4572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2pPr>
            <a:lvl3pPr indent="0" lvl="2" marL="9144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3pPr>
            <a:lvl4pPr indent="0" lvl="3" marL="1371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4pPr>
            <a:lvl5pPr indent="0" lvl="4" marL="18288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5pPr>
            <a:lvl6pPr indent="0" lvl="5" marL="22860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6pPr>
            <a:lvl7pPr indent="0" lvl="6" marL="2743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7pPr>
            <a:lvl8pPr indent="0" lvl="7" marL="3200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8pPr>
            <a:lvl9pPr indent="0" lvl="8" marL="3657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4165600" y="6356351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889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89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889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889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889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889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889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889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8890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2" marL="9144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  <a:p>
            <a:pPr indent="0" lvl="3" marL="13716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18288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5" marL="22860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  <a:p>
            <a:pPr indent="0" lvl="6" marL="27432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32004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8" marL="36576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963083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963083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4165600" y="6356351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889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89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889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889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889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889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889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889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8890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2" marL="9144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  <a:p>
            <a:pPr indent="0" lvl="3" marL="13716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18288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5" marL="22860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  <a:p>
            <a:pPr indent="0" lvl="6" marL="27432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32004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8" marL="36576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609600" y="274637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609600" y="1600200"/>
            <a:ext cx="53847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2" type="body"/>
          </p:nvPr>
        </p:nvSpPr>
        <p:spPr>
          <a:xfrm>
            <a:off x="6197600" y="1600200"/>
            <a:ext cx="53847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165600" y="6356351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889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89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889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889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889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889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889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889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8890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2" marL="9144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  <a:p>
            <a:pPr indent="0" lvl="3" marL="13716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18288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5" marL="22860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  <a:p>
            <a:pPr indent="0" lvl="6" marL="27432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32004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8" marL="36576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type="title"/>
          </p:nvPr>
        </p:nvSpPr>
        <p:spPr>
          <a:xfrm>
            <a:off x="609600" y="274637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" type="body"/>
          </p:nvPr>
        </p:nvSpPr>
        <p:spPr>
          <a:xfrm>
            <a:off x="609600" y="1535112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2" type="body"/>
          </p:nvPr>
        </p:nvSpPr>
        <p:spPr>
          <a:xfrm>
            <a:off x="609600" y="2174875"/>
            <a:ext cx="538691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3" type="body"/>
          </p:nvPr>
        </p:nvSpPr>
        <p:spPr>
          <a:xfrm>
            <a:off x="6193367" y="1535112"/>
            <a:ext cx="5389032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4" type="body"/>
          </p:nvPr>
        </p:nvSpPr>
        <p:spPr>
          <a:xfrm>
            <a:off x="6193367" y="2174875"/>
            <a:ext cx="5389032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1" type="ftr"/>
          </p:nvPr>
        </p:nvSpPr>
        <p:spPr>
          <a:xfrm>
            <a:off x="4165600" y="6356351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889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89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889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889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889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889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889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889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8890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2" marL="9144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  <a:p>
            <a:pPr indent="0" lvl="3" marL="13716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18288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5" marL="22860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  <a:p>
            <a:pPr indent="0" lvl="6" marL="27432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32004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8" marL="36576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>
            <p:ph type="title"/>
          </p:nvPr>
        </p:nvSpPr>
        <p:spPr>
          <a:xfrm>
            <a:off x="609600" y="273050"/>
            <a:ext cx="4011084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4766732" y="273051"/>
            <a:ext cx="6815666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2" type="body"/>
          </p:nvPr>
        </p:nvSpPr>
        <p:spPr>
          <a:xfrm>
            <a:off x="609600" y="1435100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1" type="ftr"/>
          </p:nvPr>
        </p:nvSpPr>
        <p:spPr>
          <a:xfrm>
            <a:off x="4165600" y="6356351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889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89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889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889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889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889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889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889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8890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2" marL="9144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  <a:p>
            <a:pPr indent="0" lvl="3" marL="13716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18288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5" marL="22860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  <a:p>
            <a:pPr indent="0" lvl="6" marL="27432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32004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8" marL="36576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type="title"/>
          </p:nvPr>
        </p:nvSpPr>
        <p:spPr>
          <a:xfrm>
            <a:off x="2389716" y="4800600"/>
            <a:ext cx="7315200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" name="Google Shape;72;p10"/>
          <p:cNvSpPr/>
          <p:nvPr>
            <p:ph idx="2" type="pic"/>
          </p:nvPr>
        </p:nvSpPr>
        <p:spPr>
          <a:xfrm>
            <a:off x="2389716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0"/>
          <p:cNvSpPr txBox="1"/>
          <p:nvPr>
            <p:ph idx="1" type="body"/>
          </p:nvPr>
        </p:nvSpPr>
        <p:spPr>
          <a:xfrm>
            <a:off x="2389716" y="5367337"/>
            <a:ext cx="7315200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1" type="ftr"/>
          </p:nvPr>
        </p:nvSpPr>
        <p:spPr>
          <a:xfrm>
            <a:off x="4165600" y="6356351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889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89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889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889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889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889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889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889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8890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2" marL="9144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  <a:p>
            <a:pPr indent="0" lvl="3" marL="13716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18288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5" marL="22860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  <a:p>
            <a:pPr indent="0" lvl="6" marL="27432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32004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8" marL="36576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09600" y="274637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09600" y="1600200"/>
            <a:ext cx="109727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indent="-3175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indent="-3175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indent="-3175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indent="-3175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165600" y="6356351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889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89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889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889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889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889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889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889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8890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2" marL="9144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  <a:p>
            <a:pPr indent="0" lvl="3" marL="13716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18288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5" marL="22860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  <a:p>
            <a:pPr indent="0" lvl="6" marL="27432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32004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8" marL="36576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type="title"/>
          </p:nvPr>
        </p:nvSpPr>
        <p:spPr>
          <a:xfrm>
            <a:off x="609600" y="274637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" type="body"/>
          </p:nvPr>
        </p:nvSpPr>
        <p:spPr>
          <a:xfrm>
            <a:off x="609600" y="1600200"/>
            <a:ext cx="10972799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indent="-3175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indent="-3175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indent="-3175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indent="-3175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0" type="dt"/>
          </p:nvPr>
        </p:nvSpPr>
        <p:spPr>
          <a:xfrm>
            <a:off x="609600" y="6356351"/>
            <a:ext cx="28449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11" type="ftr"/>
          </p:nvPr>
        </p:nvSpPr>
        <p:spPr>
          <a:xfrm>
            <a:off x="4165600" y="6356351"/>
            <a:ext cx="38607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94" name="Google Shape;94;p13"/>
          <p:cNvSpPr txBox="1"/>
          <p:nvPr>
            <p:ph idx="12" type="sldNum"/>
          </p:nvPr>
        </p:nvSpPr>
        <p:spPr>
          <a:xfrm>
            <a:off x="8737600" y="6356351"/>
            <a:ext cx="28449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889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89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889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889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889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889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889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889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8890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2" marL="9144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  <a:p>
            <a:pPr indent="0" lvl="3" marL="13716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18288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5" marL="22860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  <a:p>
            <a:pPr indent="0" lvl="6" marL="27432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32004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8" marL="36576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1" name="Google Shape;171;p25"/>
          <p:cNvSpPr txBox="1"/>
          <p:nvPr>
            <p:ph idx="1" type="body"/>
          </p:nvPr>
        </p:nvSpPr>
        <p:spPr>
          <a:xfrm>
            <a:off x="609600" y="1600201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indent="-3175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indent="-3175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indent="-3175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indent="-3175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indent="-3175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indent="-3175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indent="-3175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/>
        </p:txBody>
      </p:sp>
      <p:sp>
        <p:nvSpPr>
          <p:cNvPr id="172" name="Google Shape;172;p25"/>
          <p:cNvSpPr txBox="1"/>
          <p:nvPr>
            <p:ph idx="10" type="dt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3" name="Google Shape;173;p25"/>
          <p:cNvSpPr txBox="1"/>
          <p:nvPr>
            <p:ph idx="11" type="ftr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4" name="Google Shape;174;p25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oogle Shape;253;p37"/>
          <p:cNvGrpSpPr/>
          <p:nvPr/>
        </p:nvGrpSpPr>
        <p:grpSpPr>
          <a:xfrm>
            <a:off x="1524001" y="3703"/>
            <a:ext cx="9144001" cy="6854400"/>
            <a:chOff x="0" y="3702"/>
            <a:chExt cx="9144001" cy="6854400"/>
          </a:xfrm>
        </p:grpSpPr>
        <p:pic>
          <p:nvPicPr>
            <p:cNvPr id="254" name="Google Shape;254;p3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" y="3702"/>
              <a:ext cx="9144000" cy="6854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5" name="Google Shape;255;p37"/>
            <p:cNvSpPr txBox="1"/>
            <p:nvPr/>
          </p:nvSpPr>
          <p:spPr>
            <a:xfrm>
              <a:off x="0" y="3771900"/>
              <a:ext cx="9067800" cy="147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Font typeface="Calibri"/>
                <a:buNone/>
              </a:pPr>
              <a:r>
                <a:rPr b="1" i="0" lang="en-US" sz="2800" u="none" cap="none" strike="noStrike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C++ Course</a:t>
              </a:r>
              <a:endParaRPr b="1" i="0" sz="2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37"/>
            <p:cNvSpPr/>
            <p:nvPr/>
          </p:nvSpPr>
          <p:spPr>
            <a:xfrm>
              <a:off x="5753100" y="5292923"/>
              <a:ext cx="31623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4BD97"/>
                </a:buClr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C4BD97"/>
                  </a:solidFill>
                  <a:latin typeface="Arial"/>
                  <a:ea typeface="Arial"/>
                  <a:cs typeface="Arial"/>
                  <a:sym typeface="Arial"/>
                </a:rPr>
                <a:t>Reviewed and Updated by: </a:t>
              </a:r>
              <a:endParaRPr/>
            </a:p>
            <a:p>
              <a:pPr indent="0" lvl="1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4BD97"/>
                </a:buClr>
                <a:buSzPts val="1400"/>
                <a:buFont typeface="Arial"/>
                <a:buChar char="•"/>
              </a:pPr>
              <a:r>
                <a:rPr b="0" i="0" lang="en-US" sz="1400" u="none" cap="none" strike="noStrike">
                  <a:solidFill>
                    <a:srgbClr val="C4BD97"/>
                  </a:solidFill>
                  <a:latin typeface="Arial"/>
                  <a:ea typeface="Arial"/>
                  <a:cs typeface="Arial"/>
                  <a:sym typeface="Arial"/>
                </a:rPr>
                <a:t>Bertoa Nicolas, 2013 / 2014</a:t>
              </a:r>
              <a:endParaRPr/>
            </a:p>
            <a:p>
              <a:pPr indent="0" lvl="1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4BD97"/>
                </a:buClr>
                <a:buSzPts val="1400"/>
                <a:buFont typeface="Arial"/>
                <a:buChar char="•"/>
              </a:pPr>
              <a:r>
                <a:rPr b="0" i="0" lang="en-US" sz="1400" u="none" cap="none" strike="noStrike">
                  <a:solidFill>
                    <a:srgbClr val="C4BD97"/>
                  </a:solidFill>
                  <a:latin typeface="Arial"/>
                  <a:ea typeface="Arial"/>
                  <a:cs typeface="Arial"/>
                  <a:sym typeface="Arial"/>
                </a:rPr>
                <a:t>Rodriguez Matias, 2013 / 2014</a:t>
              </a:r>
              <a:endParaRPr/>
            </a:p>
            <a:p>
              <a:pPr indent="0" lvl="1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4BD97"/>
                </a:buClr>
                <a:buSzPts val="1400"/>
                <a:buFont typeface="Arial"/>
                <a:buChar char="•"/>
              </a:pPr>
              <a:r>
                <a:rPr b="0" i="0" lang="en-US" sz="1400" u="none" cap="none" strike="noStrike">
                  <a:solidFill>
                    <a:srgbClr val="C4BD97"/>
                  </a:solidFill>
                  <a:latin typeface="Arial"/>
                  <a:ea typeface="Arial"/>
                  <a:cs typeface="Arial"/>
                  <a:sym typeface="Arial"/>
                </a:rPr>
                <a:t>Quesada Manuela, 2013 / 2014</a:t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6"/>
          <p:cNvSpPr txBox="1"/>
          <p:nvPr>
            <p:ph idx="1" type="body"/>
          </p:nvPr>
        </p:nvSpPr>
        <p:spPr>
          <a:xfrm>
            <a:off x="609600" y="1600200"/>
            <a:ext cx="10972799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rgbClr val="538CD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i;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 = 0;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rgbClr val="538CD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int*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p;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 = &amp;i;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*p = 8;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rgbClr val="538CD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int*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q = p;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*q = 10;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 = </a:t>
            </a:r>
            <a:r>
              <a:rPr b="0" i="0" lang="en-US" sz="2400" u="none" cap="none" strike="noStrike">
                <a:solidFill>
                  <a:srgbClr val="538CD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;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q = </a:t>
            </a:r>
            <a:r>
              <a:rPr b="0" i="0" lang="en-US" sz="2400" u="none" cap="none" strike="noStrike">
                <a:solidFill>
                  <a:srgbClr val="538CD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70" name="Google Shape;370;p46"/>
          <p:cNvSpPr txBox="1"/>
          <p:nvPr>
            <p:ph type="title"/>
          </p:nvPr>
        </p:nvSpPr>
        <p:spPr>
          <a:xfrm>
            <a:off x="609600" y="274637"/>
            <a:ext cx="10972799" cy="7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Roboto Condensed"/>
              <a:buNone/>
            </a:pPr>
            <a:r>
              <a:rPr b="1" i="0" lang="en-US" sz="24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Pointers</a:t>
            </a:r>
            <a:endParaRPr/>
          </a:p>
        </p:txBody>
      </p:sp>
      <p:sp>
        <p:nvSpPr>
          <p:cNvPr id="371" name="Google Shape;371;p46"/>
          <p:cNvSpPr/>
          <p:nvPr/>
        </p:nvSpPr>
        <p:spPr>
          <a:xfrm rot="10800000">
            <a:off x="2046524" y="4274783"/>
            <a:ext cx="618300" cy="27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46"/>
          <p:cNvSpPr/>
          <p:nvPr/>
        </p:nvSpPr>
        <p:spPr>
          <a:xfrm>
            <a:off x="6705599" y="1312817"/>
            <a:ext cx="1106099" cy="5594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</a:t>
            </a:r>
            <a:endParaRPr/>
          </a:p>
        </p:txBody>
      </p:sp>
      <p:sp>
        <p:nvSpPr>
          <p:cNvPr id="373" name="Google Shape;373;p46"/>
          <p:cNvSpPr/>
          <p:nvPr/>
        </p:nvSpPr>
        <p:spPr>
          <a:xfrm>
            <a:off x="6705599" y="1883227"/>
            <a:ext cx="1106099" cy="5594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10</a:t>
            </a:r>
            <a:endParaRPr/>
          </a:p>
        </p:txBody>
      </p:sp>
      <p:sp>
        <p:nvSpPr>
          <p:cNvPr id="374" name="Google Shape;374;p46"/>
          <p:cNvSpPr/>
          <p:nvPr/>
        </p:nvSpPr>
        <p:spPr>
          <a:xfrm>
            <a:off x="5599608" y="1890925"/>
            <a:ext cx="1106099" cy="5594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0xA</a:t>
            </a:r>
            <a:endParaRPr/>
          </a:p>
        </p:txBody>
      </p:sp>
      <p:sp>
        <p:nvSpPr>
          <p:cNvPr id="375" name="Google Shape;375;p46"/>
          <p:cNvSpPr/>
          <p:nvPr/>
        </p:nvSpPr>
        <p:spPr>
          <a:xfrm>
            <a:off x="9157060" y="3150326"/>
            <a:ext cx="1106099" cy="5594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</a:t>
            </a:r>
            <a:endParaRPr/>
          </a:p>
        </p:txBody>
      </p:sp>
      <p:sp>
        <p:nvSpPr>
          <p:cNvPr id="376" name="Google Shape;376;p46"/>
          <p:cNvSpPr/>
          <p:nvPr/>
        </p:nvSpPr>
        <p:spPr>
          <a:xfrm>
            <a:off x="9157060" y="3720737"/>
            <a:ext cx="1106099" cy="5594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0xA</a:t>
            </a:r>
            <a:endParaRPr/>
          </a:p>
        </p:txBody>
      </p:sp>
      <p:sp>
        <p:nvSpPr>
          <p:cNvPr id="377" name="Google Shape;377;p46"/>
          <p:cNvSpPr/>
          <p:nvPr/>
        </p:nvSpPr>
        <p:spPr>
          <a:xfrm>
            <a:off x="10263050" y="3720737"/>
            <a:ext cx="1106099" cy="5594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0xB</a:t>
            </a:r>
            <a:endParaRPr/>
          </a:p>
        </p:txBody>
      </p:sp>
      <p:cxnSp>
        <p:nvCxnSpPr>
          <p:cNvPr id="378" name="Google Shape;378;p46"/>
          <p:cNvCxnSpPr>
            <a:stCxn id="376" idx="1"/>
            <a:endCxn id="373" idx="2"/>
          </p:cNvCxnSpPr>
          <p:nvPr/>
        </p:nvCxnSpPr>
        <p:spPr>
          <a:xfrm rot="10800000">
            <a:off x="7258660" y="2442587"/>
            <a:ext cx="1898400" cy="1557900"/>
          </a:xfrm>
          <a:prstGeom prst="straightConnector1">
            <a:avLst/>
          </a:prstGeom>
          <a:noFill/>
          <a:ln cap="flat" cmpd="sng" w="38100">
            <a:solidFill>
              <a:srgbClr val="4A7DBB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379" name="Google Shape;379;p46"/>
          <p:cNvSpPr/>
          <p:nvPr/>
        </p:nvSpPr>
        <p:spPr>
          <a:xfrm>
            <a:off x="7811589" y="1879961"/>
            <a:ext cx="1106099" cy="5594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 bytes</a:t>
            </a:r>
            <a:endParaRPr/>
          </a:p>
        </p:txBody>
      </p:sp>
      <p:sp>
        <p:nvSpPr>
          <p:cNvPr id="380" name="Google Shape;380;p46"/>
          <p:cNvSpPr/>
          <p:nvPr/>
        </p:nvSpPr>
        <p:spPr>
          <a:xfrm>
            <a:off x="9157060" y="4291146"/>
            <a:ext cx="1106099" cy="5594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X bytes</a:t>
            </a:r>
            <a:endParaRPr/>
          </a:p>
        </p:txBody>
      </p:sp>
      <p:sp>
        <p:nvSpPr>
          <p:cNvPr id="381" name="Google Shape;381;p46"/>
          <p:cNvSpPr/>
          <p:nvPr/>
        </p:nvSpPr>
        <p:spPr>
          <a:xfrm>
            <a:off x="5155471" y="3769800"/>
            <a:ext cx="1106099" cy="5594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q</a:t>
            </a:r>
            <a:endParaRPr/>
          </a:p>
        </p:txBody>
      </p:sp>
      <p:sp>
        <p:nvSpPr>
          <p:cNvPr id="382" name="Google Shape;382;p46"/>
          <p:cNvSpPr/>
          <p:nvPr/>
        </p:nvSpPr>
        <p:spPr>
          <a:xfrm>
            <a:off x="5155471" y="4340210"/>
            <a:ext cx="1106099" cy="5594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0xA</a:t>
            </a:r>
            <a:endParaRPr/>
          </a:p>
        </p:txBody>
      </p:sp>
      <p:sp>
        <p:nvSpPr>
          <p:cNvPr id="383" name="Google Shape;383;p46"/>
          <p:cNvSpPr/>
          <p:nvPr/>
        </p:nvSpPr>
        <p:spPr>
          <a:xfrm>
            <a:off x="6261462" y="4340210"/>
            <a:ext cx="1106099" cy="5594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0xC</a:t>
            </a:r>
            <a:endParaRPr/>
          </a:p>
        </p:txBody>
      </p:sp>
      <p:sp>
        <p:nvSpPr>
          <p:cNvPr id="384" name="Google Shape;384;p46"/>
          <p:cNvSpPr/>
          <p:nvPr/>
        </p:nvSpPr>
        <p:spPr>
          <a:xfrm>
            <a:off x="5155471" y="4910619"/>
            <a:ext cx="1106099" cy="5594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X bytes</a:t>
            </a:r>
            <a:endParaRPr/>
          </a:p>
        </p:txBody>
      </p:sp>
      <p:cxnSp>
        <p:nvCxnSpPr>
          <p:cNvPr id="385" name="Google Shape;385;p46"/>
          <p:cNvCxnSpPr>
            <a:endCxn id="373" idx="2"/>
          </p:cNvCxnSpPr>
          <p:nvPr/>
        </p:nvCxnSpPr>
        <p:spPr>
          <a:xfrm flipH="1" rot="10800000">
            <a:off x="6261449" y="2442726"/>
            <a:ext cx="997200" cy="1897500"/>
          </a:xfrm>
          <a:prstGeom prst="straightConnector1">
            <a:avLst/>
          </a:prstGeom>
          <a:noFill/>
          <a:ln cap="flat" cmpd="sng" w="38100">
            <a:solidFill>
              <a:srgbClr val="4A7DBB"/>
            </a:solidFill>
            <a:prstDash val="solid"/>
            <a:round/>
            <a:headEnd len="sm" w="sm" type="none"/>
            <a:tailEnd len="lg" w="lg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7"/>
          <p:cNvSpPr txBox="1"/>
          <p:nvPr>
            <p:ph idx="1" type="body"/>
          </p:nvPr>
        </p:nvSpPr>
        <p:spPr>
          <a:xfrm>
            <a:off x="609600" y="1600200"/>
            <a:ext cx="10972799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rgbClr val="538CD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i;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 = 0;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rgbClr val="538CD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int*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p;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 = &amp;i;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*p = 8;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rgbClr val="538CD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int*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q = p;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*q = 10;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 = </a:t>
            </a:r>
            <a:r>
              <a:rPr b="0" i="0" lang="en-US" sz="2400" u="none" cap="none" strike="noStrike">
                <a:solidFill>
                  <a:srgbClr val="538CD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;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q = </a:t>
            </a:r>
            <a:r>
              <a:rPr b="0" i="0" lang="en-US" sz="2400" u="none" cap="none" strike="noStrike">
                <a:solidFill>
                  <a:srgbClr val="538CD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91" name="Google Shape;391;p47"/>
          <p:cNvSpPr txBox="1"/>
          <p:nvPr>
            <p:ph type="title"/>
          </p:nvPr>
        </p:nvSpPr>
        <p:spPr>
          <a:xfrm>
            <a:off x="609600" y="274637"/>
            <a:ext cx="10972799" cy="7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Roboto Condensed"/>
              <a:buNone/>
            </a:pPr>
            <a:r>
              <a:rPr b="1" i="0" lang="en-US" sz="24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Pointers</a:t>
            </a:r>
            <a:endParaRPr/>
          </a:p>
        </p:txBody>
      </p:sp>
      <p:sp>
        <p:nvSpPr>
          <p:cNvPr id="392" name="Google Shape;392;p47"/>
          <p:cNvSpPr/>
          <p:nvPr/>
        </p:nvSpPr>
        <p:spPr>
          <a:xfrm rot="10800000">
            <a:off x="1881060" y="5190346"/>
            <a:ext cx="618300" cy="27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47"/>
          <p:cNvSpPr/>
          <p:nvPr/>
        </p:nvSpPr>
        <p:spPr>
          <a:xfrm>
            <a:off x="6705599" y="1312817"/>
            <a:ext cx="1106099" cy="5594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</a:t>
            </a:r>
            <a:endParaRPr/>
          </a:p>
        </p:txBody>
      </p:sp>
      <p:sp>
        <p:nvSpPr>
          <p:cNvPr id="394" name="Google Shape;394;p47"/>
          <p:cNvSpPr/>
          <p:nvPr/>
        </p:nvSpPr>
        <p:spPr>
          <a:xfrm>
            <a:off x="6705599" y="1883227"/>
            <a:ext cx="1106099" cy="5594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10</a:t>
            </a:r>
            <a:endParaRPr/>
          </a:p>
        </p:txBody>
      </p:sp>
      <p:sp>
        <p:nvSpPr>
          <p:cNvPr id="395" name="Google Shape;395;p47"/>
          <p:cNvSpPr/>
          <p:nvPr/>
        </p:nvSpPr>
        <p:spPr>
          <a:xfrm>
            <a:off x="5599608" y="1890925"/>
            <a:ext cx="1106099" cy="5594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0xA</a:t>
            </a:r>
            <a:endParaRPr/>
          </a:p>
        </p:txBody>
      </p:sp>
      <p:sp>
        <p:nvSpPr>
          <p:cNvPr id="396" name="Google Shape;396;p47"/>
          <p:cNvSpPr/>
          <p:nvPr/>
        </p:nvSpPr>
        <p:spPr>
          <a:xfrm>
            <a:off x="9157060" y="3150326"/>
            <a:ext cx="1106099" cy="5594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</a:t>
            </a:r>
            <a:endParaRPr/>
          </a:p>
        </p:txBody>
      </p:sp>
      <p:sp>
        <p:nvSpPr>
          <p:cNvPr id="397" name="Google Shape;397;p47"/>
          <p:cNvSpPr/>
          <p:nvPr/>
        </p:nvSpPr>
        <p:spPr>
          <a:xfrm>
            <a:off x="9157060" y="3720737"/>
            <a:ext cx="1106099" cy="5594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</a:t>
            </a:r>
            <a:endParaRPr/>
          </a:p>
        </p:txBody>
      </p:sp>
      <p:sp>
        <p:nvSpPr>
          <p:cNvPr id="398" name="Google Shape;398;p47"/>
          <p:cNvSpPr/>
          <p:nvPr/>
        </p:nvSpPr>
        <p:spPr>
          <a:xfrm>
            <a:off x="10263050" y="3720737"/>
            <a:ext cx="1106099" cy="5594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0xB</a:t>
            </a:r>
            <a:endParaRPr/>
          </a:p>
        </p:txBody>
      </p:sp>
      <p:sp>
        <p:nvSpPr>
          <p:cNvPr id="399" name="Google Shape;399;p47"/>
          <p:cNvSpPr/>
          <p:nvPr/>
        </p:nvSpPr>
        <p:spPr>
          <a:xfrm>
            <a:off x="7811589" y="1879961"/>
            <a:ext cx="1106099" cy="5594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 bytes</a:t>
            </a:r>
            <a:endParaRPr/>
          </a:p>
        </p:txBody>
      </p:sp>
      <p:sp>
        <p:nvSpPr>
          <p:cNvPr id="400" name="Google Shape;400;p47"/>
          <p:cNvSpPr/>
          <p:nvPr/>
        </p:nvSpPr>
        <p:spPr>
          <a:xfrm>
            <a:off x="9157060" y="4291146"/>
            <a:ext cx="1106099" cy="5594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X bytes</a:t>
            </a:r>
            <a:endParaRPr/>
          </a:p>
        </p:txBody>
      </p:sp>
      <p:sp>
        <p:nvSpPr>
          <p:cNvPr id="401" name="Google Shape;401;p47"/>
          <p:cNvSpPr/>
          <p:nvPr/>
        </p:nvSpPr>
        <p:spPr>
          <a:xfrm>
            <a:off x="5155471" y="3769800"/>
            <a:ext cx="1106099" cy="5594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q</a:t>
            </a:r>
            <a:endParaRPr/>
          </a:p>
        </p:txBody>
      </p:sp>
      <p:sp>
        <p:nvSpPr>
          <p:cNvPr id="402" name="Google Shape;402;p47"/>
          <p:cNvSpPr/>
          <p:nvPr/>
        </p:nvSpPr>
        <p:spPr>
          <a:xfrm>
            <a:off x="5155471" y="4340210"/>
            <a:ext cx="1106099" cy="5594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</a:t>
            </a:r>
            <a:endParaRPr/>
          </a:p>
        </p:txBody>
      </p:sp>
      <p:sp>
        <p:nvSpPr>
          <p:cNvPr id="403" name="Google Shape;403;p47"/>
          <p:cNvSpPr/>
          <p:nvPr/>
        </p:nvSpPr>
        <p:spPr>
          <a:xfrm>
            <a:off x="6261462" y="4340210"/>
            <a:ext cx="1106099" cy="5594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0xC</a:t>
            </a:r>
            <a:endParaRPr/>
          </a:p>
        </p:txBody>
      </p:sp>
      <p:sp>
        <p:nvSpPr>
          <p:cNvPr id="404" name="Google Shape;404;p47"/>
          <p:cNvSpPr/>
          <p:nvPr/>
        </p:nvSpPr>
        <p:spPr>
          <a:xfrm>
            <a:off x="5155471" y="4910619"/>
            <a:ext cx="1106099" cy="5594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X bytes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8"/>
          <p:cNvSpPr txBox="1"/>
          <p:nvPr>
            <p:ph idx="1" type="body"/>
          </p:nvPr>
        </p:nvSpPr>
        <p:spPr>
          <a:xfrm>
            <a:off x="609600" y="1600200"/>
            <a:ext cx="10972799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rgbClr val="538CD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i;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 = 0;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rgbClr val="538CD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int*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p;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 = &amp;i;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*p = 8;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rgbClr val="538CD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int**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q = &amp;p;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*(*q) = 10;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 = </a:t>
            </a:r>
            <a:r>
              <a:rPr b="0" i="0" lang="en-US" sz="2400" u="none" cap="none" strike="noStrike">
                <a:solidFill>
                  <a:srgbClr val="538CD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;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q = </a:t>
            </a:r>
            <a:r>
              <a:rPr b="0" i="0" lang="en-US" sz="2400" u="none" cap="none" strike="noStrike">
                <a:solidFill>
                  <a:srgbClr val="538CD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10" name="Google Shape;410;p48"/>
          <p:cNvSpPr txBox="1"/>
          <p:nvPr>
            <p:ph type="title"/>
          </p:nvPr>
        </p:nvSpPr>
        <p:spPr>
          <a:xfrm>
            <a:off x="609600" y="274637"/>
            <a:ext cx="10972799" cy="7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Roboto Condensed"/>
              <a:buNone/>
            </a:pPr>
            <a:r>
              <a:rPr b="1" i="0" lang="en-US" sz="24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Pointer to pointer</a:t>
            </a:r>
            <a:endParaRPr/>
          </a:p>
        </p:txBody>
      </p:sp>
      <p:sp>
        <p:nvSpPr>
          <p:cNvPr id="411" name="Google Shape;411;p48"/>
          <p:cNvSpPr/>
          <p:nvPr/>
        </p:nvSpPr>
        <p:spPr>
          <a:xfrm rot="10800000">
            <a:off x="2756271" y="3468153"/>
            <a:ext cx="618300" cy="27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48"/>
          <p:cNvSpPr/>
          <p:nvPr/>
        </p:nvSpPr>
        <p:spPr>
          <a:xfrm>
            <a:off x="6705599" y="1312817"/>
            <a:ext cx="1106099" cy="5594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</a:t>
            </a:r>
            <a:endParaRPr/>
          </a:p>
        </p:txBody>
      </p:sp>
      <p:sp>
        <p:nvSpPr>
          <p:cNvPr id="413" name="Google Shape;413;p48"/>
          <p:cNvSpPr/>
          <p:nvPr/>
        </p:nvSpPr>
        <p:spPr>
          <a:xfrm>
            <a:off x="6705599" y="1883227"/>
            <a:ext cx="1106099" cy="5594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8</a:t>
            </a:r>
            <a:endParaRPr/>
          </a:p>
        </p:txBody>
      </p:sp>
      <p:sp>
        <p:nvSpPr>
          <p:cNvPr id="414" name="Google Shape;414;p48"/>
          <p:cNvSpPr/>
          <p:nvPr/>
        </p:nvSpPr>
        <p:spPr>
          <a:xfrm>
            <a:off x="5599608" y="1890925"/>
            <a:ext cx="1106099" cy="5594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0xA</a:t>
            </a:r>
            <a:endParaRPr/>
          </a:p>
        </p:txBody>
      </p:sp>
      <p:sp>
        <p:nvSpPr>
          <p:cNvPr id="415" name="Google Shape;415;p48"/>
          <p:cNvSpPr/>
          <p:nvPr/>
        </p:nvSpPr>
        <p:spPr>
          <a:xfrm>
            <a:off x="7811589" y="1879961"/>
            <a:ext cx="1106099" cy="5594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 bytes</a:t>
            </a:r>
            <a:endParaRPr/>
          </a:p>
        </p:txBody>
      </p:sp>
      <p:sp>
        <p:nvSpPr>
          <p:cNvPr id="416" name="Google Shape;416;p48"/>
          <p:cNvSpPr/>
          <p:nvPr/>
        </p:nvSpPr>
        <p:spPr>
          <a:xfrm>
            <a:off x="9157060" y="3150326"/>
            <a:ext cx="1106099" cy="5594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</a:t>
            </a:r>
            <a:endParaRPr/>
          </a:p>
        </p:txBody>
      </p:sp>
      <p:sp>
        <p:nvSpPr>
          <p:cNvPr id="417" name="Google Shape;417;p48"/>
          <p:cNvSpPr/>
          <p:nvPr/>
        </p:nvSpPr>
        <p:spPr>
          <a:xfrm>
            <a:off x="9157060" y="3720737"/>
            <a:ext cx="1106099" cy="5594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0xA</a:t>
            </a:r>
            <a:endParaRPr/>
          </a:p>
        </p:txBody>
      </p:sp>
      <p:sp>
        <p:nvSpPr>
          <p:cNvPr id="418" name="Google Shape;418;p48"/>
          <p:cNvSpPr/>
          <p:nvPr/>
        </p:nvSpPr>
        <p:spPr>
          <a:xfrm>
            <a:off x="10263050" y="3720737"/>
            <a:ext cx="1106099" cy="5594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0xB</a:t>
            </a:r>
            <a:endParaRPr/>
          </a:p>
        </p:txBody>
      </p:sp>
      <p:cxnSp>
        <p:nvCxnSpPr>
          <p:cNvPr id="419" name="Google Shape;419;p48"/>
          <p:cNvCxnSpPr>
            <a:stCxn id="417" idx="1"/>
          </p:cNvCxnSpPr>
          <p:nvPr/>
        </p:nvCxnSpPr>
        <p:spPr>
          <a:xfrm rot="10800000">
            <a:off x="7258660" y="2442887"/>
            <a:ext cx="1898400" cy="1557600"/>
          </a:xfrm>
          <a:prstGeom prst="straightConnector1">
            <a:avLst/>
          </a:prstGeom>
          <a:noFill/>
          <a:ln cap="flat" cmpd="sng" w="38100">
            <a:solidFill>
              <a:srgbClr val="4A7DBB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420" name="Google Shape;420;p48"/>
          <p:cNvSpPr/>
          <p:nvPr/>
        </p:nvSpPr>
        <p:spPr>
          <a:xfrm>
            <a:off x="9157060" y="4291146"/>
            <a:ext cx="1106099" cy="5594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X bytes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9"/>
          <p:cNvSpPr txBox="1"/>
          <p:nvPr>
            <p:ph idx="1" type="body"/>
          </p:nvPr>
        </p:nvSpPr>
        <p:spPr>
          <a:xfrm>
            <a:off x="609600" y="1600200"/>
            <a:ext cx="10972799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rgbClr val="538CD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i;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 = 0;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rgbClr val="538CD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int*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p;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 = &amp;i;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*p = 8;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rgbClr val="538CD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int**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q = &amp;p;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*(*q) = 10;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 = </a:t>
            </a:r>
            <a:r>
              <a:rPr b="0" i="0" lang="en-US" sz="2400" u="none" cap="none" strike="noStrike">
                <a:solidFill>
                  <a:srgbClr val="538CD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;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q = </a:t>
            </a:r>
            <a:r>
              <a:rPr b="0" i="0" lang="en-US" sz="2400" u="none" cap="none" strike="noStrike">
                <a:solidFill>
                  <a:srgbClr val="538CD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26" name="Google Shape;426;p49"/>
          <p:cNvSpPr txBox="1"/>
          <p:nvPr>
            <p:ph type="title"/>
          </p:nvPr>
        </p:nvSpPr>
        <p:spPr>
          <a:xfrm>
            <a:off x="609600" y="274637"/>
            <a:ext cx="10972799" cy="7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Roboto Condensed"/>
              <a:buNone/>
            </a:pPr>
            <a:r>
              <a:rPr b="1" i="0" lang="en-US" sz="24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Pointer to pointer</a:t>
            </a:r>
            <a:endParaRPr/>
          </a:p>
        </p:txBody>
      </p:sp>
      <p:sp>
        <p:nvSpPr>
          <p:cNvPr id="427" name="Google Shape;427;p49"/>
          <p:cNvSpPr/>
          <p:nvPr/>
        </p:nvSpPr>
        <p:spPr>
          <a:xfrm rot="10800000">
            <a:off x="2675717" y="3865480"/>
            <a:ext cx="618300" cy="27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49"/>
          <p:cNvSpPr/>
          <p:nvPr/>
        </p:nvSpPr>
        <p:spPr>
          <a:xfrm>
            <a:off x="6705599" y="1312817"/>
            <a:ext cx="1106099" cy="5594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</a:t>
            </a:r>
            <a:endParaRPr/>
          </a:p>
        </p:txBody>
      </p:sp>
      <p:sp>
        <p:nvSpPr>
          <p:cNvPr id="429" name="Google Shape;429;p49"/>
          <p:cNvSpPr/>
          <p:nvPr/>
        </p:nvSpPr>
        <p:spPr>
          <a:xfrm>
            <a:off x="6705599" y="1883227"/>
            <a:ext cx="1106099" cy="5594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8</a:t>
            </a:r>
            <a:endParaRPr/>
          </a:p>
        </p:txBody>
      </p:sp>
      <p:sp>
        <p:nvSpPr>
          <p:cNvPr id="430" name="Google Shape;430;p49"/>
          <p:cNvSpPr/>
          <p:nvPr/>
        </p:nvSpPr>
        <p:spPr>
          <a:xfrm>
            <a:off x="5599608" y="1890925"/>
            <a:ext cx="1106099" cy="5594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0xA</a:t>
            </a:r>
            <a:endParaRPr/>
          </a:p>
        </p:txBody>
      </p:sp>
      <p:sp>
        <p:nvSpPr>
          <p:cNvPr id="431" name="Google Shape;431;p49"/>
          <p:cNvSpPr/>
          <p:nvPr/>
        </p:nvSpPr>
        <p:spPr>
          <a:xfrm>
            <a:off x="7811589" y="1879961"/>
            <a:ext cx="1106099" cy="5594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 bytes</a:t>
            </a:r>
            <a:endParaRPr/>
          </a:p>
        </p:txBody>
      </p:sp>
      <p:sp>
        <p:nvSpPr>
          <p:cNvPr id="432" name="Google Shape;432;p49"/>
          <p:cNvSpPr/>
          <p:nvPr/>
        </p:nvSpPr>
        <p:spPr>
          <a:xfrm>
            <a:off x="9157060" y="3150326"/>
            <a:ext cx="1106099" cy="5594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</a:t>
            </a:r>
            <a:endParaRPr/>
          </a:p>
        </p:txBody>
      </p:sp>
      <p:sp>
        <p:nvSpPr>
          <p:cNvPr id="433" name="Google Shape;433;p49"/>
          <p:cNvSpPr/>
          <p:nvPr/>
        </p:nvSpPr>
        <p:spPr>
          <a:xfrm>
            <a:off x="9157060" y="3720737"/>
            <a:ext cx="1106099" cy="5594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0xA</a:t>
            </a:r>
            <a:endParaRPr/>
          </a:p>
        </p:txBody>
      </p:sp>
      <p:sp>
        <p:nvSpPr>
          <p:cNvPr id="434" name="Google Shape;434;p49"/>
          <p:cNvSpPr/>
          <p:nvPr/>
        </p:nvSpPr>
        <p:spPr>
          <a:xfrm>
            <a:off x="10263050" y="3720737"/>
            <a:ext cx="1106099" cy="5594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0xB</a:t>
            </a:r>
            <a:endParaRPr/>
          </a:p>
        </p:txBody>
      </p:sp>
      <p:cxnSp>
        <p:nvCxnSpPr>
          <p:cNvPr id="435" name="Google Shape;435;p49"/>
          <p:cNvCxnSpPr>
            <a:stCxn id="433" idx="1"/>
          </p:cNvCxnSpPr>
          <p:nvPr/>
        </p:nvCxnSpPr>
        <p:spPr>
          <a:xfrm rot="10800000">
            <a:off x="7258660" y="2442887"/>
            <a:ext cx="1898400" cy="1557600"/>
          </a:xfrm>
          <a:prstGeom prst="straightConnector1">
            <a:avLst/>
          </a:prstGeom>
          <a:noFill/>
          <a:ln cap="flat" cmpd="sng" w="38100">
            <a:solidFill>
              <a:srgbClr val="4A7DBB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436" name="Google Shape;436;p49"/>
          <p:cNvSpPr/>
          <p:nvPr/>
        </p:nvSpPr>
        <p:spPr>
          <a:xfrm>
            <a:off x="9157060" y="4291146"/>
            <a:ext cx="1106099" cy="5594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X bytes</a:t>
            </a:r>
            <a:endParaRPr/>
          </a:p>
        </p:txBody>
      </p:sp>
      <p:sp>
        <p:nvSpPr>
          <p:cNvPr id="437" name="Google Shape;437;p49"/>
          <p:cNvSpPr/>
          <p:nvPr/>
        </p:nvSpPr>
        <p:spPr>
          <a:xfrm>
            <a:off x="5155471" y="3769800"/>
            <a:ext cx="1106099" cy="5594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q</a:t>
            </a:r>
            <a:endParaRPr/>
          </a:p>
        </p:txBody>
      </p:sp>
      <p:sp>
        <p:nvSpPr>
          <p:cNvPr id="438" name="Google Shape;438;p49"/>
          <p:cNvSpPr/>
          <p:nvPr/>
        </p:nvSpPr>
        <p:spPr>
          <a:xfrm>
            <a:off x="5155471" y="4340210"/>
            <a:ext cx="1106099" cy="5594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0xB</a:t>
            </a:r>
            <a:endParaRPr/>
          </a:p>
        </p:txBody>
      </p:sp>
      <p:sp>
        <p:nvSpPr>
          <p:cNvPr id="439" name="Google Shape;439;p49"/>
          <p:cNvSpPr/>
          <p:nvPr/>
        </p:nvSpPr>
        <p:spPr>
          <a:xfrm>
            <a:off x="6261462" y="4340210"/>
            <a:ext cx="1106099" cy="5594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0xC</a:t>
            </a:r>
            <a:endParaRPr/>
          </a:p>
        </p:txBody>
      </p:sp>
      <p:sp>
        <p:nvSpPr>
          <p:cNvPr id="440" name="Google Shape;440;p49"/>
          <p:cNvSpPr/>
          <p:nvPr/>
        </p:nvSpPr>
        <p:spPr>
          <a:xfrm>
            <a:off x="5155471" y="4910619"/>
            <a:ext cx="1106099" cy="5594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X bytes</a:t>
            </a:r>
            <a:endParaRPr/>
          </a:p>
        </p:txBody>
      </p:sp>
      <p:cxnSp>
        <p:nvCxnSpPr>
          <p:cNvPr id="441" name="Google Shape;441;p49"/>
          <p:cNvCxnSpPr>
            <a:stCxn id="439" idx="1"/>
            <a:endCxn id="433" idx="1"/>
          </p:cNvCxnSpPr>
          <p:nvPr/>
        </p:nvCxnSpPr>
        <p:spPr>
          <a:xfrm flipH="1" rot="10800000">
            <a:off x="6261462" y="4000460"/>
            <a:ext cx="2895600" cy="619500"/>
          </a:xfrm>
          <a:prstGeom prst="straightConnector1">
            <a:avLst/>
          </a:prstGeom>
          <a:noFill/>
          <a:ln cap="flat" cmpd="sng" w="38100">
            <a:solidFill>
              <a:srgbClr val="4A7DBB"/>
            </a:solidFill>
            <a:prstDash val="solid"/>
            <a:round/>
            <a:headEnd len="sm" w="sm" type="none"/>
            <a:tailEnd len="lg" w="lg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0"/>
          <p:cNvSpPr txBox="1"/>
          <p:nvPr>
            <p:ph idx="1" type="body"/>
          </p:nvPr>
        </p:nvSpPr>
        <p:spPr>
          <a:xfrm>
            <a:off x="609600" y="1600200"/>
            <a:ext cx="10972799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rgbClr val="538CD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i;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 = 0;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rgbClr val="538CD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int*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p;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 = &amp;i;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*p = 8;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rgbClr val="538CD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int**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q = &amp;p;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*(*q) = 10;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 = </a:t>
            </a:r>
            <a:r>
              <a:rPr b="0" i="0" lang="en-US" sz="2400" u="none" cap="none" strike="noStrike">
                <a:solidFill>
                  <a:srgbClr val="538CD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;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q = </a:t>
            </a:r>
            <a:r>
              <a:rPr b="0" i="0" lang="en-US" sz="2400" u="none" cap="none" strike="noStrike">
                <a:solidFill>
                  <a:srgbClr val="538CD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47" name="Google Shape;447;p50"/>
          <p:cNvSpPr txBox="1"/>
          <p:nvPr>
            <p:ph type="title"/>
          </p:nvPr>
        </p:nvSpPr>
        <p:spPr>
          <a:xfrm>
            <a:off x="609600" y="274637"/>
            <a:ext cx="10972799" cy="7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Roboto Condensed"/>
              <a:buNone/>
            </a:pPr>
            <a:r>
              <a:rPr b="1" i="0" lang="en-US" sz="24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Pointer to pointer</a:t>
            </a:r>
            <a:endParaRPr/>
          </a:p>
        </p:txBody>
      </p:sp>
      <p:sp>
        <p:nvSpPr>
          <p:cNvPr id="448" name="Google Shape;448;p50"/>
          <p:cNvSpPr/>
          <p:nvPr/>
        </p:nvSpPr>
        <p:spPr>
          <a:xfrm rot="10800000">
            <a:off x="2573391" y="4280226"/>
            <a:ext cx="618300" cy="27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50"/>
          <p:cNvSpPr/>
          <p:nvPr/>
        </p:nvSpPr>
        <p:spPr>
          <a:xfrm>
            <a:off x="6705599" y="1312817"/>
            <a:ext cx="1106099" cy="5594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</a:t>
            </a:r>
            <a:endParaRPr/>
          </a:p>
        </p:txBody>
      </p:sp>
      <p:sp>
        <p:nvSpPr>
          <p:cNvPr id="450" name="Google Shape;450;p50"/>
          <p:cNvSpPr/>
          <p:nvPr/>
        </p:nvSpPr>
        <p:spPr>
          <a:xfrm>
            <a:off x="6705599" y="1883227"/>
            <a:ext cx="1106099" cy="5594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10</a:t>
            </a:r>
            <a:endParaRPr/>
          </a:p>
        </p:txBody>
      </p:sp>
      <p:sp>
        <p:nvSpPr>
          <p:cNvPr id="451" name="Google Shape;451;p50"/>
          <p:cNvSpPr/>
          <p:nvPr/>
        </p:nvSpPr>
        <p:spPr>
          <a:xfrm>
            <a:off x="5599608" y="1890925"/>
            <a:ext cx="1106099" cy="5594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0xA</a:t>
            </a:r>
            <a:endParaRPr/>
          </a:p>
        </p:txBody>
      </p:sp>
      <p:sp>
        <p:nvSpPr>
          <p:cNvPr id="452" name="Google Shape;452;p50"/>
          <p:cNvSpPr/>
          <p:nvPr/>
        </p:nvSpPr>
        <p:spPr>
          <a:xfrm>
            <a:off x="7811589" y="1879961"/>
            <a:ext cx="1106099" cy="5594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 bytes</a:t>
            </a:r>
            <a:endParaRPr/>
          </a:p>
        </p:txBody>
      </p:sp>
      <p:sp>
        <p:nvSpPr>
          <p:cNvPr id="453" name="Google Shape;453;p50"/>
          <p:cNvSpPr/>
          <p:nvPr/>
        </p:nvSpPr>
        <p:spPr>
          <a:xfrm>
            <a:off x="9157060" y="3150326"/>
            <a:ext cx="1106099" cy="5594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</a:t>
            </a:r>
            <a:endParaRPr/>
          </a:p>
        </p:txBody>
      </p:sp>
      <p:sp>
        <p:nvSpPr>
          <p:cNvPr id="454" name="Google Shape;454;p50"/>
          <p:cNvSpPr/>
          <p:nvPr/>
        </p:nvSpPr>
        <p:spPr>
          <a:xfrm>
            <a:off x="9157060" y="3720737"/>
            <a:ext cx="1106099" cy="5594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0xA</a:t>
            </a:r>
            <a:endParaRPr/>
          </a:p>
        </p:txBody>
      </p:sp>
      <p:sp>
        <p:nvSpPr>
          <p:cNvPr id="455" name="Google Shape;455;p50"/>
          <p:cNvSpPr/>
          <p:nvPr/>
        </p:nvSpPr>
        <p:spPr>
          <a:xfrm>
            <a:off x="10263050" y="3720737"/>
            <a:ext cx="1106099" cy="5594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0xB</a:t>
            </a:r>
            <a:endParaRPr/>
          </a:p>
        </p:txBody>
      </p:sp>
      <p:cxnSp>
        <p:nvCxnSpPr>
          <p:cNvPr id="456" name="Google Shape;456;p50"/>
          <p:cNvCxnSpPr>
            <a:stCxn id="454" idx="1"/>
          </p:cNvCxnSpPr>
          <p:nvPr/>
        </p:nvCxnSpPr>
        <p:spPr>
          <a:xfrm rot="10800000">
            <a:off x="7258660" y="2442887"/>
            <a:ext cx="1898400" cy="1557600"/>
          </a:xfrm>
          <a:prstGeom prst="straightConnector1">
            <a:avLst/>
          </a:prstGeom>
          <a:noFill/>
          <a:ln cap="flat" cmpd="sng" w="38100">
            <a:solidFill>
              <a:srgbClr val="4A7DBB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457" name="Google Shape;457;p50"/>
          <p:cNvSpPr/>
          <p:nvPr/>
        </p:nvSpPr>
        <p:spPr>
          <a:xfrm>
            <a:off x="9157060" y="4291146"/>
            <a:ext cx="1106099" cy="5594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X bytes</a:t>
            </a:r>
            <a:endParaRPr/>
          </a:p>
        </p:txBody>
      </p:sp>
      <p:sp>
        <p:nvSpPr>
          <p:cNvPr id="458" name="Google Shape;458;p50"/>
          <p:cNvSpPr/>
          <p:nvPr/>
        </p:nvSpPr>
        <p:spPr>
          <a:xfrm>
            <a:off x="5155471" y="3769800"/>
            <a:ext cx="1106099" cy="5594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q</a:t>
            </a:r>
            <a:endParaRPr/>
          </a:p>
        </p:txBody>
      </p:sp>
      <p:sp>
        <p:nvSpPr>
          <p:cNvPr id="459" name="Google Shape;459;p50"/>
          <p:cNvSpPr/>
          <p:nvPr/>
        </p:nvSpPr>
        <p:spPr>
          <a:xfrm>
            <a:off x="5155471" y="4340210"/>
            <a:ext cx="1106099" cy="5594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0xB</a:t>
            </a:r>
            <a:endParaRPr/>
          </a:p>
        </p:txBody>
      </p:sp>
      <p:sp>
        <p:nvSpPr>
          <p:cNvPr id="460" name="Google Shape;460;p50"/>
          <p:cNvSpPr/>
          <p:nvPr/>
        </p:nvSpPr>
        <p:spPr>
          <a:xfrm>
            <a:off x="6261462" y="4340210"/>
            <a:ext cx="1106099" cy="5594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0xC</a:t>
            </a:r>
            <a:endParaRPr/>
          </a:p>
        </p:txBody>
      </p:sp>
      <p:sp>
        <p:nvSpPr>
          <p:cNvPr id="461" name="Google Shape;461;p50"/>
          <p:cNvSpPr/>
          <p:nvPr/>
        </p:nvSpPr>
        <p:spPr>
          <a:xfrm>
            <a:off x="5155471" y="4910619"/>
            <a:ext cx="1106099" cy="5594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X bytes</a:t>
            </a:r>
            <a:endParaRPr/>
          </a:p>
        </p:txBody>
      </p:sp>
      <p:cxnSp>
        <p:nvCxnSpPr>
          <p:cNvPr id="462" name="Google Shape;462;p50"/>
          <p:cNvCxnSpPr>
            <a:stCxn id="460" idx="1"/>
            <a:endCxn id="454" idx="1"/>
          </p:cNvCxnSpPr>
          <p:nvPr/>
        </p:nvCxnSpPr>
        <p:spPr>
          <a:xfrm flipH="1" rot="10800000">
            <a:off x="6261462" y="4000460"/>
            <a:ext cx="2895600" cy="619500"/>
          </a:xfrm>
          <a:prstGeom prst="straightConnector1">
            <a:avLst/>
          </a:prstGeom>
          <a:noFill/>
          <a:ln cap="flat" cmpd="sng" w="38100">
            <a:solidFill>
              <a:srgbClr val="4A7DBB"/>
            </a:solidFill>
            <a:prstDash val="solid"/>
            <a:round/>
            <a:headEnd len="sm" w="sm" type="none"/>
            <a:tailEnd len="lg" w="lg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1"/>
          <p:cNvSpPr txBox="1"/>
          <p:nvPr>
            <p:ph idx="1" type="body"/>
          </p:nvPr>
        </p:nvSpPr>
        <p:spPr>
          <a:xfrm>
            <a:off x="609600" y="1600200"/>
            <a:ext cx="10972799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rgbClr val="538CD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i;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 = 0;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rgbClr val="538CD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int*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p;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 = &amp;i;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*p = 8;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rgbClr val="538CD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int**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q = &amp;p;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*(*q) = 10;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 = </a:t>
            </a:r>
            <a:r>
              <a:rPr b="0" i="0" lang="en-US" sz="2400" u="none" cap="none" strike="noStrike">
                <a:solidFill>
                  <a:srgbClr val="538CD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;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q = </a:t>
            </a:r>
            <a:r>
              <a:rPr b="0" i="0" lang="en-US" sz="2400" u="none" cap="none" strike="noStrike">
                <a:solidFill>
                  <a:srgbClr val="538CD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68" name="Google Shape;468;p51"/>
          <p:cNvSpPr txBox="1"/>
          <p:nvPr>
            <p:ph type="title"/>
          </p:nvPr>
        </p:nvSpPr>
        <p:spPr>
          <a:xfrm>
            <a:off x="609600" y="274637"/>
            <a:ext cx="10972799" cy="7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Roboto Condensed"/>
              <a:buNone/>
            </a:pPr>
            <a:r>
              <a:rPr b="1" i="0" lang="en-US" sz="24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Pointer to pointer</a:t>
            </a:r>
            <a:endParaRPr/>
          </a:p>
        </p:txBody>
      </p:sp>
      <p:sp>
        <p:nvSpPr>
          <p:cNvPr id="469" name="Google Shape;469;p51"/>
          <p:cNvSpPr/>
          <p:nvPr/>
        </p:nvSpPr>
        <p:spPr>
          <a:xfrm rot="10800000">
            <a:off x="2129253" y="5129387"/>
            <a:ext cx="618300" cy="27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51"/>
          <p:cNvSpPr/>
          <p:nvPr/>
        </p:nvSpPr>
        <p:spPr>
          <a:xfrm>
            <a:off x="6705599" y="1312817"/>
            <a:ext cx="1106099" cy="5594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</a:t>
            </a:r>
            <a:endParaRPr/>
          </a:p>
        </p:txBody>
      </p:sp>
      <p:sp>
        <p:nvSpPr>
          <p:cNvPr id="471" name="Google Shape;471;p51"/>
          <p:cNvSpPr/>
          <p:nvPr/>
        </p:nvSpPr>
        <p:spPr>
          <a:xfrm>
            <a:off x="6705599" y="1883227"/>
            <a:ext cx="1106099" cy="5594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10</a:t>
            </a:r>
            <a:endParaRPr/>
          </a:p>
        </p:txBody>
      </p:sp>
      <p:sp>
        <p:nvSpPr>
          <p:cNvPr id="472" name="Google Shape;472;p51"/>
          <p:cNvSpPr/>
          <p:nvPr/>
        </p:nvSpPr>
        <p:spPr>
          <a:xfrm>
            <a:off x="5599608" y="1890925"/>
            <a:ext cx="1106099" cy="5594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0xA</a:t>
            </a:r>
            <a:endParaRPr/>
          </a:p>
        </p:txBody>
      </p:sp>
      <p:sp>
        <p:nvSpPr>
          <p:cNvPr id="473" name="Google Shape;473;p51"/>
          <p:cNvSpPr/>
          <p:nvPr/>
        </p:nvSpPr>
        <p:spPr>
          <a:xfrm>
            <a:off x="7811589" y="1879961"/>
            <a:ext cx="1106099" cy="5594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 bytes</a:t>
            </a:r>
            <a:endParaRPr/>
          </a:p>
        </p:txBody>
      </p:sp>
      <p:sp>
        <p:nvSpPr>
          <p:cNvPr id="474" name="Google Shape;474;p51"/>
          <p:cNvSpPr/>
          <p:nvPr/>
        </p:nvSpPr>
        <p:spPr>
          <a:xfrm>
            <a:off x="9157060" y="3150326"/>
            <a:ext cx="1106099" cy="5594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</a:t>
            </a:r>
            <a:endParaRPr/>
          </a:p>
        </p:txBody>
      </p:sp>
      <p:sp>
        <p:nvSpPr>
          <p:cNvPr id="475" name="Google Shape;475;p51"/>
          <p:cNvSpPr/>
          <p:nvPr/>
        </p:nvSpPr>
        <p:spPr>
          <a:xfrm>
            <a:off x="9157060" y="3720737"/>
            <a:ext cx="1106099" cy="5594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</a:t>
            </a:r>
            <a:endParaRPr/>
          </a:p>
        </p:txBody>
      </p:sp>
      <p:sp>
        <p:nvSpPr>
          <p:cNvPr id="476" name="Google Shape;476;p51"/>
          <p:cNvSpPr/>
          <p:nvPr/>
        </p:nvSpPr>
        <p:spPr>
          <a:xfrm>
            <a:off x="10263050" y="3720737"/>
            <a:ext cx="1106099" cy="5594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0xB</a:t>
            </a:r>
            <a:endParaRPr/>
          </a:p>
        </p:txBody>
      </p:sp>
      <p:sp>
        <p:nvSpPr>
          <p:cNvPr id="477" name="Google Shape;477;p51"/>
          <p:cNvSpPr/>
          <p:nvPr/>
        </p:nvSpPr>
        <p:spPr>
          <a:xfrm>
            <a:off x="9157060" y="4291146"/>
            <a:ext cx="1106099" cy="5594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X bytes</a:t>
            </a:r>
            <a:endParaRPr/>
          </a:p>
        </p:txBody>
      </p:sp>
      <p:sp>
        <p:nvSpPr>
          <p:cNvPr id="478" name="Google Shape;478;p51"/>
          <p:cNvSpPr/>
          <p:nvPr/>
        </p:nvSpPr>
        <p:spPr>
          <a:xfrm>
            <a:off x="5155471" y="3769800"/>
            <a:ext cx="1106099" cy="5594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q</a:t>
            </a:r>
            <a:endParaRPr/>
          </a:p>
        </p:txBody>
      </p:sp>
      <p:sp>
        <p:nvSpPr>
          <p:cNvPr id="479" name="Google Shape;479;p51"/>
          <p:cNvSpPr/>
          <p:nvPr/>
        </p:nvSpPr>
        <p:spPr>
          <a:xfrm>
            <a:off x="5155471" y="4340210"/>
            <a:ext cx="1106099" cy="5594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</a:t>
            </a:r>
            <a:endParaRPr/>
          </a:p>
        </p:txBody>
      </p:sp>
      <p:sp>
        <p:nvSpPr>
          <p:cNvPr id="480" name="Google Shape;480;p51"/>
          <p:cNvSpPr/>
          <p:nvPr/>
        </p:nvSpPr>
        <p:spPr>
          <a:xfrm>
            <a:off x="6261462" y="4340210"/>
            <a:ext cx="1106099" cy="5594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0xC</a:t>
            </a:r>
            <a:endParaRPr/>
          </a:p>
        </p:txBody>
      </p:sp>
      <p:sp>
        <p:nvSpPr>
          <p:cNvPr id="481" name="Google Shape;481;p51"/>
          <p:cNvSpPr/>
          <p:nvPr/>
        </p:nvSpPr>
        <p:spPr>
          <a:xfrm>
            <a:off x="5155471" y="4910619"/>
            <a:ext cx="1106099" cy="5594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X bytes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52"/>
          <p:cNvSpPr txBox="1"/>
          <p:nvPr>
            <p:ph idx="1" type="body"/>
          </p:nvPr>
        </p:nvSpPr>
        <p:spPr>
          <a:xfrm>
            <a:off x="609600" y="1600200"/>
            <a:ext cx="10972799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Pointers support addition and subtraction by a scalar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rgbClr val="538CD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type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t = initial_value;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rgbClr val="538CD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type*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 = &amp;t;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 += scalar; </a:t>
            </a:r>
            <a:r>
              <a:rPr b="0" i="0" lang="en-US" sz="2400" u="none" cap="none" strike="noStrike">
                <a:solidFill>
                  <a:srgbClr val="92D05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// &amp;t + scalar * sizeof(type);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87" name="Google Shape;487;p52"/>
          <p:cNvSpPr txBox="1"/>
          <p:nvPr>
            <p:ph type="title"/>
          </p:nvPr>
        </p:nvSpPr>
        <p:spPr>
          <a:xfrm>
            <a:off x="609600" y="274637"/>
            <a:ext cx="10972799" cy="7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Roboto Condensed"/>
              <a:buNone/>
            </a:pPr>
            <a:r>
              <a:rPr b="1" i="0" lang="en-US" sz="24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Pointer Arithmetic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3"/>
          <p:cNvSpPr txBox="1"/>
          <p:nvPr>
            <p:ph idx="1" type="body"/>
          </p:nvPr>
        </p:nvSpPr>
        <p:spPr>
          <a:xfrm>
            <a:off x="609600" y="1600200"/>
            <a:ext cx="10972799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rgbClr val="538CD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char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c[4] = {‘a’, ‘b’, ‘c’, ‘d’};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rgbClr val="538CD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i = 7;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rgbClr val="538CD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char*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cp = &amp;c[0];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rgbClr val="538CD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int*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ip = &amp;i;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cp += 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ip += 1;</a:t>
            </a:r>
            <a:endParaRPr/>
          </a:p>
        </p:txBody>
      </p:sp>
      <p:sp>
        <p:nvSpPr>
          <p:cNvPr id="493" name="Google Shape;493;p53"/>
          <p:cNvSpPr txBox="1"/>
          <p:nvPr>
            <p:ph type="title"/>
          </p:nvPr>
        </p:nvSpPr>
        <p:spPr>
          <a:xfrm>
            <a:off x="609600" y="274637"/>
            <a:ext cx="10972799" cy="7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Roboto Condensed"/>
              <a:buNone/>
            </a:pPr>
            <a:r>
              <a:rPr b="1" i="0" lang="en-US" sz="24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Pointer Arithmetic</a:t>
            </a:r>
            <a:endParaRPr/>
          </a:p>
        </p:txBody>
      </p:sp>
      <p:sp>
        <p:nvSpPr>
          <p:cNvPr id="494" name="Google Shape;494;p53"/>
          <p:cNvSpPr/>
          <p:nvPr/>
        </p:nvSpPr>
        <p:spPr>
          <a:xfrm>
            <a:off x="5843451" y="2011752"/>
            <a:ext cx="5747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c[0]</a:t>
            </a:r>
            <a:endParaRPr/>
          </a:p>
        </p:txBody>
      </p:sp>
      <p:sp>
        <p:nvSpPr>
          <p:cNvPr id="495" name="Google Shape;495;p53"/>
          <p:cNvSpPr/>
          <p:nvPr/>
        </p:nvSpPr>
        <p:spPr>
          <a:xfrm>
            <a:off x="6418217" y="2011752"/>
            <a:ext cx="5747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c[1]</a:t>
            </a:r>
            <a:endParaRPr/>
          </a:p>
        </p:txBody>
      </p:sp>
      <p:sp>
        <p:nvSpPr>
          <p:cNvPr id="496" name="Google Shape;496;p53"/>
          <p:cNvSpPr/>
          <p:nvPr/>
        </p:nvSpPr>
        <p:spPr>
          <a:xfrm>
            <a:off x="7010399" y="2011752"/>
            <a:ext cx="5747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c[2]</a:t>
            </a:r>
            <a:endParaRPr/>
          </a:p>
        </p:txBody>
      </p:sp>
      <p:sp>
        <p:nvSpPr>
          <p:cNvPr id="497" name="Google Shape;497;p53"/>
          <p:cNvSpPr/>
          <p:nvPr/>
        </p:nvSpPr>
        <p:spPr>
          <a:xfrm>
            <a:off x="7602581" y="2011752"/>
            <a:ext cx="5747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c[3]</a:t>
            </a:r>
            <a:endParaRPr/>
          </a:p>
        </p:txBody>
      </p:sp>
      <p:sp>
        <p:nvSpPr>
          <p:cNvPr id="498" name="Google Shape;498;p53"/>
          <p:cNvSpPr/>
          <p:nvPr/>
        </p:nvSpPr>
        <p:spPr>
          <a:xfrm>
            <a:off x="8177346" y="2011752"/>
            <a:ext cx="23165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sp>
        <p:nvSpPr>
          <p:cNvPr id="499" name="Google Shape;499;p53"/>
          <p:cNvSpPr/>
          <p:nvPr/>
        </p:nvSpPr>
        <p:spPr>
          <a:xfrm>
            <a:off x="5834742" y="3410407"/>
            <a:ext cx="5747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53"/>
          <p:cNvSpPr/>
          <p:nvPr/>
        </p:nvSpPr>
        <p:spPr>
          <a:xfrm>
            <a:off x="6409508" y="3410407"/>
            <a:ext cx="5747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53"/>
          <p:cNvSpPr/>
          <p:nvPr/>
        </p:nvSpPr>
        <p:spPr>
          <a:xfrm>
            <a:off x="7001690" y="3410407"/>
            <a:ext cx="5747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53"/>
          <p:cNvSpPr/>
          <p:nvPr/>
        </p:nvSpPr>
        <p:spPr>
          <a:xfrm>
            <a:off x="7593872" y="3410407"/>
            <a:ext cx="5747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53"/>
          <p:cNvSpPr/>
          <p:nvPr/>
        </p:nvSpPr>
        <p:spPr>
          <a:xfrm>
            <a:off x="8168639" y="3410407"/>
            <a:ext cx="5747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53"/>
          <p:cNvSpPr/>
          <p:nvPr/>
        </p:nvSpPr>
        <p:spPr>
          <a:xfrm>
            <a:off x="8743404" y="3410407"/>
            <a:ext cx="5747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53"/>
          <p:cNvSpPr/>
          <p:nvPr/>
        </p:nvSpPr>
        <p:spPr>
          <a:xfrm>
            <a:off x="9335586" y="3410407"/>
            <a:ext cx="5747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53"/>
          <p:cNvSpPr/>
          <p:nvPr/>
        </p:nvSpPr>
        <p:spPr>
          <a:xfrm>
            <a:off x="9927768" y="3410407"/>
            <a:ext cx="5747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53"/>
          <p:cNvSpPr/>
          <p:nvPr/>
        </p:nvSpPr>
        <p:spPr>
          <a:xfrm>
            <a:off x="5843451" y="1247921"/>
            <a:ext cx="5747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byte</a:t>
            </a:r>
            <a:endParaRPr/>
          </a:p>
        </p:txBody>
      </p:sp>
      <p:sp>
        <p:nvSpPr>
          <p:cNvPr id="508" name="Google Shape;508;p53"/>
          <p:cNvSpPr/>
          <p:nvPr/>
        </p:nvSpPr>
        <p:spPr>
          <a:xfrm>
            <a:off x="5843451" y="2464052"/>
            <a:ext cx="46502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cp</a:t>
            </a:r>
            <a:endParaRPr/>
          </a:p>
        </p:txBody>
      </p:sp>
      <p:sp>
        <p:nvSpPr>
          <p:cNvPr id="509" name="Google Shape;509;p53"/>
          <p:cNvSpPr/>
          <p:nvPr/>
        </p:nvSpPr>
        <p:spPr>
          <a:xfrm>
            <a:off x="5843451" y="2954764"/>
            <a:ext cx="46502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ip</a:t>
            </a:r>
            <a:endParaRPr/>
          </a:p>
        </p:txBody>
      </p:sp>
      <p:sp>
        <p:nvSpPr>
          <p:cNvPr id="510" name="Google Shape;510;p53"/>
          <p:cNvSpPr/>
          <p:nvPr/>
        </p:nvSpPr>
        <p:spPr>
          <a:xfrm>
            <a:off x="5843451" y="3877862"/>
            <a:ext cx="5747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53"/>
          <p:cNvSpPr/>
          <p:nvPr/>
        </p:nvSpPr>
        <p:spPr>
          <a:xfrm>
            <a:off x="6418217" y="3877862"/>
            <a:ext cx="5747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53"/>
          <p:cNvSpPr/>
          <p:nvPr/>
        </p:nvSpPr>
        <p:spPr>
          <a:xfrm>
            <a:off x="7010399" y="3877862"/>
            <a:ext cx="5747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53"/>
          <p:cNvSpPr/>
          <p:nvPr/>
        </p:nvSpPr>
        <p:spPr>
          <a:xfrm>
            <a:off x="7602581" y="3877862"/>
            <a:ext cx="5747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53"/>
          <p:cNvSpPr/>
          <p:nvPr/>
        </p:nvSpPr>
        <p:spPr>
          <a:xfrm>
            <a:off x="8177346" y="3877862"/>
            <a:ext cx="5747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53"/>
          <p:cNvSpPr/>
          <p:nvPr/>
        </p:nvSpPr>
        <p:spPr>
          <a:xfrm>
            <a:off x="8752113" y="3877862"/>
            <a:ext cx="5747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53"/>
          <p:cNvSpPr/>
          <p:nvPr/>
        </p:nvSpPr>
        <p:spPr>
          <a:xfrm>
            <a:off x="9344295" y="3877862"/>
            <a:ext cx="5747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53"/>
          <p:cNvSpPr/>
          <p:nvPr/>
        </p:nvSpPr>
        <p:spPr>
          <a:xfrm>
            <a:off x="9936477" y="3877862"/>
            <a:ext cx="5747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54"/>
          <p:cNvSpPr txBox="1"/>
          <p:nvPr>
            <p:ph idx="1" type="body"/>
          </p:nvPr>
        </p:nvSpPr>
        <p:spPr>
          <a:xfrm>
            <a:off x="609600" y="1600200"/>
            <a:ext cx="10972799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rgbClr val="538CD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char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c[4] = {‘a’, ‘b’, ‘c’, ‘d’};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rgbClr val="538CD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i = 7;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rgbClr val="538CD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char*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cp = &amp;c[0];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rgbClr val="538CD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int*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ip = &amp;i;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cp += 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ip += 1;</a:t>
            </a:r>
            <a:endParaRPr/>
          </a:p>
        </p:txBody>
      </p:sp>
      <p:sp>
        <p:nvSpPr>
          <p:cNvPr id="523" name="Google Shape;523;p54"/>
          <p:cNvSpPr txBox="1"/>
          <p:nvPr>
            <p:ph type="title"/>
          </p:nvPr>
        </p:nvSpPr>
        <p:spPr>
          <a:xfrm>
            <a:off x="609600" y="274637"/>
            <a:ext cx="10972799" cy="7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Roboto Condensed"/>
              <a:buNone/>
            </a:pPr>
            <a:r>
              <a:rPr b="1" i="0" lang="en-US" sz="24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Pointer Arithmetic</a:t>
            </a:r>
            <a:endParaRPr/>
          </a:p>
        </p:txBody>
      </p:sp>
      <p:sp>
        <p:nvSpPr>
          <p:cNvPr id="524" name="Google Shape;524;p54"/>
          <p:cNvSpPr/>
          <p:nvPr/>
        </p:nvSpPr>
        <p:spPr>
          <a:xfrm>
            <a:off x="5843451" y="2011752"/>
            <a:ext cx="5747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c[0]=‘a’</a:t>
            </a:r>
            <a:endParaRPr/>
          </a:p>
        </p:txBody>
      </p:sp>
      <p:sp>
        <p:nvSpPr>
          <p:cNvPr id="525" name="Google Shape;525;p54"/>
          <p:cNvSpPr/>
          <p:nvPr/>
        </p:nvSpPr>
        <p:spPr>
          <a:xfrm>
            <a:off x="6418217" y="2011752"/>
            <a:ext cx="5747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c[1]=‘b’</a:t>
            </a:r>
            <a:endParaRPr/>
          </a:p>
        </p:txBody>
      </p:sp>
      <p:sp>
        <p:nvSpPr>
          <p:cNvPr id="526" name="Google Shape;526;p54"/>
          <p:cNvSpPr/>
          <p:nvPr/>
        </p:nvSpPr>
        <p:spPr>
          <a:xfrm>
            <a:off x="7010399" y="2011752"/>
            <a:ext cx="5747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c[2]=‘c’</a:t>
            </a:r>
            <a:endParaRPr/>
          </a:p>
        </p:txBody>
      </p:sp>
      <p:sp>
        <p:nvSpPr>
          <p:cNvPr id="527" name="Google Shape;527;p54"/>
          <p:cNvSpPr/>
          <p:nvPr/>
        </p:nvSpPr>
        <p:spPr>
          <a:xfrm>
            <a:off x="7602581" y="2011752"/>
            <a:ext cx="5747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c[3]=‘d’</a:t>
            </a:r>
            <a:endParaRPr/>
          </a:p>
        </p:txBody>
      </p:sp>
      <p:sp>
        <p:nvSpPr>
          <p:cNvPr id="528" name="Google Shape;528;p54"/>
          <p:cNvSpPr/>
          <p:nvPr/>
        </p:nvSpPr>
        <p:spPr>
          <a:xfrm>
            <a:off x="8177346" y="2011752"/>
            <a:ext cx="23165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sp>
        <p:nvSpPr>
          <p:cNvPr id="529" name="Google Shape;529;p54"/>
          <p:cNvSpPr/>
          <p:nvPr/>
        </p:nvSpPr>
        <p:spPr>
          <a:xfrm>
            <a:off x="5834742" y="3410407"/>
            <a:ext cx="5747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54"/>
          <p:cNvSpPr/>
          <p:nvPr/>
        </p:nvSpPr>
        <p:spPr>
          <a:xfrm>
            <a:off x="6409508" y="3410407"/>
            <a:ext cx="5747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54"/>
          <p:cNvSpPr/>
          <p:nvPr/>
        </p:nvSpPr>
        <p:spPr>
          <a:xfrm>
            <a:off x="7001690" y="3410407"/>
            <a:ext cx="5747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54"/>
          <p:cNvSpPr/>
          <p:nvPr/>
        </p:nvSpPr>
        <p:spPr>
          <a:xfrm>
            <a:off x="7593872" y="3410407"/>
            <a:ext cx="5747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54"/>
          <p:cNvSpPr/>
          <p:nvPr/>
        </p:nvSpPr>
        <p:spPr>
          <a:xfrm>
            <a:off x="8168639" y="3410407"/>
            <a:ext cx="5747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54"/>
          <p:cNvSpPr/>
          <p:nvPr/>
        </p:nvSpPr>
        <p:spPr>
          <a:xfrm>
            <a:off x="8743404" y="3410407"/>
            <a:ext cx="5747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54"/>
          <p:cNvSpPr/>
          <p:nvPr/>
        </p:nvSpPr>
        <p:spPr>
          <a:xfrm>
            <a:off x="9335586" y="3410407"/>
            <a:ext cx="5747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54"/>
          <p:cNvSpPr/>
          <p:nvPr/>
        </p:nvSpPr>
        <p:spPr>
          <a:xfrm>
            <a:off x="9927768" y="3410407"/>
            <a:ext cx="5747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54"/>
          <p:cNvSpPr/>
          <p:nvPr/>
        </p:nvSpPr>
        <p:spPr>
          <a:xfrm>
            <a:off x="5843451" y="1247921"/>
            <a:ext cx="5747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byte</a:t>
            </a:r>
            <a:endParaRPr/>
          </a:p>
        </p:txBody>
      </p:sp>
      <p:sp>
        <p:nvSpPr>
          <p:cNvPr id="538" name="Google Shape;538;p54"/>
          <p:cNvSpPr/>
          <p:nvPr/>
        </p:nvSpPr>
        <p:spPr>
          <a:xfrm>
            <a:off x="5843451" y="2464052"/>
            <a:ext cx="46502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cp</a:t>
            </a:r>
            <a:endParaRPr/>
          </a:p>
        </p:txBody>
      </p:sp>
      <p:sp>
        <p:nvSpPr>
          <p:cNvPr id="539" name="Google Shape;539;p54"/>
          <p:cNvSpPr/>
          <p:nvPr/>
        </p:nvSpPr>
        <p:spPr>
          <a:xfrm>
            <a:off x="5843451" y="2954764"/>
            <a:ext cx="46502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ip</a:t>
            </a:r>
            <a:endParaRPr/>
          </a:p>
        </p:txBody>
      </p:sp>
      <p:sp>
        <p:nvSpPr>
          <p:cNvPr id="540" name="Google Shape;540;p54"/>
          <p:cNvSpPr/>
          <p:nvPr/>
        </p:nvSpPr>
        <p:spPr>
          <a:xfrm>
            <a:off x="5843451" y="3877862"/>
            <a:ext cx="5747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54"/>
          <p:cNvSpPr/>
          <p:nvPr/>
        </p:nvSpPr>
        <p:spPr>
          <a:xfrm>
            <a:off x="6418217" y="3877862"/>
            <a:ext cx="5747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54"/>
          <p:cNvSpPr/>
          <p:nvPr/>
        </p:nvSpPr>
        <p:spPr>
          <a:xfrm>
            <a:off x="7010399" y="3877862"/>
            <a:ext cx="5747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54"/>
          <p:cNvSpPr/>
          <p:nvPr/>
        </p:nvSpPr>
        <p:spPr>
          <a:xfrm>
            <a:off x="7602581" y="3877862"/>
            <a:ext cx="5747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54"/>
          <p:cNvSpPr/>
          <p:nvPr/>
        </p:nvSpPr>
        <p:spPr>
          <a:xfrm>
            <a:off x="8177346" y="3877862"/>
            <a:ext cx="5747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54"/>
          <p:cNvSpPr/>
          <p:nvPr/>
        </p:nvSpPr>
        <p:spPr>
          <a:xfrm>
            <a:off x="8752113" y="3877862"/>
            <a:ext cx="5747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54"/>
          <p:cNvSpPr/>
          <p:nvPr/>
        </p:nvSpPr>
        <p:spPr>
          <a:xfrm>
            <a:off x="9344295" y="3877862"/>
            <a:ext cx="5747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54"/>
          <p:cNvSpPr/>
          <p:nvPr/>
        </p:nvSpPr>
        <p:spPr>
          <a:xfrm>
            <a:off x="9936477" y="3877862"/>
            <a:ext cx="5747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54"/>
          <p:cNvSpPr/>
          <p:nvPr/>
        </p:nvSpPr>
        <p:spPr>
          <a:xfrm rot="10800000">
            <a:off x="4445732" y="1741752"/>
            <a:ext cx="618300" cy="27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55"/>
          <p:cNvSpPr txBox="1"/>
          <p:nvPr>
            <p:ph idx="1" type="body"/>
          </p:nvPr>
        </p:nvSpPr>
        <p:spPr>
          <a:xfrm>
            <a:off x="609600" y="1600200"/>
            <a:ext cx="10972799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rgbClr val="538CD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char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c[4] = {‘a’, ‘b’, ‘c’, ‘d’};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rgbClr val="538CD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i = 7;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rgbClr val="538CD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char*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cp = &amp;c[0];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rgbClr val="538CD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int*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ip = &amp;i;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cp += 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ip += 1;</a:t>
            </a:r>
            <a:endParaRPr/>
          </a:p>
        </p:txBody>
      </p:sp>
      <p:sp>
        <p:nvSpPr>
          <p:cNvPr id="554" name="Google Shape;554;p55"/>
          <p:cNvSpPr txBox="1"/>
          <p:nvPr>
            <p:ph type="title"/>
          </p:nvPr>
        </p:nvSpPr>
        <p:spPr>
          <a:xfrm>
            <a:off x="609600" y="274637"/>
            <a:ext cx="10972799" cy="7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Roboto Condensed"/>
              <a:buNone/>
            </a:pPr>
            <a:r>
              <a:rPr b="1" i="0" lang="en-US" sz="24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Pointer Arithmetic</a:t>
            </a:r>
            <a:endParaRPr/>
          </a:p>
        </p:txBody>
      </p:sp>
      <p:sp>
        <p:nvSpPr>
          <p:cNvPr id="555" name="Google Shape;555;p55"/>
          <p:cNvSpPr/>
          <p:nvPr/>
        </p:nvSpPr>
        <p:spPr>
          <a:xfrm>
            <a:off x="5843451" y="2011752"/>
            <a:ext cx="5747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c[0]=‘a’</a:t>
            </a:r>
            <a:endParaRPr/>
          </a:p>
        </p:txBody>
      </p:sp>
      <p:sp>
        <p:nvSpPr>
          <p:cNvPr id="556" name="Google Shape;556;p55"/>
          <p:cNvSpPr/>
          <p:nvPr/>
        </p:nvSpPr>
        <p:spPr>
          <a:xfrm>
            <a:off x="6418217" y="2011752"/>
            <a:ext cx="5747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c[1]=‘b’</a:t>
            </a:r>
            <a:endParaRPr/>
          </a:p>
        </p:txBody>
      </p:sp>
      <p:sp>
        <p:nvSpPr>
          <p:cNvPr id="557" name="Google Shape;557;p55"/>
          <p:cNvSpPr/>
          <p:nvPr/>
        </p:nvSpPr>
        <p:spPr>
          <a:xfrm>
            <a:off x="7010399" y="2011752"/>
            <a:ext cx="5747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c[2]=‘c’</a:t>
            </a:r>
            <a:endParaRPr/>
          </a:p>
        </p:txBody>
      </p:sp>
      <p:sp>
        <p:nvSpPr>
          <p:cNvPr id="558" name="Google Shape;558;p55"/>
          <p:cNvSpPr/>
          <p:nvPr/>
        </p:nvSpPr>
        <p:spPr>
          <a:xfrm>
            <a:off x="7602581" y="2011752"/>
            <a:ext cx="5747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c[3]=‘d’</a:t>
            </a:r>
            <a:endParaRPr/>
          </a:p>
        </p:txBody>
      </p:sp>
      <p:sp>
        <p:nvSpPr>
          <p:cNvPr id="559" name="Google Shape;559;p55"/>
          <p:cNvSpPr/>
          <p:nvPr/>
        </p:nvSpPr>
        <p:spPr>
          <a:xfrm>
            <a:off x="8177346" y="2011752"/>
            <a:ext cx="23165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= 7</a:t>
            </a:r>
            <a:endParaRPr/>
          </a:p>
        </p:txBody>
      </p:sp>
      <p:sp>
        <p:nvSpPr>
          <p:cNvPr id="560" name="Google Shape;560;p55"/>
          <p:cNvSpPr/>
          <p:nvPr/>
        </p:nvSpPr>
        <p:spPr>
          <a:xfrm>
            <a:off x="5834742" y="3410407"/>
            <a:ext cx="5747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55"/>
          <p:cNvSpPr/>
          <p:nvPr/>
        </p:nvSpPr>
        <p:spPr>
          <a:xfrm>
            <a:off x="6409508" y="3410407"/>
            <a:ext cx="5747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55"/>
          <p:cNvSpPr/>
          <p:nvPr/>
        </p:nvSpPr>
        <p:spPr>
          <a:xfrm>
            <a:off x="7001690" y="3410407"/>
            <a:ext cx="5747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55"/>
          <p:cNvSpPr/>
          <p:nvPr/>
        </p:nvSpPr>
        <p:spPr>
          <a:xfrm>
            <a:off x="7593872" y="3410407"/>
            <a:ext cx="5747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55"/>
          <p:cNvSpPr/>
          <p:nvPr/>
        </p:nvSpPr>
        <p:spPr>
          <a:xfrm>
            <a:off x="8168639" y="3410407"/>
            <a:ext cx="5747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55"/>
          <p:cNvSpPr/>
          <p:nvPr/>
        </p:nvSpPr>
        <p:spPr>
          <a:xfrm>
            <a:off x="8743404" y="3410407"/>
            <a:ext cx="5747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55"/>
          <p:cNvSpPr/>
          <p:nvPr/>
        </p:nvSpPr>
        <p:spPr>
          <a:xfrm>
            <a:off x="9335586" y="3410407"/>
            <a:ext cx="5747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55"/>
          <p:cNvSpPr/>
          <p:nvPr/>
        </p:nvSpPr>
        <p:spPr>
          <a:xfrm>
            <a:off x="9927768" y="3410407"/>
            <a:ext cx="5747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55"/>
          <p:cNvSpPr/>
          <p:nvPr/>
        </p:nvSpPr>
        <p:spPr>
          <a:xfrm>
            <a:off x="5843451" y="1247921"/>
            <a:ext cx="5747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byte</a:t>
            </a:r>
            <a:endParaRPr/>
          </a:p>
        </p:txBody>
      </p:sp>
      <p:sp>
        <p:nvSpPr>
          <p:cNvPr id="569" name="Google Shape;569;p55"/>
          <p:cNvSpPr/>
          <p:nvPr/>
        </p:nvSpPr>
        <p:spPr>
          <a:xfrm>
            <a:off x="5843451" y="2464052"/>
            <a:ext cx="46502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cp</a:t>
            </a:r>
            <a:endParaRPr/>
          </a:p>
        </p:txBody>
      </p:sp>
      <p:sp>
        <p:nvSpPr>
          <p:cNvPr id="570" name="Google Shape;570;p55"/>
          <p:cNvSpPr/>
          <p:nvPr/>
        </p:nvSpPr>
        <p:spPr>
          <a:xfrm>
            <a:off x="5843451" y="2954764"/>
            <a:ext cx="46502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ip</a:t>
            </a:r>
            <a:endParaRPr/>
          </a:p>
        </p:txBody>
      </p:sp>
      <p:sp>
        <p:nvSpPr>
          <p:cNvPr id="571" name="Google Shape;571;p55"/>
          <p:cNvSpPr/>
          <p:nvPr/>
        </p:nvSpPr>
        <p:spPr>
          <a:xfrm>
            <a:off x="5843451" y="3877862"/>
            <a:ext cx="5747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55"/>
          <p:cNvSpPr/>
          <p:nvPr/>
        </p:nvSpPr>
        <p:spPr>
          <a:xfrm>
            <a:off x="6418217" y="3877862"/>
            <a:ext cx="5747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55"/>
          <p:cNvSpPr/>
          <p:nvPr/>
        </p:nvSpPr>
        <p:spPr>
          <a:xfrm>
            <a:off x="7010399" y="3877862"/>
            <a:ext cx="5747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55"/>
          <p:cNvSpPr/>
          <p:nvPr/>
        </p:nvSpPr>
        <p:spPr>
          <a:xfrm>
            <a:off x="7602581" y="3877862"/>
            <a:ext cx="5747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55"/>
          <p:cNvSpPr/>
          <p:nvPr/>
        </p:nvSpPr>
        <p:spPr>
          <a:xfrm>
            <a:off x="8177346" y="3877862"/>
            <a:ext cx="5747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55"/>
          <p:cNvSpPr/>
          <p:nvPr/>
        </p:nvSpPr>
        <p:spPr>
          <a:xfrm>
            <a:off x="8752113" y="3877862"/>
            <a:ext cx="5747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55"/>
          <p:cNvSpPr/>
          <p:nvPr/>
        </p:nvSpPr>
        <p:spPr>
          <a:xfrm>
            <a:off x="9344295" y="3877862"/>
            <a:ext cx="5747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55"/>
          <p:cNvSpPr/>
          <p:nvPr/>
        </p:nvSpPr>
        <p:spPr>
          <a:xfrm>
            <a:off x="9936477" y="3877862"/>
            <a:ext cx="5747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55"/>
          <p:cNvSpPr/>
          <p:nvPr/>
        </p:nvSpPr>
        <p:spPr>
          <a:xfrm rot="10800000">
            <a:off x="3526980" y="2420439"/>
            <a:ext cx="618300" cy="27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/>
          <p:nvPr/>
        </p:nvSpPr>
        <p:spPr>
          <a:xfrm>
            <a:off x="2640011" y="1255692"/>
            <a:ext cx="6611937" cy="433386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fol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rPr>
              <a:t>Pointers	</a:t>
            </a:r>
            <a:endParaRPr/>
          </a:p>
        </p:txBody>
      </p:sp>
      <p:sp>
        <p:nvSpPr>
          <p:cNvPr id="262" name="Google Shape;262;p38"/>
          <p:cNvSpPr/>
          <p:nvPr/>
        </p:nvSpPr>
        <p:spPr>
          <a:xfrm>
            <a:off x="2646364" y="2414589"/>
            <a:ext cx="6611937" cy="433386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fol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rPr>
              <a:t>Const-qualified pointers</a:t>
            </a:r>
            <a:endParaRPr b="0" i="0" sz="1400" u="none" cap="none" strike="noStrike">
              <a:solidFill>
                <a:srgbClr val="0033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38"/>
          <p:cNvSpPr/>
          <p:nvPr/>
        </p:nvSpPr>
        <p:spPr>
          <a:xfrm>
            <a:off x="2640014" y="2990850"/>
            <a:ext cx="6611937" cy="433387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fol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rPr>
              <a:t>Standard Conversions</a:t>
            </a:r>
            <a:endParaRPr b="0" i="0" sz="1400" u="none" cap="none" strike="noStrike">
              <a:solidFill>
                <a:srgbClr val="0033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4" name="Google Shape;26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36360" y="150150"/>
            <a:ext cx="844160" cy="75857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8"/>
          <p:cNvSpPr txBox="1"/>
          <p:nvPr/>
        </p:nvSpPr>
        <p:spPr>
          <a:xfrm>
            <a:off x="1991543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b="1" lang="en-US" sz="2400">
                <a:solidFill>
                  <a:srgbClr val="7F7F7F"/>
                </a:solidFill>
              </a:rPr>
              <a:t>3</a:t>
            </a:r>
            <a:r>
              <a:rPr b="1" i="0" lang="en-US" sz="2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– Pointers</a:t>
            </a:r>
            <a:endParaRPr b="1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38"/>
          <p:cNvSpPr/>
          <p:nvPr/>
        </p:nvSpPr>
        <p:spPr>
          <a:xfrm>
            <a:off x="2644775" y="1824400"/>
            <a:ext cx="6611937" cy="433386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fol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rPr>
              <a:t>Pointer arithmetic</a:t>
            </a:r>
            <a:endParaRPr b="0" i="0" sz="1400" u="none" cap="none" strike="noStrike">
              <a:solidFill>
                <a:srgbClr val="0033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38"/>
          <p:cNvSpPr/>
          <p:nvPr/>
        </p:nvSpPr>
        <p:spPr>
          <a:xfrm>
            <a:off x="2639949" y="3581039"/>
            <a:ext cx="6611999" cy="433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fol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 b="0" i="0" sz="1400" u="none" cap="none" strike="noStrike">
              <a:solidFill>
                <a:srgbClr val="0033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38"/>
          <p:cNvSpPr/>
          <p:nvPr/>
        </p:nvSpPr>
        <p:spPr>
          <a:xfrm>
            <a:off x="2646337" y="4171364"/>
            <a:ext cx="6612000" cy="433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fol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Font typeface="Arial"/>
              <a:buNone/>
            </a:pPr>
            <a:r>
              <a:rPr lang="en-US">
                <a:solidFill>
                  <a:srgbClr val="003366"/>
                </a:solidFill>
              </a:rPr>
              <a:t>reinterpret_cast</a:t>
            </a:r>
            <a:endParaRPr b="0" i="0" sz="1400" u="none" cap="none" strike="noStrike">
              <a:solidFill>
                <a:srgbClr val="0033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56"/>
          <p:cNvSpPr txBox="1"/>
          <p:nvPr>
            <p:ph idx="1" type="body"/>
          </p:nvPr>
        </p:nvSpPr>
        <p:spPr>
          <a:xfrm>
            <a:off x="609600" y="1600200"/>
            <a:ext cx="10972799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rgbClr val="538CD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char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c[4] = {‘a’, ‘b’, ‘c’, ‘d’};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rgbClr val="538CD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i = 7;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rgbClr val="538CD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char*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cp = &amp;c[0];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rgbClr val="538CD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int*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ip = &amp;i;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cp += 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ip += 1;</a:t>
            </a:r>
            <a:endParaRPr/>
          </a:p>
        </p:txBody>
      </p:sp>
      <p:sp>
        <p:nvSpPr>
          <p:cNvPr id="585" name="Google Shape;585;p56"/>
          <p:cNvSpPr txBox="1"/>
          <p:nvPr>
            <p:ph type="title"/>
          </p:nvPr>
        </p:nvSpPr>
        <p:spPr>
          <a:xfrm>
            <a:off x="609600" y="274637"/>
            <a:ext cx="10972799" cy="7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Roboto Condensed"/>
              <a:buNone/>
            </a:pPr>
            <a:r>
              <a:rPr b="1" i="0" lang="en-US" sz="24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Pointer Arithmetic</a:t>
            </a:r>
            <a:endParaRPr/>
          </a:p>
        </p:txBody>
      </p:sp>
      <p:sp>
        <p:nvSpPr>
          <p:cNvPr id="586" name="Google Shape;586;p56"/>
          <p:cNvSpPr/>
          <p:nvPr/>
        </p:nvSpPr>
        <p:spPr>
          <a:xfrm>
            <a:off x="5843451" y="2011752"/>
            <a:ext cx="5747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c[0]=‘a’</a:t>
            </a:r>
            <a:endParaRPr/>
          </a:p>
        </p:txBody>
      </p:sp>
      <p:sp>
        <p:nvSpPr>
          <p:cNvPr id="587" name="Google Shape;587;p56"/>
          <p:cNvSpPr/>
          <p:nvPr/>
        </p:nvSpPr>
        <p:spPr>
          <a:xfrm>
            <a:off x="6418217" y="2011752"/>
            <a:ext cx="5747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c[1]=‘b’</a:t>
            </a:r>
            <a:endParaRPr/>
          </a:p>
        </p:txBody>
      </p:sp>
      <p:sp>
        <p:nvSpPr>
          <p:cNvPr id="588" name="Google Shape;588;p56"/>
          <p:cNvSpPr/>
          <p:nvPr/>
        </p:nvSpPr>
        <p:spPr>
          <a:xfrm>
            <a:off x="7010399" y="2011752"/>
            <a:ext cx="5747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c[2]=‘c’</a:t>
            </a:r>
            <a:endParaRPr/>
          </a:p>
        </p:txBody>
      </p:sp>
      <p:sp>
        <p:nvSpPr>
          <p:cNvPr id="589" name="Google Shape;589;p56"/>
          <p:cNvSpPr/>
          <p:nvPr/>
        </p:nvSpPr>
        <p:spPr>
          <a:xfrm>
            <a:off x="7602581" y="2011752"/>
            <a:ext cx="5747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c[3]=‘d’</a:t>
            </a:r>
            <a:endParaRPr/>
          </a:p>
        </p:txBody>
      </p:sp>
      <p:sp>
        <p:nvSpPr>
          <p:cNvPr id="590" name="Google Shape;590;p56"/>
          <p:cNvSpPr/>
          <p:nvPr/>
        </p:nvSpPr>
        <p:spPr>
          <a:xfrm>
            <a:off x="8177346" y="2011752"/>
            <a:ext cx="23165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= 7</a:t>
            </a:r>
            <a:endParaRPr/>
          </a:p>
        </p:txBody>
      </p:sp>
      <p:sp>
        <p:nvSpPr>
          <p:cNvPr id="591" name="Google Shape;591;p56"/>
          <p:cNvSpPr/>
          <p:nvPr/>
        </p:nvSpPr>
        <p:spPr>
          <a:xfrm>
            <a:off x="5834742" y="3410407"/>
            <a:ext cx="5747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56"/>
          <p:cNvSpPr/>
          <p:nvPr/>
        </p:nvSpPr>
        <p:spPr>
          <a:xfrm>
            <a:off x="6409508" y="3410407"/>
            <a:ext cx="5747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56"/>
          <p:cNvSpPr/>
          <p:nvPr/>
        </p:nvSpPr>
        <p:spPr>
          <a:xfrm>
            <a:off x="7001690" y="3410407"/>
            <a:ext cx="5747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56"/>
          <p:cNvSpPr/>
          <p:nvPr/>
        </p:nvSpPr>
        <p:spPr>
          <a:xfrm>
            <a:off x="7593872" y="3410407"/>
            <a:ext cx="5747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56"/>
          <p:cNvSpPr/>
          <p:nvPr/>
        </p:nvSpPr>
        <p:spPr>
          <a:xfrm>
            <a:off x="8168639" y="3410407"/>
            <a:ext cx="5747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56"/>
          <p:cNvSpPr/>
          <p:nvPr/>
        </p:nvSpPr>
        <p:spPr>
          <a:xfrm>
            <a:off x="8743404" y="3410407"/>
            <a:ext cx="5747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56"/>
          <p:cNvSpPr/>
          <p:nvPr/>
        </p:nvSpPr>
        <p:spPr>
          <a:xfrm>
            <a:off x="9335586" y="3410407"/>
            <a:ext cx="5747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56"/>
          <p:cNvSpPr/>
          <p:nvPr/>
        </p:nvSpPr>
        <p:spPr>
          <a:xfrm>
            <a:off x="9927768" y="3410407"/>
            <a:ext cx="5747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56"/>
          <p:cNvSpPr/>
          <p:nvPr/>
        </p:nvSpPr>
        <p:spPr>
          <a:xfrm>
            <a:off x="5843451" y="1247921"/>
            <a:ext cx="5747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byte</a:t>
            </a:r>
            <a:endParaRPr/>
          </a:p>
        </p:txBody>
      </p:sp>
      <p:sp>
        <p:nvSpPr>
          <p:cNvPr id="600" name="Google Shape;600;p56"/>
          <p:cNvSpPr/>
          <p:nvPr/>
        </p:nvSpPr>
        <p:spPr>
          <a:xfrm>
            <a:off x="5843451" y="2464052"/>
            <a:ext cx="46502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cp = &amp;c[0]</a:t>
            </a:r>
            <a:endParaRPr/>
          </a:p>
        </p:txBody>
      </p:sp>
      <p:sp>
        <p:nvSpPr>
          <p:cNvPr id="601" name="Google Shape;601;p56"/>
          <p:cNvSpPr/>
          <p:nvPr/>
        </p:nvSpPr>
        <p:spPr>
          <a:xfrm>
            <a:off x="5843451" y="2954764"/>
            <a:ext cx="46502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ip</a:t>
            </a:r>
            <a:endParaRPr/>
          </a:p>
        </p:txBody>
      </p:sp>
      <p:sp>
        <p:nvSpPr>
          <p:cNvPr id="602" name="Google Shape;602;p56"/>
          <p:cNvSpPr/>
          <p:nvPr/>
        </p:nvSpPr>
        <p:spPr>
          <a:xfrm>
            <a:off x="5843451" y="3877862"/>
            <a:ext cx="5747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56"/>
          <p:cNvSpPr/>
          <p:nvPr/>
        </p:nvSpPr>
        <p:spPr>
          <a:xfrm>
            <a:off x="6418217" y="3877862"/>
            <a:ext cx="5747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56"/>
          <p:cNvSpPr/>
          <p:nvPr/>
        </p:nvSpPr>
        <p:spPr>
          <a:xfrm>
            <a:off x="7010399" y="3877862"/>
            <a:ext cx="5747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56"/>
          <p:cNvSpPr/>
          <p:nvPr/>
        </p:nvSpPr>
        <p:spPr>
          <a:xfrm>
            <a:off x="7602581" y="3877862"/>
            <a:ext cx="5747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56"/>
          <p:cNvSpPr/>
          <p:nvPr/>
        </p:nvSpPr>
        <p:spPr>
          <a:xfrm>
            <a:off x="8177346" y="3877862"/>
            <a:ext cx="5747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56"/>
          <p:cNvSpPr/>
          <p:nvPr/>
        </p:nvSpPr>
        <p:spPr>
          <a:xfrm>
            <a:off x="8752113" y="3877862"/>
            <a:ext cx="5747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56"/>
          <p:cNvSpPr/>
          <p:nvPr/>
        </p:nvSpPr>
        <p:spPr>
          <a:xfrm>
            <a:off x="9344295" y="3877862"/>
            <a:ext cx="5747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56"/>
          <p:cNvSpPr/>
          <p:nvPr/>
        </p:nvSpPr>
        <p:spPr>
          <a:xfrm>
            <a:off x="9936477" y="3877862"/>
            <a:ext cx="5747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56"/>
          <p:cNvSpPr/>
          <p:nvPr/>
        </p:nvSpPr>
        <p:spPr>
          <a:xfrm rot="10800000">
            <a:off x="3431185" y="3181114"/>
            <a:ext cx="618300" cy="27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1" name="Google Shape;611;p56"/>
          <p:cNvCxnSpPr>
            <a:stCxn id="600" idx="1"/>
            <a:endCxn id="586" idx="1"/>
          </p:cNvCxnSpPr>
          <p:nvPr/>
        </p:nvCxnSpPr>
        <p:spPr>
          <a:xfrm flipH="1" rot="10800000">
            <a:off x="5843451" y="2238002"/>
            <a:ext cx="600" cy="452400"/>
          </a:xfrm>
          <a:prstGeom prst="curvedConnector3">
            <a:avLst>
              <a:gd fmla="val -35983333" name="adj1"/>
            </a:avLst>
          </a:prstGeom>
          <a:noFill/>
          <a:ln cap="flat" cmpd="sng" w="38100">
            <a:solidFill>
              <a:srgbClr val="4A7DBB"/>
            </a:solidFill>
            <a:prstDash val="solid"/>
            <a:round/>
            <a:headEnd len="sm" w="sm" type="none"/>
            <a:tailEnd len="lg" w="lg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57"/>
          <p:cNvSpPr txBox="1"/>
          <p:nvPr>
            <p:ph idx="1" type="body"/>
          </p:nvPr>
        </p:nvSpPr>
        <p:spPr>
          <a:xfrm>
            <a:off x="609600" y="1600200"/>
            <a:ext cx="10972799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rgbClr val="538CD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char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c[4] = {‘a’, ‘b’, ‘c’, ‘d’};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rgbClr val="538CD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i = 7;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rgbClr val="538CD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char*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cp = &amp;c[0];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rgbClr val="538CD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int*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ip = &amp;i;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cp += 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ip += 1;</a:t>
            </a:r>
            <a:endParaRPr/>
          </a:p>
        </p:txBody>
      </p:sp>
      <p:sp>
        <p:nvSpPr>
          <p:cNvPr id="617" name="Google Shape;617;p57"/>
          <p:cNvSpPr txBox="1"/>
          <p:nvPr>
            <p:ph type="title"/>
          </p:nvPr>
        </p:nvSpPr>
        <p:spPr>
          <a:xfrm>
            <a:off x="609600" y="274637"/>
            <a:ext cx="10972799" cy="7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Roboto Condensed"/>
              <a:buNone/>
            </a:pPr>
            <a:r>
              <a:rPr b="1" i="0" lang="en-US" sz="24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Pointer Arithmetic</a:t>
            </a:r>
            <a:endParaRPr/>
          </a:p>
        </p:txBody>
      </p:sp>
      <p:sp>
        <p:nvSpPr>
          <p:cNvPr id="618" name="Google Shape;618;p57"/>
          <p:cNvSpPr/>
          <p:nvPr/>
        </p:nvSpPr>
        <p:spPr>
          <a:xfrm>
            <a:off x="5843451" y="2011752"/>
            <a:ext cx="5747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c[0]=‘a’</a:t>
            </a:r>
            <a:endParaRPr/>
          </a:p>
        </p:txBody>
      </p:sp>
      <p:sp>
        <p:nvSpPr>
          <p:cNvPr id="619" name="Google Shape;619;p57"/>
          <p:cNvSpPr/>
          <p:nvPr/>
        </p:nvSpPr>
        <p:spPr>
          <a:xfrm>
            <a:off x="6418217" y="2011752"/>
            <a:ext cx="5747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c[1]=‘b’</a:t>
            </a:r>
            <a:endParaRPr/>
          </a:p>
        </p:txBody>
      </p:sp>
      <p:sp>
        <p:nvSpPr>
          <p:cNvPr id="620" name="Google Shape;620;p57"/>
          <p:cNvSpPr/>
          <p:nvPr/>
        </p:nvSpPr>
        <p:spPr>
          <a:xfrm>
            <a:off x="7010399" y="2011752"/>
            <a:ext cx="5747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c[2]=‘c’</a:t>
            </a:r>
            <a:endParaRPr/>
          </a:p>
        </p:txBody>
      </p:sp>
      <p:sp>
        <p:nvSpPr>
          <p:cNvPr id="621" name="Google Shape;621;p57"/>
          <p:cNvSpPr/>
          <p:nvPr/>
        </p:nvSpPr>
        <p:spPr>
          <a:xfrm>
            <a:off x="7602581" y="2011752"/>
            <a:ext cx="5747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c[3]=‘d’</a:t>
            </a:r>
            <a:endParaRPr/>
          </a:p>
        </p:txBody>
      </p:sp>
      <p:sp>
        <p:nvSpPr>
          <p:cNvPr id="622" name="Google Shape;622;p57"/>
          <p:cNvSpPr/>
          <p:nvPr/>
        </p:nvSpPr>
        <p:spPr>
          <a:xfrm>
            <a:off x="8177346" y="2011752"/>
            <a:ext cx="23165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= 7</a:t>
            </a:r>
            <a:endParaRPr/>
          </a:p>
        </p:txBody>
      </p:sp>
      <p:sp>
        <p:nvSpPr>
          <p:cNvPr id="623" name="Google Shape;623;p57"/>
          <p:cNvSpPr/>
          <p:nvPr/>
        </p:nvSpPr>
        <p:spPr>
          <a:xfrm>
            <a:off x="5834742" y="3410407"/>
            <a:ext cx="5747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57"/>
          <p:cNvSpPr/>
          <p:nvPr/>
        </p:nvSpPr>
        <p:spPr>
          <a:xfrm>
            <a:off x="6409508" y="3410407"/>
            <a:ext cx="5747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57"/>
          <p:cNvSpPr/>
          <p:nvPr/>
        </p:nvSpPr>
        <p:spPr>
          <a:xfrm>
            <a:off x="7001690" y="3410407"/>
            <a:ext cx="5747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57"/>
          <p:cNvSpPr/>
          <p:nvPr/>
        </p:nvSpPr>
        <p:spPr>
          <a:xfrm>
            <a:off x="7593872" y="3410407"/>
            <a:ext cx="5747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57"/>
          <p:cNvSpPr/>
          <p:nvPr/>
        </p:nvSpPr>
        <p:spPr>
          <a:xfrm>
            <a:off x="8168639" y="3410407"/>
            <a:ext cx="5747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57"/>
          <p:cNvSpPr/>
          <p:nvPr/>
        </p:nvSpPr>
        <p:spPr>
          <a:xfrm>
            <a:off x="8743404" y="3410407"/>
            <a:ext cx="5747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57"/>
          <p:cNvSpPr/>
          <p:nvPr/>
        </p:nvSpPr>
        <p:spPr>
          <a:xfrm>
            <a:off x="9335586" y="3410407"/>
            <a:ext cx="5747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57"/>
          <p:cNvSpPr/>
          <p:nvPr/>
        </p:nvSpPr>
        <p:spPr>
          <a:xfrm>
            <a:off x="9927768" y="3410407"/>
            <a:ext cx="5747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57"/>
          <p:cNvSpPr/>
          <p:nvPr/>
        </p:nvSpPr>
        <p:spPr>
          <a:xfrm>
            <a:off x="5843451" y="1247921"/>
            <a:ext cx="5747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byte</a:t>
            </a:r>
            <a:endParaRPr/>
          </a:p>
        </p:txBody>
      </p:sp>
      <p:sp>
        <p:nvSpPr>
          <p:cNvPr id="632" name="Google Shape;632;p57"/>
          <p:cNvSpPr/>
          <p:nvPr/>
        </p:nvSpPr>
        <p:spPr>
          <a:xfrm>
            <a:off x="5843451" y="2464052"/>
            <a:ext cx="46502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cp = &amp;c[0]</a:t>
            </a:r>
            <a:endParaRPr/>
          </a:p>
        </p:txBody>
      </p:sp>
      <p:sp>
        <p:nvSpPr>
          <p:cNvPr id="633" name="Google Shape;633;p57"/>
          <p:cNvSpPr/>
          <p:nvPr/>
        </p:nvSpPr>
        <p:spPr>
          <a:xfrm>
            <a:off x="5843451" y="2954764"/>
            <a:ext cx="46502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ip = &amp;i</a:t>
            </a:r>
            <a:endParaRPr/>
          </a:p>
        </p:txBody>
      </p:sp>
      <p:sp>
        <p:nvSpPr>
          <p:cNvPr id="634" name="Google Shape;634;p57"/>
          <p:cNvSpPr/>
          <p:nvPr/>
        </p:nvSpPr>
        <p:spPr>
          <a:xfrm>
            <a:off x="5843451" y="3877862"/>
            <a:ext cx="5747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57"/>
          <p:cNvSpPr/>
          <p:nvPr/>
        </p:nvSpPr>
        <p:spPr>
          <a:xfrm>
            <a:off x="6418217" y="3877862"/>
            <a:ext cx="5747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57"/>
          <p:cNvSpPr/>
          <p:nvPr/>
        </p:nvSpPr>
        <p:spPr>
          <a:xfrm>
            <a:off x="7010399" y="3877862"/>
            <a:ext cx="5747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57"/>
          <p:cNvSpPr/>
          <p:nvPr/>
        </p:nvSpPr>
        <p:spPr>
          <a:xfrm>
            <a:off x="7602581" y="3877862"/>
            <a:ext cx="5747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57"/>
          <p:cNvSpPr/>
          <p:nvPr/>
        </p:nvSpPr>
        <p:spPr>
          <a:xfrm>
            <a:off x="8177346" y="3877862"/>
            <a:ext cx="5747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57"/>
          <p:cNvSpPr/>
          <p:nvPr/>
        </p:nvSpPr>
        <p:spPr>
          <a:xfrm>
            <a:off x="8752113" y="3877862"/>
            <a:ext cx="5747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57"/>
          <p:cNvSpPr/>
          <p:nvPr/>
        </p:nvSpPr>
        <p:spPr>
          <a:xfrm>
            <a:off x="9344295" y="3877862"/>
            <a:ext cx="5747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57"/>
          <p:cNvSpPr/>
          <p:nvPr/>
        </p:nvSpPr>
        <p:spPr>
          <a:xfrm>
            <a:off x="9936477" y="3877862"/>
            <a:ext cx="5747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57"/>
          <p:cNvSpPr/>
          <p:nvPr/>
        </p:nvSpPr>
        <p:spPr>
          <a:xfrm rot="10800000">
            <a:off x="2725792" y="3877826"/>
            <a:ext cx="618300" cy="27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3" name="Google Shape;643;p57"/>
          <p:cNvCxnSpPr>
            <a:stCxn id="632" idx="1"/>
            <a:endCxn id="618" idx="1"/>
          </p:cNvCxnSpPr>
          <p:nvPr/>
        </p:nvCxnSpPr>
        <p:spPr>
          <a:xfrm flipH="1" rot="10800000">
            <a:off x="5843451" y="2238002"/>
            <a:ext cx="600" cy="452400"/>
          </a:xfrm>
          <a:prstGeom prst="curvedConnector3">
            <a:avLst>
              <a:gd fmla="val -35983333" name="adj1"/>
            </a:avLst>
          </a:prstGeom>
          <a:noFill/>
          <a:ln cap="flat" cmpd="sng" w="38100">
            <a:solidFill>
              <a:srgbClr val="4A7DBB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644" name="Google Shape;644;p57"/>
          <p:cNvCxnSpPr>
            <a:stCxn id="633" idx="1"/>
            <a:endCxn id="622" idx="0"/>
          </p:cNvCxnSpPr>
          <p:nvPr/>
        </p:nvCxnSpPr>
        <p:spPr>
          <a:xfrm flipH="1" rot="10800000">
            <a:off x="5843451" y="2011714"/>
            <a:ext cx="3492300" cy="1169400"/>
          </a:xfrm>
          <a:prstGeom prst="curvedConnector4">
            <a:avLst>
              <a:gd fmla="val -15275" name="adj1"/>
              <a:gd fmla="val 126996" name="adj2"/>
            </a:avLst>
          </a:prstGeom>
          <a:noFill/>
          <a:ln cap="flat" cmpd="sng" w="38100">
            <a:solidFill>
              <a:srgbClr val="4A7DBB"/>
            </a:solidFill>
            <a:prstDash val="solid"/>
            <a:round/>
            <a:headEnd len="sm" w="sm" type="none"/>
            <a:tailEnd len="lg" w="lg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58"/>
          <p:cNvSpPr txBox="1"/>
          <p:nvPr>
            <p:ph idx="1" type="body"/>
          </p:nvPr>
        </p:nvSpPr>
        <p:spPr>
          <a:xfrm>
            <a:off x="609600" y="1600200"/>
            <a:ext cx="10972799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rgbClr val="538CD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char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c[4] = {‘a’, ‘b’, ‘c’, ‘d’};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rgbClr val="538CD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i = 7;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rgbClr val="538CD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char*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cp = &amp;c[0];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rgbClr val="538CD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int*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ip = &amp;i;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cp += 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ip += 1;</a:t>
            </a:r>
            <a:endParaRPr/>
          </a:p>
        </p:txBody>
      </p:sp>
      <p:sp>
        <p:nvSpPr>
          <p:cNvPr id="650" name="Google Shape;650;p58"/>
          <p:cNvSpPr txBox="1"/>
          <p:nvPr>
            <p:ph type="title"/>
          </p:nvPr>
        </p:nvSpPr>
        <p:spPr>
          <a:xfrm>
            <a:off x="609600" y="274637"/>
            <a:ext cx="10972799" cy="7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Roboto Condensed"/>
              <a:buNone/>
            </a:pPr>
            <a:r>
              <a:rPr b="1" i="0" lang="en-US" sz="24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Pointer Arithmetic</a:t>
            </a:r>
            <a:endParaRPr/>
          </a:p>
        </p:txBody>
      </p:sp>
      <p:sp>
        <p:nvSpPr>
          <p:cNvPr id="651" name="Google Shape;651;p58"/>
          <p:cNvSpPr/>
          <p:nvPr/>
        </p:nvSpPr>
        <p:spPr>
          <a:xfrm>
            <a:off x="5843451" y="2011752"/>
            <a:ext cx="5747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c[0]=‘a’</a:t>
            </a:r>
            <a:endParaRPr/>
          </a:p>
        </p:txBody>
      </p:sp>
      <p:sp>
        <p:nvSpPr>
          <p:cNvPr id="652" name="Google Shape;652;p58"/>
          <p:cNvSpPr/>
          <p:nvPr/>
        </p:nvSpPr>
        <p:spPr>
          <a:xfrm>
            <a:off x="6418217" y="2011752"/>
            <a:ext cx="5747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c[1]=‘b’</a:t>
            </a:r>
            <a:endParaRPr/>
          </a:p>
        </p:txBody>
      </p:sp>
      <p:sp>
        <p:nvSpPr>
          <p:cNvPr id="653" name="Google Shape;653;p58"/>
          <p:cNvSpPr/>
          <p:nvPr/>
        </p:nvSpPr>
        <p:spPr>
          <a:xfrm>
            <a:off x="7010399" y="2011752"/>
            <a:ext cx="5747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c[2]=‘c’</a:t>
            </a:r>
            <a:endParaRPr/>
          </a:p>
        </p:txBody>
      </p:sp>
      <p:sp>
        <p:nvSpPr>
          <p:cNvPr id="654" name="Google Shape;654;p58"/>
          <p:cNvSpPr/>
          <p:nvPr/>
        </p:nvSpPr>
        <p:spPr>
          <a:xfrm>
            <a:off x="7602581" y="2011752"/>
            <a:ext cx="5747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c[3]=‘d’</a:t>
            </a:r>
            <a:endParaRPr/>
          </a:p>
        </p:txBody>
      </p:sp>
      <p:sp>
        <p:nvSpPr>
          <p:cNvPr id="655" name="Google Shape;655;p58"/>
          <p:cNvSpPr/>
          <p:nvPr/>
        </p:nvSpPr>
        <p:spPr>
          <a:xfrm>
            <a:off x="8177346" y="2011752"/>
            <a:ext cx="23165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= 7</a:t>
            </a:r>
            <a:endParaRPr/>
          </a:p>
        </p:txBody>
      </p:sp>
      <p:sp>
        <p:nvSpPr>
          <p:cNvPr id="656" name="Google Shape;656;p58"/>
          <p:cNvSpPr/>
          <p:nvPr/>
        </p:nvSpPr>
        <p:spPr>
          <a:xfrm>
            <a:off x="5834742" y="3410407"/>
            <a:ext cx="5747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58"/>
          <p:cNvSpPr/>
          <p:nvPr/>
        </p:nvSpPr>
        <p:spPr>
          <a:xfrm>
            <a:off x="6409508" y="3410407"/>
            <a:ext cx="5747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58"/>
          <p:cNvSpPr/>
          <p:nvPr/>
        </p:nvSpPr>
        <p:spPr>
          <a:xfrm>
            <a:off x="7001690" y="3410407"/>
            <a:ext cx="5747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58"/>
          <p:cNvSpPr/>
          <p:nvPr/>
        </p:nvSpPr>
        <p:spPr>
          <a:xfrm>
            <a:off x="7593872" y="3410407"/>
            <a:ext cx="5747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58"/>
          <p:cNvSpPr/>
          <p:nvPr/>
        </p:nvSpPr>
        <p:spPr>
          <a:xfrm>
            <a:off x="8168639" y="3410407"/>
            <a:ext cx="5747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58"/>
          <p:cNvSpPr/>
          <p:nvPr/>
        </p:nvSpPr>
        <p:spPr>
          <a:xfrm>
            <a:off x="8743404" y="3410407"/>
            <a:ext cx="5747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58"/>
          <p:cNvSpPr/>
          <p:nvPr/>
        </p:nvSpPr>
        <p:spPr>
          <a:xfrm>
            <a:off x="9335586" y="3410407"/>
            <a:ext cx="5747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58"/>
          <p:cNvSpPr/>
          <p:nvPr/>
        </p:nvSpPr>
        <p:spPr>
          <a:xfrm>
            <a:off x="9927768" y="3410407"/>
            <a:ext cx="5747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58"/>
          <p:cNvSpPr/>
          <p:nvPr/>
        </p:nvSpPr>
        <p:spPr>
          <a:xfrm>
            <a:off x="5843451" y="1247921"/>
            <a:ext cx="5747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byte</a:t>
            </a:r>
            <a:endParaRPr/>
          </a:p>
        </p:txBody>
      </p:sp>
      <p:sp>
        <p:nvSpPr>
          <p:cNvPr id="665" name="Google Shape;665;p58"/>
          <p:cNvSpPr/>
          <p:nvPr/>
        </p:nvSpPr>
        <p:spPr>
          <a:xfrm>
            <a:off x="5843451" y="2464052"/>
            <a:ext cx="46502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cp = &amp;c[1]</a:t>
            </a:r>
            <a:endParaRPr/>
          </a:p>
        </p:txBody>
      </p:sp>
      <p:sp>
        <p:nvSpPr>
          <p:cNvPr id="666" name="Google Shape;666;p58"/>
          <p:cNvSpPr/>
          <p:nvPr/>
        </p:nvSpPr>
        <p:spPr>
          <a:xfrm>
            <a:off x="5843451" y="2954764"/>
            <a:ext cx="46502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ip = &amp;i</a:t>
            </a:r>
            <a:endParaRPr/>
          </a:p>
        </p:txBody>
      </p:sp>
      <p:sp>
        <p:nvSpPr>
          <p:cNvPr id="667" name="Google Shape;667;p58"/>
          <p:cNvSpPr/>
          <p:nvPr/>
        </p:nvSpPr>
        <p:spPr>
          <a:xfrm>
            <a:off x="5843451" y="3877862"/>
            <a:ext cx="5747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58"/>
          <p:cNvSpPr/>
          <p:nvPr/>
        </p:nvSpPr>
        <p:spPr>
          <a:xfrm>
            <a:off x="6418217" y="3877862"/>
            <a:ext cx="5747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58"/>
          <p:cNvSpPr/>
          <p:nvPr/>
        </p:nvSpPr>
        <p:spPr>
          <a:xfrm>
            <a:off x="7010399" y="3877862"/>
            <a:ext cx="5747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58"/>
          <p:cNvSpPr/>
          <p:nvPr/>
        </p:nvSpPr>
        <p:spPr>
          <a:xfrm>
            <a:off x="7602581" y="3877862"/>
            <a:ext cx="5747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58"/>
          <p:cNvSpPr/>
          <p:nvPr/>
        </p:nvSpPr>
        <p:spPr>
          <a:xfrm>
            <a:off x="8177346" y="3877862"/>
            <a:ext cx="5747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58"/>
          <p:cNvSpPr/>
          <p:nvPr/>
        </p:nvSpPr>
        <p:spPr>
          <a:xfrm>
            <a:off x="8752113" y="3877862"/>
            <a:ext cx="5747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58"/>
          <p:cNvSpPr/>
          <p:nvPr/>
        </p:nvSpPr>
        <p:spPr>
          <a:xfrm>
            <a:off x="9344295" y="3877862"/>
            <a:ext cx="5747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58"/>
          <p:cNvSpPr/>
          <p:nvPr/>
        </p:nvSpPr>
        <p:spPr>
          <a:xfrm>
            <a:off x="9936477" y="3877862"/>
            <a:ext cx="5747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58"/>
          <p:cNvSpPr/>
          <p:nvPr/>
        </p:nvSpPr>
        <p:spPr>
          <a:xfrm rot="10800000">
            <a:off x="2238111" y="4644180"/>
            <a:ext cx="618300" cy="27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6" name="Google Shape;676;p58"/>
          <p:cNvCxnSpPr>
            <a:stCxn id="665" idx="1"/>
            <a:endCxn id="652" idx="0"/>
          </p:cNvCxnSpPr>
          <p:nvPr/>
        </p:nvCxnSpPr>
        <p:spPr>
          <a:xfrm flipH="1" rot="10800000">
            <a:off x="5843451" y="2011802"/>
            <a:ext cx="862200" cy="678600"/>
          </a:xfrm>
          <a:prstGeom prst="curvedConnector4">
            <a:avLst>
              <a:gd fmla="val -94187" name="adj1"/>
              <a:gd fmla="val 133700" name="adj2"/>
            </a:avLst>
          </a:prstGeom>
          <a:noFill/>
          <a:ln cap="flat" cmpd="sng" w="38100">
            <a:solidFill>
              <a:srgbClr val="4A7DBB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677" name="Google Shape;677;p58"/>
          <p:cNvCxnSpPr>
            <a:stCxn id="666" idx="1"/>
            <a:endCxn id="655" idx="0"/>
          </p:cNvCxnSpPr>
          <p:nvPr/>
        </p:nvCxnSpPr>
        <p:spPr>
          <a:xfrm flipH="1" rot="10800000">
            <a:off x="5843451" y="2011714"/>
            <a:ext cx="3492300" cy="1169400"/>
          </a:xfrm>
          <a:prstGeom prst="curvedConnector4">
            <a:avLst>
              <a:gd fmla="val -15275" name="adj1"/>
              <a:gd fmla="val 126996" name="adj2"/>
            </a:avLst>
          </a:prstGeom>
          <a:noFill/>
          <a:ln cap="flat" cmpd="sng" w="38100">
            <a:solidFill>
              <a:srgbClr val="4A7DBB"/>
            </a:solidFill>
            <a:prstDash val="solid"/>
            <a:round/>
            <a:headEnd len="sm" w="sm" type="none"/>
            <a:tailEnd len="lg" w="lg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59"/>
          <p:cNvSpPr txBox="1"/>
          <p:nvPr>
            <p:ph idx="1" type="body"/>
          </p:nvPr>
        </p:nvSpPr>
        <p:spPr>
          <a:xfrm>
            <a:off x="609600" y="1600200"/>
            <a:ext cx="10972799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rgbClr val="538CD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char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c[4] = {‘a’, ‘b’, ‘c’, ‘d’};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rgbClr val="538CD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i = 7;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rgbClr val="538CD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char*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cp = &amp;c[0];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rgbClr val="538CD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int*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ip = &amp;i;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cp += 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ip += 1;</a:t>
            </a:r>
            <a:endParaRPr/>
          </a:p>
        </p:txBody>
      </p:sp>
      <p:sp>
        <p:nvSpPr>
          <p:cNvPr id="683" name="Google Shape;683;p59"/>
          <p:cNvSpPr txBox="1"/>
          <p:nvPr>
            <p:ph type="title"/>
          </p:nvPr>
        </p:nvSpPr>
        <p:spPr>
          <a:xfrm>
            <a:off x="609600" y="274637"/>
            <a:ext cx="10972799" cy="7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Roboto Condensed"/>
              <a:buNone/>
            </a:pPr>
            <a:r>
              <a:rPr b="1" i="0" lang="en-US" sz="24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Pointer Arithmetic</a:t>
            </a:r>
            <a:endParaRPr/>
          </a:p>
        </p:txBody>
      </p:sp>
      <p:sp>
        <p:nvSpPr>
          <p:cNvPr id="684" name="Google Shape;684;p59"/>
          <p:cNvSpPr/>
          <p:nvPr/>
        </p:nvSpPr>
        <p:spPr>
          <a:xfrm>
            <a:off x="5843451" y="2011752"/>
            <a:ext cx="5747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c[0]=‘a’</a:t>
            </a:r>
            <a:endParaRPr/>
          </a:p>
        </p:txBody>
      </p:sp>
      <p:sp>
        <p:nvSpPr>
          <p:cNvPr id="685" name="Google Shape;685;p59"/>
          <p:cNvSpPr/>
          <p:nvPr/>
        </p:nvSpPr>
        <p:spPr>
          <a:xfrm>
            <a:off x="6418217" y="2011752"/>
            <a:ext cx="5747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c[1]=‘b’</a:t>
            </a:r>
            <a:endParaRPr/>
          </a:p>
        </p:txBody>
      </p:sp>
      <p:sp>
        <p:nvSpPr>
          <p:cNvPr id="686" name="Google Shape;686;p59"/>
          <p:cNvSpPr/>
          <p:nvPr/>
        </p:nvSpPr>
        <p:spPr>
          <a:xfrm>
            <a:off x="7010399" y="2011752"/>
            <a:ext cx="5747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c[2]=‘c’</a:t>
            </a:r>
            <a:endParaRPr/>
          </a:p>
        </p:txBody>
      </p:sp>
      <p:sp>
        <p:nvSpPr>
          <p:cNvPr id="687" name="Google Shape;687;p59"/>
          <p:cNvSpPr/>
          <p:nvPr/>
        </p:nvSpPr>
        <p:spPr>
          <a:xfrm>
            <a:off x="7602581" y="2011752"/>
            <a:ext cx="5747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c[3]=‘d’</a:t>
            </a:r>
            <a:endParaRPr/>
          </a:p>
        </p:txBody>
      </p:sp>
      <p:sp>
        <p:nvSpPr>
          <p:cNvPr id="688" name="Google Shape;688;p59"/>
          <p:cNvSpPr/>
          <p:nvPr/>
        </p:nvSpPr>
        <p:spPr>
          <a:xfrm>
            <a:off x="8177346" y="2011752"/>
            <a:ext cx="23165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= 7</a:t>
            </a:r>
            <a:endParaRPr/>
          </a:p>
        </p:txBody>
      </p:sp>
      <p:sp>
        <p:nvSpPr>
          <p:cNvPr id="689" name="Google Shape;689;p59"/>
          <p:cNvSpPr/>
          <p:nvPr/>
        </p:nvSpPr>
        <p:spPr>
          <a:xfrm>
            <a:off x="5834742" y="3410407"/>
            <a:ext cx="5747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59"/>
          <p:cNvSpPr/>
          <p:nvPr/>
        </p:nvSpPr>
        <p:spPr>
          <a:xfrm>
            <a:off x="6409508" y="3410407"/>
            <a:ext cx="5747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59"/>
          <p:cNvSpPr/>
          <p:nvPr/>
        </p:nvSpPr>
        <p:spPr>
          <a:xfrm>
            <a:off x="7001690" y="3410407"/>
            <a:ext cx="5747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59"/>
          <p:cNvSpPr/>
          <p:nvPr/>
        </p:nvSpPr>
        <p:spPr>
          <a:xfrm>
            <a:off x="7593872" y="3410407"/>
            <a:ext cx="5747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59"/>
          <p:cNvSpPr/>
          <p:nvPr/>
        </p:nvSpPr>
        <p:spPr>
          <a:xfrm>
            <a:off x="8168639" y="3410407"/>
            <a:ext cx="5747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59"/>
          <p:cNvSpPr/>
          <p:nvPr/>
        </p:nvSpPr>
        <p:spPr>
          <a:xfrm>
            <a:off x="8743404" y="3410407"/>
            <a:ext cx="5747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59"/>
          <p:cNvSpPr/>
          <p:nvPr/>
        </p:nvSpPr>
        <p:spPr>
          <a:xfrm>
            <a:off x="9335586" y="3410407"/>
            <a:ext cx="5747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59"/>
          <p:cNvSpPr/>
          <p:nvPr/>
        </p:nvSpPr>
        <p:spPr>
          <a:xfrm>
            <a:off x="9927768" y="3410407"/>
            <a:ext cx="5747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59"/>
          <p:cNvSpPr/>
          <p:nvPr/>
        </p:nvSpPr>
        <p:spPr>
          <a:xfrm>
            <a:off x="5843451" y="1247921"/>
            <a:ext cx="5747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byte</a:t>
            </a:r>
            <a:endParaRPr/>
          </a:p>
        </p:txBody>
      </p:sp>
      <p:sp>
        <p:nvSpPr>
          <p:cNvPr id="698" name="Google Shape;698;p59"/>
          <p:cNvSpPr/>
          <p:nvPr/>
        </p:nvSpPr>
        <p:spPr>
          <a:xfrm>
            <a:off x="5843451" y="2464052"/>
            <a:ext cx="46502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cp = &amp;c[1]</a:t>
            </a:r>
            <a:endParaRPr/>
          </a:p>
        </p:txBody>
      </p:sp>
      <p:sp>
        <p:nvSpPr>
          <p:cNvPr id="699" name="Google Shape;699;p59"/>
          <p:cNvSpPr/>
          <p:nvPr/>
        </p:nvSpPr>
        <p:spPr>
          <a:xfrm>
            <a:off x="5843451" y="2954764"/>
            <a:ext cx="46502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ip = &amp;i</a:t>
            </a:r>
            <a:endParaRPr/>
          </a:p>
        </p:txBody>
      </p:sp>
      <p:sp>
        <p:nvSpPr>
          <p:cNvPr id="700" name="Google Shape;700;p59"/>
          <p:cNvSpPr/>
          <p:nvPr/>
        </p:nvSpPr>
        <p:spPr>
          <a:xfrm>
            <a:off x="5843451" y="3877862"/>
            <a:ext cx="5747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59"/>
          <p:cNvSpPr/>
          <p:nvPr/>
        </p:nvSpPr>
        <p:spPr>
          <a:xfrm>
            <a:off x="6418217" y="3877862"/>
            <a:ext cx="5747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p59"/>
          <p:cNvSpPr/>
          <p:nvPr/>
        </p:nvSpPr>
        <p:spPr>
          <a:xfrm>
            <a:off x="7010399" y="3877862"/>
            <a:ext cx="5747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59"/>
          <p:cNvSpPr/>
          <p:nvPr/>
        </p:nvSpPr>
        <p:spPr>
          <a:xfrm>
            <a:off x="7602581" y="3877862"/>
            <a:ext cx="5747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p59"/>
          <p:cNvSpPr/>
          <p:nvPr/>
        </p:nvSpPr>
        <p:spPr>
          <a:xfrm>
            <a:off x="8177346" y="3877862"/>
            <a:ext cx="5747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p59"/>
          <p:cNvSpPr/>
          <p:nvPr/>
        </p:nvSpPr>
        <p:spPr>
          <a:xfrm>
            <a:off x="8752113" y="3877862"/>
            <a:ext cx="5747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59"/>
          <p:cNvSpPr/>
          <p:nvPr/>
        </p:nvSpPr>
        <p:spPr>
          <a:xfrm>
            <a:off x="9344295" y="3877862"/>
            <a:ext cx="5747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59"/>
          <p:cNvSpPr/>
          <p:nvPr/>
        </p:nvSpPr>
        <p:spPr>
          <a:xfrm>
            <a:off x="9936477" y="3877862"/>
            <a:ext cx="574799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59"/>
          <p:cNvSpPr/>
          <p:nvPr/>
        </p:nvSpPr>
        <p:spPr>
          <a:xfrm rot="10800000">
            <a:off x="2220694" y="5393117"/>
            <a:ext cx="618300" cy="27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09" name="Google Shape;709;p59"/>
          <p:cNvCxnSpPr>
            <a:stCxn id="698" idx="1"/>
            <a:endCxn id="685" idx="0"/>
          </p:cNvCxnSpPr>
          <p:nvPr/>
        </p:nvCxnSpPr>
        <p:spPr>
          <a:xfrm flipH="1" rot="10800000">
            <a:off x="5843451" y="2011802"/>
            <a:ext cx="862200" cy="678600"/>
          </a:xfrm>
          <a:prstGeom prst="curvedConnector4">
            <a:avLst>
              <a:gd fmla="val -94187" name="adj1"/>
              <a:gd fmla="val 133700" name="adj2"/>
            </a:avLst>
          </a:prstGeom>
          <a:noFill/>
          <a:ln cap="flat" cmpd="sng" w="38100">
            <a:solidFill>
              <a:srgbClr val="4A7DBB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710" name="Google Shape;710;p59"/>
          <p:cNvCxnSpPr>
            <a:stCxn id="699" idx="1"/>
            <a:endCxn id="698" idx="1"/>
          </p:cNvCxnSpPr>
          <p:nvPr/>
        </p:nvCxnSpPr>
        <p:spPr>
          <a:xfrm flipH="1" rot="10800000">
            <a:off x="5843451" y="2690314"/>
            <a:ext cx="600" cy="490800"/>
          </a:xfrm>
          <a:prstGeom prst="curvedConnector3">
            <a:avLst>
              <a:gd fmla="val -35983333" name="adj1"/>
            </a:avLst>
          </a:prstGeom>
          <a:noFill/>
          <a:ln cap="flat" cmpd="sng" w="38100">
            <a:solidFill>
              <a:srgbClr val="4A7DBB"/>
            </a:solidFill>
            <a:prstDash val="solid"/>
            <a:round/>
            <a:headEnd len="sm" w="sm" type="none"/>
            <a:tailEnd len="lg" w="lg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60"/>
          <p:cNvSpPr txBox="1"/>
          <p:nvPr>
            <p:ph idx="1" type="body"/>
          </p:nvPr>
        </p:nvSpPr>
        <p:spPr>
          <a:xfrm>
            <a:off x="609600" y="1600200"/>
            <a:ext cx="10972799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 qualifier const can be applied to the declaration of any variable to specify that its value will not be changed.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Const-qualified and const-unqualified versions of a type are distinct types.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3D85C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rgbClr val="3D85C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const int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* p1 = </a:t>
            </a:r>
            <a:r>
              <a:rPr b="0" i="0" lang="en-US" sz="2400" u="none" cap="none" strike="noStrike">
                <a:solidFill>
                  <a:srgbClr val="3D85C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nullptr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; </a:t>
            </a:r>
            <a:r>
              <a:rPr b="0" i="0" lang="en-US" sz="2400" u="none" cap="none" strike="noStrike">
                <a:solidFill>
                  <a:srgbClr val="6AA84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// Cannot modify pointed value, but pointer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rgbClr val="3D85C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* </a:t>
            </a:r>
            <a:r>
              <a:rPr b="0" i="0" lang="en-US" sz="2400" u="none" cap="none" strike="noStrike">
                <a:solidFill>
                  <a:srgbClr val="3D85C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const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p2 = </a:t>
            </a:r>
            <a:r>
              <a:rPr b="0" i="0" lang="en-US" sz="2400" u="none" cap="none" strike="noStrike">
                <a:solidFill>
                  <a:srgbClr val="3D85C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nullptr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; </a:t>
            </a:r>
            <a:r>
              <a:rPr b="0" i="0" lang="en-US" sz="2400" u="none" cap="none" strike="noStrike">
                <a:solidFill>
                  <a:srgbClr val="6AA84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// Cannot modify pointer, but value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rgbClr val="3D85C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const int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* </a:t>
            </a:r>
            <a:r>
              <a:rPr b="0" i="0" lang="en-US" sz="2400" u="none" cap="none" strike="noStrike">
                <a:solidFill>
                  <a:srgbClr val="3D85C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const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p3 = </a:t>
            </a:r>
            <a:r>
              <a:rPr b="0" i="0" lang="en-US" sz="2400" u="none" cap="none" strike="noStrike">
                <a:solidFill>
                  <a:srgbClr val="3D85C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nullptr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; </a:t>
            </a:r>
            <a:r>
              <a:rPr b="0" i="0" lang="en-US" sz="2400" u="none" cap="none" strike="noStrike">
                <a:solidFill>
                  <a:srgbClr val="6AA84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// Cannot modify pointed value or pointer</a:t>
            </a:r>
            <a:endParaRPr/>
          </a:p>
        </p:txBody>
      </p:sp>
      <p:sp>
        <p:nvSpPr>
          <p:cNvPr id="716" name="Google Shape;716;p60"/>
          <p:cNvSpPr txBox="1"/>
          <p:nvPr>
            <p:ph type="title"/>
          </p:nvPr>
        </p:nvSpPr>
        <p:spPr>
          <a:xfrm>
            <a:off x="609600" y="274637"/>
            <a:ext cx="10972799" cy="7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Roboto Condensed"/>
              <a:buNone/>
            </a:pPr>
            <a:r>
              <a:rPr b="1" i="0" lang="en-US" sz="24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Const qualifier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61"/>
          <p:cNvSpPr txBox="1"/>
          <p:nvPr>
            <p:ph type="title"/>
          </p:nvPr>
        </p:nvSpPr>
        <p:spPr>
          <a:xfrm>
            <a:off x="609600" y="274637"/>
            <a:ext cx="10972799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Roboto Condensed"/>
              <a:buNone/>
            </a:pPr>
            <a:r>
              <a:rPr b="1" i="0" lang="en-US" sz="24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Pointers Standard Conversions</a:t>
            </a:r>
            <a:endParaRPr/>
          </a:p>
        </p:txBody>
      </p:sp>
      <p:sp>
        <p:nvSpPr>
          <p:cNvPr id="722" name="Google Shape;722;p61"/>
          <p:cNvSpPr txBox="1"/>
          <p:nvPr/>
        </p:nvSpPr>
        <p:spPr>
          <a:xfrm>
            <a:off x="609600" y="1600200"/>
            <a:ext cx="54101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23" name="Google Shape;723;p61"/>
          <p:cNvSpPr txBox="1"/>
          <p:nvPr>
            <p:ph idx="1" type="body"/>
          </p:nvPr>
        </p:nvSpPr>
        <p:spPr>
          <a:xfrm>
            <a:off x="609600" y="1600200"/>
            <a:ext cx="109727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array to pointer: Pointer points to first array element.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rgbClr val="538CD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float</a:t>
            </a:r>
            <a:r>
              <a:rPr b="0" i="0" lang="en-US" sz="2400" u="none" cap="none" strike="noStrike">
                <a:solidFill>
                  <a:srgbClr val="0070C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fArr[3] = {0.0f, 1.0f, 2.0f};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rgbClr val="538CD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float*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 = fArr; </a:t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Non-const-qualified pointers to const-qualified pointers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rgbClr val="538CD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float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f = 5.0f;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rgbClr val="538CD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float*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fp = &amp;f;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rgbClr val="538CD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const float*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cfp = fp;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rgbClr val="538CD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float* const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cfp2 = fp;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rgbClr val="538CD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const float* const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cfp3 = fp;  </a:t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508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62"/>
          <p:cNvSpPr txBox="1"/>
          <p:nvPr>
            <p:ph idx="1" type="body"/>
          </p:nvPr>
        </p:nvSpPr>
        <p:spPr>
          <a:xfrm>
            <a:off x="609600" y="1600200"/>
            <a:ext cx="109727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main()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a[</a:t>
            </a:r>
            <a:r>
              <a:rPr b="0" i="0" lang="en-US" sz="24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54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] = {};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b[</a:t>
            </a:r>
            <a:r>
              <a:rPr b="0" i="0" lang="en-US" sz="24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54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] = {};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int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* x = a;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int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* 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const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y = a;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b = x;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b = y;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}</a:t>
            </a:r>
            <a:endParaRPr/>
          </a:p>
          <a:p>
            <a:pPr indent="-361950" lvl="1" marL="9715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29" name="Google Shape;729;p62"/>
          <p:cNvSpPr txBox="1"/>
          <p:nvPr>
            <p:ph type="title"/>
          </p:nvPr>
        </p:nvSpPr>
        <p:spPr>
          <a:xfrm>
            <a:off x="609600" y="274637"/>
            <a:ext cx="10972799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Roboto Condensed"/>
              <a:buNone/>
            </a:pPr>
            <a:r>
              <a:rPr b="1" i="0" lang="en-US" sz="24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Which of the following lines should NOT compile?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63"/>
          <p:cNvSpPr txBox="1"/>
          <p:nvPr>
            <p:ph idx="1" type="body"/>
          </p:nvPr>
        </p:nvSpPr>
        <p:spPr>
          <a:xfrm>
            <a:off x="609600" y="1600200"/>
            <a:ext cx="109727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main()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a[</a:t>
            </a:r>
            <a:r>
              <a:rPr b="0" i="0" lang="en-US" sz="24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54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] = {};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b[</a:t>
            </a:r>
            <a:r>
              <a:rPr b="0" i="0" lang="en-US" sz="24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54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] = {};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int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* x = a;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int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* 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const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y = a;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b = x;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b = y;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}</a:t>
            </a:r>
            <a:endParaRPr/>
          </a:p>
          <a:p>
            <a:pPr indent="-361950" lvl="1" marL="9715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35" name="Google Shape;735;p63"/>
          <p:cNvSpPr txBox="1"/>
          <p:nvPr>
            <p:ph type="title"/>
          </p:nvPr>
        </p:nvSpPr>
        <p:spPr>
          <a:xfrm>
            <a:off x="609600" y="274637"/>
            <a:ext cx="10972799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Roboto Condensed"/>
              <a:buNone/>
            </a:pPr>
            <a:r>
              <a:rPr b="1" i="0" lang="en-US" sz="24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Which of the following lines should NOT compile?</a:t>
            </a:r>
            <a:endParaRPr/>
          </a:p>
        </p:txBody>
      </p:sp>
      <p:sp>
        <p:nvSpPr>
          <p:cNvPr id="736" name="Google Shape;736;p63"/>
          <p:cNvSpPr txBox="1"/>
          <p:nvPr/>
        </p:nvSpPr>
        <p:spPr>
          <a:xfrm rot="479829">
            <a:off x="7311382" y="1725856"/>
            <a:ext cx="988180" cy="83099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 = x;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 = y;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64"/>
          <p:cNvSpPr txBox="1"/>
          <p:nvPr>
            <p:ph idx="1" type="body"/>
          </p:nvPr>
        </p:nvSpPr>
        <p:spPr>
          <a:xfrm>
            <a:off x="609600" y="1600200"/>
            <a:ext cx="109727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main()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a[</a:t>
            </a:r>
            <a:r>
              <a:rPr b="0" i="0" lang="en-US" sz="24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54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] = {};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b[</a:t>
            </a:r>
            <a:r>
              <a:rPr b="0" i="0" lang="en-US" sz="24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54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] = {};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int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* x = a;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int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* 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const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y = a;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b = x;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b = y;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}</a:t>
            </a:r>
            <a:endParaRPr/>
          </a:p>
          <a:p>
            <a:pPr indent="-361950" lvl="1" marL="9715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42" name="Google Shape;742;p64"/>
          <p:cNvSpPr txBox="1"/>
          <p:nvPr>
            <p:ph type="title"/>
          </p:nvPr>
        </p:nvSpPr>
        <p:spPr>
          <a:xfrm>
            <a:off x="609600" y="274637"/>
            <a:ext cx="10972799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Roboto Condensed"/>
              <a:buNone/>
            </a:pPr>
            <a:r>
              <a:rPr b="1" i="0" lang="en-US" sz="24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Which of the following lines should NOT compile?</a:t>
            </a:r>
            <a:endParaRPr/>
          </a:p>
        </p:txBody>
      </p:sp>
      <p:sp>
        <p:nvSpPr>
          <p:cNvPr id="743" name="Google Shape;743;p64"/>
          <p:cNvSpPr txBox="1"/>
          <p:nvPr/>
        </p:nvSpPr>
        <p:spPr>
          <a:xfrm rot="479829">
            <a:off x="7311382" y="1725856"/>
            <a:ext cx="988180" cy="83099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 = x;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 = y;</a:t>
            </a:r>
            <a:endParaRPr/>
          </a:p>
        </p:txBody>
      </p:sp>
      <p:sp>
        <p:nvSpPr>
          <p:cNvPr id="744" name="Google Shape;744;p64"/>
          <p:cNvSpPr txBox="1"/>
          <p:nvPr/>
        </p:nvSpPr>
        <p:spPr>
          <a:xfrm rot="-415412">
            <a:off x="5763035" y="3101121"/>
            <a:ext cx="4084873" cy="267765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Arrays can be implicitly converted to pointers without casting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There is no implicit conversion from pointers to arrays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65"/>
          <p:cNvSpPr txBox="1"/>
          <p:nvPr>
            <p:ph idx="1" type="body"/>
          </p:nvPr>
        </p:nvSpPr>
        <p:spPr>
          <a:xfrm>
            <a:off x="609600" y="1600200"/>
            <a:ext cx="109727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main()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 = </a:t>
            </a:r>
            <a:r>
              <a:rPr b="0" i="0" lang="en-US" sz="24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* b = &amp;a;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const int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* c = b;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b = c;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} </a:t>
            </a:r>
            <a:endParaRPr/>
          </a:p>
        </p:txBody>
      </p:sp>
      <p:sp>
        <p:nvSpPr>
          <p:cNvPr id="750" name="Google Shape;750;p65"/>
          <p:cNvSpPr txBox="1"/>
          <p:nvPr>
            <p:ph type="title"/>
          </p:nvPr>
        </p:nvSpPr>
        <p:spPr>
          <a:xfrm>
            <a:off x="609600" y="274637"/>
            <a:ext cx="10972799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Roboto Condensed"/>
              <a:buNone/>
            </a:pPr>
            <a:r>
              <a:rPr b="1" i="0" lang="en-US" sz="24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Which of the following lines should NOT compile?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9"/>
          <p:cNvSpPr txBox="1"/>
          <p:nvPr>
            <p:ph idx="1" type="body"/>
          </p:nvPr>
        </p:nvSpPr>
        <p:spPr>
          <a:xfrm>
            <a:off x="600891" y="1617617"/>
            <a:ext cx="10972799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 pointer is a variable whose value is a memory address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000" u="none" cap="none" strike="noStrike">
                <a:solidFill>
                  <a:srgbClr val="538CD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type* 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name;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 pointer has a type, and </a:t>
            </a:r>
            <a:r>
              <a:rPr b="0" i="0" lang="en-US" sz="2000" u="none" cap="none" strike="noStrike">
                <a:solidFill>
                  <a:srgbClr val="538CD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A* 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is a different type than </a:t>
            </a:r>
            <a:r>
              <a:rPr b="0" i="0" lang="en-US" sz="2000" u="none" cap="none" strike="noStrike">
                <a:solidFill>
                  <a:srgbClr val="538CD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B*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t/>
            </a:r>
            <a:endParaRPr b="0" i="0" sz="2000" u="none" cap="none" strike="noStrike">
              <a:solidFill>
                <a:srgbClr val="538CD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All pointer types will have the same size (sizeof()), because they are storing memory addresses. Its size depends on computer architecture and compiler.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Null pointer is a pointer which is guaranteed to compare unequal to a pointer to any variable or function. It points nowhere.</a:t>
            </a:r>
            <a:endParaRPr/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000" u="none" cap="none" strike="noStrike">
                <a:solidFill>
                  <a:srgbClr val="538CD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type* 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 = </a:t>
            </a:r>
            <a:r>
              <a:rPr b="0" i="0" lang="en-US" sz="2000" u="none" cap="none" strike="noStrike">
                <a:solidFill>
                  <a:srgbClr val="538CD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NULL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; </a:t>
            </a:r>
            <a:r>
              <a:rPr b="0" i="0" lang="en-US" sz="2000" u="none" cap="none" strike="noStrike">
                <a:solidFill>
                  <a:srgbClr val="92D05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// 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000" u="none" cap="none" strike="noStrike">
                <a:solidFill>
                  <a:srgbClr val="538CD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type* 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 = </a:t>
            </a:r>
            <a:r>
              <a:rPr b="0" i="0" lang="en-US" sz="2000" u="none" cap="none" strike="noStrike">
                <a:solidFill>
                  <a:srgbClr val="538CD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; </a:t>
            </a:r>
            <a:r>
              <a:rPr b="0" i="0" lang="en-US" sz="2000" u="none" cap="none" strike="noStrike">
                <a:solidFill>
                  <a:srgbClr val="92D05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// C++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000" u="none" cap="none" strike="noStrike">
                <a:solidFill>
                  <a:srgbClr val="538CD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type* 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k = </a:t>
            </a:r>
            <a:r>
              <a:rPr b="0" i="0" lang="en-US" sz="2000" u="none" cap="none" strike="noStrike">
                <a:solidFill>
                  <a:srgbClr val="538CD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nullptr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; </a:t>
            </a:r>
            <a:r>
              <a:rPr b="0" i="0" lang="en-US" sz="2000" u="none" cap="none" strike="noStrike">
                <a:solidFill>
                  <a:srgbClr val="92D05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// C++11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74" name="Google Shape;274;p39"/>
          <p:cNvSpPr txBox="1"/>
          <p:nvPr>
            <p:ph type="title"/>
          </p:nvPr>
        </p:nvSpPr>
        <p:spPr>
          <a:xfrm>
            <a:off x="609600" y="274637"/>
            <a:ext cx="10972799" cy="7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Roboto Condensed"/>
              <a:buNone/>
            </a:pPr>
            <a:r>
              <a:rPr b="1" i="0" lang="en-US" sz="24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Pointers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66"/>
          <p:cNvSpPr txBox="1"/>
          <p:nvPr>
            <p:ph idx="1" type="body"/>
          </p:nvPr>
        </p:nvSpPr>
        <p:spPr>
          <a:xfrm>
            <a:off x="609600" y="1600200"/>
            <a:ext cx="109727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main()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 = </a:t>
            </a:r>
            <a:r>
              <a:rPr b="0" i="0" lang="en-US" sz="24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* b = &amp;a;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const int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* c = b;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b = c;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} </a:t>
            </a:r>
            <a:endParaRPr/>
          </a:p>
        </p:txBody>
      </p:sp>
      <p:sp>
        <p:nvSpPr>
          <p:cNvPr id="756" name="Google Shape;756;p66"/>
          <p:cNvSpPr txBox="1"/>
          <p:nvPr>
            <p:ph type="title"/>
          </p:nvPr>
        </p:nvSpPr>
        <p:spPr>
          <a:xfrm>
            <a:off x="609600" y="274637"/>
            <a:ext cx="10972799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Roboto Condensed"/>
              <a:buNone/>
            </a:pPr>
            <a:r>
              <a:rPr b="1" i="0" lang="en-US" sz="24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Which of the following lines should NOT compile?</a:t>
            </a:r>
            <a:endParaRPr/>
          </a:p>
        </p:txBody>
      </p:sp>
      <p:sp>
        <p:nvSpPr>
          <p:cNvPr id="757" name="Google Shape;757;p66"/>
          <p:cNvSpPr txBox="1"/>
          <p:nvPr/>
        </p:nvSpPr>
        <p:spPr>
          <a:xfrm rot="479829">
            <a:off x="7311382" y="1910521"/>
            <a:ext cx="988180" cy="46166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 = c;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67"/>
          <p:cNvSpPr txBox="1"/>
          <p:nvPr>
            <p:ph idx="1" type="body"/>
          </p:nvPr>
        </p:nvSpPr>
        <p:spPr>
          <a:xfrm>
            <a:off x="609600" y="1600200"/>
            <a:ext cx="109727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main()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 = </a:t>
            </a:r>
            <a:r>
              <a:rPr b="0" i="0" lang="en-US" sz="24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* b = &amp;a;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const int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* c = b;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b = c;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} </a:t>
            </a:r>
            <a:endParaRPr/>
          </a:p>
        </p:txBody>
      </p:sp>
      <p:sp>
        <p:nvSpPr>
          <p:cNvPr id="763" name="Google Shape;763;p67"/>
          <p:cNvSpPr txBox="1"/>
          <p:nvPr>
            <p:ph type="title"/>
          </p:nvPr>
        </p:nvSpPr>
        <p:spPr>
          <a:xfrm>
            <a:off x="609600" y="274637"/>
            <a:ext cx="10972799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Roboto Condensed"/>
              <a:buNone/>
            </a:pPr>
            <a:r>
              <a:rPr b="1" i="0" lang="en-US" sz="24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Which of the following lines should NOT compile?</a:t>
            </a:r>
            <a:endParaRPr/>
          </a:p>
        </p:txBody>
      </p:sp>
      <p:sp>
        <p:nvSpPr>
          <p:cNvPr id="764" name="Google Shape;764;p67"/>
          <p:cNvSpPr txBox="1"/>
          <p:nvPr/>
        </p:nvSpPr>
        <p:spPr>
          <a:xfrm rot="479829">
            <a:off x="7311382" y="1910521"/>
            <a:ext cx="988180" cy="46166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 = c;</a:t>
            </a:r>
            <a:endParaRPr/>
          </a:p>
        </p:txBody>
      </p:sp>
      <p:sp>
        <p:nvSpPr>
          <p:cNvPr id="765" name="Google Shape;765;p67"/>
          <p:cNvSpPr txBox="1"/>
          <p:nvPr/>
        </p:nvSpPr>
        <p:spPr>
          <a:xfrm rot="-415412">
            <a:off x="5763035" y="3285788"/>
            <a:ext cx="4084873" cy="230832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int* can be implicity converted to int const*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There is no implicit conversion from int const* to int*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68"/>
          <p:cNvSpPr txBox="1"/>
          <p:nvPr>
            <p:ph idx="1" type="body"/>
          </p:nvPr>
        </p:nvSpPr>
        <p:spPr>
          <a:xfrm>
            <a:off x="600891" y="1617617"/>
            <a:ext cx="10972799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References are like pointers, they refer (point) to an already created variable. When they modify its value, actually they are modifying referred (pointed) variable value.</a:t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References has a data type they refer to.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 terms of performance, there is no difference between pointers and references.</a:t>
            </a:r>
            <a:endParaRPr b="0" i="0" sz="2400" u="none" cap="none" strike="noStrike">
              <a:solidFill>
                <a:srgbClr val="92D05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71" name="Google Shape;771;p68"/>
          <p:cNvSpPr txBox="1"/>
          <p:nvPr>
            <p:ph type="title"/>
          </p:nvPr>
        </p:nvSpPr>
        <p:spPr>
          <a:xfrm>
            <a:off x="609600" y="274637"/>
            <a:ext cx="10972799" cy="7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Roboto Condensed"/>
              <a:buNone/>
            </a:pPr>
            <a:r>
              <a:rPr b="1" i="0" lang="en-US" sz="24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References</a:t>
            </a:r>
            <a:endParaRPr b="1" i="0" sz="24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69"/>
          <p:cNvSpPr txBox="1"/>
          <p:nvPr>
            <p:ph idx="1" type="body"/>
          </p:nvPr>
        </p:nvSpPr>
        <p:spPr>
          <a:xfrm>
            <a:off x="600891" y="1617617"/>
            <a:ext cx="10972799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References must be declared and defined in the same sentence. Pointers do not necessarily.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rgbClr val="538CD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double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d = 15.0;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rgbClr val="538CD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double*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dp;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dp = &amp;d;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rgbClr val="538CD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double&amp;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dr = d;</a:t>
            </a:r>
            <a:endParaRPr b="0" i="0" sz="2400" u="none" cap="none" strike="noStrike">
              <a:solidFill>
                <a:srgbClr val="92D05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77" name="Google Shape;777;p69"/>
          <p:cNvSpPr txBox="1"/>
          <p:nvPr>
            <p:ph type="title"/>
          </p:nvPr>
        </p:nvSpPr>
        <p:spPr>
          <a:xfrm>
            <a:off x="609600" y="274637"/>
            <a:ext cx="10972799" cy="7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Roboto Condensed"/>
              <a:buNone/>
            </a:pPr>
            <a:r>
              <a:rPr b="1" i="0" lang="en-US" sz="24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Pointers vs References</a:t>
            </a:r>
            <a:endParaRPr b="1" i="0" sz="24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70"/>
          <p:cNvSpPr txBox="1"/>
          <p:nvPr>
            <p:ph idx="1" type="body"/>
          </p:nvPr>
        </p:nvSpPr>
        <p:spPr>
          <a:xfrm>
            <a:off x="600891" y="1617617"/>
            <a:ext cx="10972799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References cannot modify its referred variable. Pointers can.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rgbClr val="538CD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double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d = 15.0;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rgbClr val="538CD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double*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dp;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dp = &amp;d;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rgbClr val="538CD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double&amp;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dr = d;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rgbClr val="538CD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double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d2 = 5.0;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dp = &amp;d2;</a:t>
            </a:r>
            <a:endParaRPr b="0" i="0" sz="2400" u="none" cap="none" strike="noStrike">
              <a:solidFill>
                <a:srgbClr val="92D05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83" name="Google Shape;783;p70"/>
          <p:cNvSpPr txBox="1"/>
          <p:nvPr>
            <p:ph type="title"/>
          </p:nvPr>
        </p:nvSpPr>
        <p:spPr>
          <a:xfrm>
            <a:off x="609600" y="274637"/>
            <a:ext cx="10972799" cy="7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Roboto Condensed"/>
              <a:buNone/>
            </a:pPr>
            <a:r>
              <a:rPr b="1" i="0" lang="en-US" sz="24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Pointers vs References</a:t>
            </a:r>
            <a:endParaRPr b="1" i="0" sz="24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71"/>
          <p:cNvSpPr txBox="1"/>
          <p:nvPr>
            <p:ph idx="1" type="body"/>
          </p:nvPr>
        </p:nvSpPr>
        <p:spPr>
          <a:xfrm>
            <a:off x="600891" y="1617617"/>
            <a:ext cx="10972799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You could see references as </a:t>
            </a:r>
            <a:r>
              <a:rPr b="0" i="0" lang="en-US" sz="2400" u="none" cap="none" strike="noStrike">
                <a:solidFill>
                  <a:srgbClr val="538CD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*const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because although it is a pointer and can be NULL, it meets the other criteria.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rgbClr val="538CD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double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d = 15.0;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rgbClr val="538CD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double*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dp;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dp = &amp;d;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rgbClr val="538CD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double* const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cdp = &amp;d;</a:t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89" name="Google Shape;789;p71"/>
          <p:cNvSpPr txBox="1"/>
          <p:nvPr>
            <p:ph type="title"/>
          </p:nvPr>
        </p:nvSpPr>
        <p:spPr>
          <a:xfrm>
            <a:off x="609600" y="274637"/>
            <a:ext cx="10972799" cy="7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Roboto Condensed"/>
              <a:buNone/>
            </a:pPr>
            <a:r>
              <a:rPr b="1" i="0" lang="en-US" sz="24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Pointers vs References</a:t>
            </a:r>
            <a:endParaRPr b="1" i="0" sz="24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72"/>
          <p:cNvSpPr txBox="1"/>
          <p:nvPr>
            <p:ph idx="1" type="body"/>
          </p:nvPr>
        </p:nvSpPr>
        <p:spPr>
          <a:xfrm>
            <a:off x="600891" y="1617617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Char char="•"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Converts any pointer type to any other pointer type, even of unrelated classes.</a:t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Char char="•"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 operation is a simple binary copy of the value from one pointer to the other.</a:t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Char char="•"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 checks performed.</a:t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2400">
                <a:solidFill>
                  <a:srgbClr val="538CD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= 1;</a:t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24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short*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s = reinterpret_cast&lt;</a:t>
            </a:r>
            <a:r>
              <a:rPr lang="en-US" sz="24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short*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&gt;(&amp;i);</a:t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95" name="Google Shape;795;p72"/>
          <p:cNvSpPr txBox="1"/>
          <p:nvPr>
            <p:ph type="title"/>
          </p:nvPr>
        </p:nvSpPr>
        <p:spPr>
          <a:xfrm>
            <a:off x="609600" y="274637"/>
            <a:ext cx="10972800" cy="7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Roboto Condensed"/>
              <a:buNone/>
            </a:pPr>
            <a:r>
              <a:rPr b="1" lang="en-US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reinterpret_cast</a:t>
            </a:r>
            <a:endParaRPr b="1" i="0" sz="24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73"/>
          <p:cNvSpPr txBox="1"/>
          <p:nvPr>
            <p:ph idx="1" type="body"/>
          </p:nvPr>
        </p:nvSpPr>
        <p:spPr>
          <a:xfrm>
            <a:off x="600891" y="1617617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2400">
                <a:solidFill>
                  <a:srgbClr val="538CD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unsigned int 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= 1;</a:t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24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unsigned short*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s = reinterpret_cast&lt;</a:t>
            </a:r>
            <a:r>
              <a:rPr lang="en-US" sz="24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short*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&gt;(&amp;i);</a:t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*s = 1;</a:t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*(s + 1) = 1;</a:t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01" name="Google Shape;801;p73"/>
          <p:cNvSpPr txBox="1"/>
          <p:nvPr>
            <p:ph type="title"/>
          </p:nvPr>
        </p:nvSpPr>
        <p:spPr>
          <a:xfrm>
            <a:off x="609600" y="274637"/>
            <a:ext cx="10972800" cy="7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Roboto Condensed"/>
              <a:buNone/>
            </a:pPr>
            <a:r>
              <a:rPr b="1" lang="en-US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reinterpret_cast</a:t>
            </a:r>
            <a:endParaRPr b="1" i="0" sz="24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74"/>
          <p:cNvSpPr txBox="1"/>
          <p:nvPr>
            <p:ph idx="1" type="body"/>
          </p:nvPr>
        </p:nvSpPr>
        <p:spPr>
          <a:xfrm>
            <a:off x="600891" y="1617617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2400">
                <a:solidFill>
                  <a:srgbClr val="538CD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unsigned int 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= 1;</a:t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24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unsigned short*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s = reinterpret_cast&lt;</a:t>
            </a:r>
            <a:r>
              <a:rPr lang="en-US" sz="24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short*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&gt;(&amp;i);</a:t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*s = 1;</a:t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++s;</a:t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*(s + 1) = 0;</a:t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07" name="Google Shape;807;p74"/>
          <p:cNvSpPr txBox="1"/>
          <p:nvPr>
            <p:ph type="title"/>
          </p:nvPr>
        </p:nvSpPr>
        <p:spPr>
          <a:xfrm>
            <a:off x="609600" y="274637"/>
            <a:ext cx="10972800" cy="7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Roboto Condensed"/>
              <a:buNone/>
            </a:pPr>
            <a:r>
              <a:rPr b="1" lang="en-US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reinterpret_cast</a:t>
            </a:r>
            <a:endParaRPr b="1" i="0" sz="24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08" name="Google Shape;808;p74"/>
          <p:cNvSpPr/>
          <p:nvPr/>
        </p:nvSpPr>
        <p:spPr>
          <a:xfrm rot="10800000">
            <a:off x="3055742" y="1770951"/>
            <a:ext cx="618300" cy="27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Google Shape;809;p74"/>
          <p:cNvSpPr/>
          <p:nvPr/>
        </p:nvSpPr>
        <p:spPr>
          <a:xfrm>
            <a:off x="8123823" y="2187975"/>
            <a:ext cx="758700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0000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0000</a:t>
            </a:r>
            <a:endParaRPr/>
          </a:p>
        </p:txBody>
      </p:sp>
      <p:sp>
        <p:nvSpPr>
          <p:cNvPr id="810" name="Google Shape;810;p74"/>
          <p:cNvSpPr/>
          <p:nvPr/>
        </p:nvSpPr>
        <p:spPr>
          <a:xfrm>
            <a:off x="8882523" y="2187975"/>
            <a:ext cx="758700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0000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0000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11" name="Google Shape;811;p74"/>
          <p:cNvSpPr/>
          <p:nvPr/>
        </p:nvSpPr>
        <p:spPr>
          <a:xfrm>
            <a:off x="9641223" y="2187975"/>
            <a:ext cx="758700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0000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0000</a:t>
            </a:r>
            <a:endParaRPr/>
          </a:p>
        </p:txBody>
      </p:sp>
      <p:sp>
        <p:nvSpPr>
          <p:cNvPr id="812" name="Google Shape;812;p74"/>
          <p:cNvSpPr/>
          <p:nvPr/>
        </p:nvSpPr>
        <p:spPr>
          <a:xfrm>
            <a:off x="10399923" y="2187975"/>
            <a:ext cx="758700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0000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0001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13" name="Google Shape;813;p74"/>
          <p:cNvSpPr/>
          <p:nvPr/>
        </p:nvSpPr>
        <p:spPr>
          <a:xfrm>
            <a:off x="7365123" y="2187975"/>
            <a:ext cx="758700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i</a:t>
            </a:r>
            <a:endParaRPr/>
          </a:p>
        </p:txBody>
      </p:sp>
      <p:sp>
        <p:nvSpPr>
          <p:cNvPr id="814" name="Google Shape;814;p74"/>
          <p:cNvSpPr/>
          <p:nvPr/>
        </p:nvSpPr>
        <p:spPr>
          <a:xfrm>
            <a:off x="7365123" y="1282575"/>
            <a:ext cx="758700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1 byte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75"/>
          <p:cNvSpPr txBox="1"/>
          <p:nvPr>
            <p:ph idx="1" type="body"/>
          </p:nvPr>
        </p:nvSpPr>
        <p:spPr>
          <a:xfrm>
            <a:off x="600891" y="1617617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2400">
                <a:solidFill>
                  <a:srgbClr val="538CD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unsigned int 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= 1;</a:t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24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unsigned short*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s = reinterpret_cast&lt;</a:t>
            </a:r>
            <a:r>
              <a:rPr lang="en-US" sz="24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short*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&gt;(&amp;i);</a:t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*s = 1;</a:t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++s;</a:t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*(s + 1) = 0;</a:t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20" name="Google Shape;820;p75"/>
          <p:cNvSpPr txBox="1"/>
          <p:nvPr>
            <p:ph type="title"/>
          </p:nvPr>
        </p:nvSpPr>
        <p:spPr>
          <a:xfrm>
            <a:off x="609600" y="274637"/>
            <a:ext cx="10972800" cy="7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Roboto Condensed"/>
              <a:buNone/>
            </a:pPr>
            <a:r>
              <a:rPr b="1" lang="en-US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reinterpret_cast</a:t>
            </a:r>
            <a:endParaRPr b="1" i="0" sz="24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21" name="Google Shape;821;p75"/>
          <p:cNvSpPr/>
          <p:nvPr/>
        </p:nvSpPr>
        <p:spPr>
          <a:xfrm rot="10800000">
            <a:off x="6507017" y="2484376"/>
            <a:ext cx="618300" cy="27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p75"/>
          <p:cNvSpPr/>
          <p:nvPr/>
        </p:nvSpPr>
        <p:spPr>
          <a:xfrm>
            <a:off x="8123823" y="2187975"/>
            <a:ext cx="758700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0000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0000</a:t>
            </a:r>
            <a:endParaRPr/>
          </a:p>
        </p:txBody>
      </p:sp>
      <p:sp>
        <p:nvSpPr>
          <p:cNvPr id="823" name="Google Shape;823;p75"/>
          <p:cNvSpPr/>
          <p:nvPr/>
        </p:nvSpPr>
        <p:spPr>
          <a:xfrm>
            <a:off x="8882523" y="2187975"/>
            <a:ext cx="758700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0000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0000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24" name="Google Shape;824;p75"/>
          <p:cNvSpPr/>
          <p:nvPr/>
        </p:nvSpPr>
        <p:spPr>
          <a:xfrm>
            <a:off x="9641223" y="2187975"/>
            <a:ext cx="758700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0000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0000</a:t>
            </a:r>
            <a:endParaRPr/>
          </a:p>
        </p:txBody>
      </p:sp>
      <p:sp>
        <p:nvSpPr>
          <p:cNvPr id="825" name="Google Shape;825;p75"/>
          <p:cNvSpPr/>
          <p:nvPr/>
        </p:nvSpPr>
        <p:spPr>
          <a:xfrm>
            <a:off x="10399923" y="2187975"/>
            <a:ext cx="758700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0000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0001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26" name="Google Shape;826;p75"/>
          <p:cNvSpPr/>
          <p:nvPr/>
        </p:nvSpPr>
        <p:spPr>
          <a:xfrm>
            <a:off x="7365123" y="2187975"/>
            <a:ext cx="758700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i</a:t>
            </a:r>
            <a:endParaRPr/>
          </a:p>
        </p:txBody>
      </p:sp>
      <p:sp>
        <p:nvSpPr>
          <p:cNvPr id="827" name="Google Shape;827;p75"/>
          <p:cNvSpPr/>
          <p:nvPr/>
        </p:nvSpPr>
        <p:spPr>
          <a:xfrm>
            <a:off x="7365123" y="1282575"/>
            <a:ext cx="758700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1 byte</a:t>
            </a:r>
            <a:endParaRPr/>
          </a:p>
        </p:txBody>
      </p:sp>
      <p:sp>
        <p:nvSpPr>
          <p:cNvPr id="828" name="Google Shape;828;p75"/>
          <p:cNvSpPr/>
          <p:nvPr/>
        </p:nvSpPr>
        <p:spPr>
          <a:xfrm>
            <a:off x="6227083" y="4676925"/>
            <a:ext cx="3034800" cy="1030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short* s</a:t>
            </a:r>
            <a:endParaRPr/>
          </a:p>
        </p:txBody>
      </p:sp>
      <p:cxnSp>
        <p:nvCxnSpPr>
          <p:cNvPr id="829" name="Google Shape;829;p75"/>
          <p:cNvCxnSpPr>
            <a:stCxn id="828" idx="0"/>
            <a:endCxn id="826" idx="3"/>
          </p:cNvCxnSpPr>
          <p:nvPr/>
        </p:nvCxnSpPr>
        <p:spPr>
          <a:xfrm flipH="1" rot="10800000">
            <a:off x="7744483" y="2414325"/>
            <a:ext cx="379200" cy="2262600"/>
          </a:xfrm>
          <a:prstGeom prst="straightConnector1">
            <a:avLst/>
          </a:prstGeom>
          <a:noFill/>
          <a:ln cap="flat" cmpd="sng" w="38100">
            <a:solidFill>
              <a:srgbClr val="4A7DBB"/>
            </a:solidFill>
            <a:prstDash val="solid"/>
            <a:round/>
            <a:headEnd len="sm" w="sm" type="none"/>
            <a:tailEnd len="lg" w="lg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0"/>
          <p:cNvSpPr txBox="1"/>
          <p:nvPr>
            <p:ph idx="1" type="body"/>
          </p:nvPr>
        </p:nvSpPr>
        <p:spPr>
          <a:xfrm>
            <a:off x="609600" y="1600200"/>
            <a:ext cx="10972799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rgbClr val="538CD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i;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 = 0;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rgbClr val="538CD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int*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p;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 = &amp;i;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*p = 8;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rgbClr val="538CD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int*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q = p;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*q = 10;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 = </a:t>
            </a:r>
            <a:r>
              <a:rPr b="0" i="0" lang="en-US" sz="2400" u="none" cap="none" strike="noStrike">
                <a:solidFill>
                  <a:srgbClr val="538CD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;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q = </a:t>
            </a:r>
            <a:r>
              <a:rPr b="0" i="0" lang="en-US" sz="2400" u="none" cap="none" strike="noStrike">
                <a:solidFill>
                  <a:srgbClr val="538CD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80" name="Google Shape;280;p40"/>
          <p:cNvSpPr txBox="1"/>
          <p:nvPr>
            <p:ph type="title"/>
          </p:nvPr>
        </p:nvSpPr>
        <p:spPr>
          <a:xfrm>
            <a:off x="609600" y="274637"/>
            <a:ext cx="10972799" cy="7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Roboto Condensed"/>
              <a:buNone/>
            </a:pPr>
            <a:r>
              <a:rPr b="1" i="0" lang="en-US" sz="24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Pointers</a:t>
            </a:r>
            <a:endParaRPr/>
          </a:p>
        </p:txBody>
      </p:sp>
      <p:sp>
        <p:nvSpPr>
          <p:cNvPr id="281" name="Google Shape;281;p40"/>
          <p:cNvSpPr/>
          <p:nvPr/>
        </p:nvSpPr>
        <p:spPr>
          <a:xfrm rot="10800000">
            <a:off x="2808523" y="1682896"/>
            <a:ext cx="618300" cy="27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40"/>
          <p:cNvSpPr/>
          <p:nvPr/>
        </p:nvSpPr>
        <p:spPr>
          <a:xfrm>
            <a:off x="6705599" y="1312817"/>
            <a:ext cx="1106099" cy="5594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</a:t>
            </a:r>
            <a:endParaRPr/>
          </a:p>
        </p:txBody>
      </p:sp>
      <p:sp>
        <p:nvSpPr>
          <p:cNvPr id="283" name="Google Shape;283;p40"/>
          <p:cNvSpPr/>
          <p:nvPr/>
        </p:nvSpPr>
        <p:spPr>
          <a:xfrm>
            <a:off x="6705599" y="1883227"/>
            <a:ext cx="1106099" cy="5594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garbage</a:t>
            </a:r>
            <a:endParaRPr/>
          </a:p>
        </p:txBody>
      </p:sp>
      <p:sp>
        <p:nvSpPr>
          <p:cNvPr id="284" name="Google Shape;284;p40"/>
          <p:cNvSpPr/>
          <p:nvPr/>
        </p:nvSpPr>
        <p:spPr>
          <a:xfrm>
            <a:off x="5599608" y="1890925"/>
            <a:ext cx="1106099" cy="5594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0xA</a:t>
            </a:r>
            <a:endParaRPr/>
          </a:p>
        </p:txBody>
      </p:sp>
      <p:sp>
        <p:nvSpPr>
          <p:cNvPr id="285" name="Google Shape;285;p40"/>
          <p:cNvSpPr/>
          <p:nvPr/>
        </p:nvSpPr>
        <p:spPr>
          <a:xfrm>
            <a:off x="7811589" y="1879961"/>
            <a:ext cx="1106099" cy="5594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 bytes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76"/>
          <p:cNvSpPr txBox="1"/>
          <p:nvPr>
            <p:ph idx="1" type="body"/>
          </p:nvPr>
        </p:nvSpPr>
        <p:spPr>
          <a:xfrm>
            <a:off x="600891" y="1617617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2400">
                <a:solidFill>
                  <a:srgbClr val="538CD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unsigned int 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= 1;</a:t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24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unsigned short*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s = reinterpret_cast&lt;</a:t>
            </a:r>
            <a:r>
              <a:rPr lang="en-US" sz="24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short*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&gt;(&amp;i);</a:t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*s = 1;</a:t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++s;</a:t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*(s + 1) = 0;</a:t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35" name="Google Shape;835;p76"/>
          <p:cNvSpPr txBox="1"/>
          <p:nvPr>
            <p:ph type="title"/>
          </p:nvPr>
        </p:nvSpPr>
        <p:spPr>
          <a:xfrm>
            <a:off x="609600" y="274637"/>
            <a:ext cx="10972800" cy="7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Roboto Condensed"/>
              <a:buNone/>
            </a:pPr>
            <a:r>
              <a:rPr b="1" lang="en-US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reinterpret_cast</a:t>
            </a:r>
            <a:endParaRPr b="1" i="0" sz="24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36" name="Google Shape;836;p76"/>
          <p:cNvSpPr/>
          <p:nvPr/>
        </p:nvSpPr>
        <p:spPr>
          <a:xfrm rot="10800000">
            <a:off x="1718017" y="3206751"/>
            <a:ext cx="618300" cy="27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7" name="Google Shape;837;p76"/>
          <p:cNvSpPr/>
          <p:nvPr/>
        </p:nvSpPr>
        <p:spPr>
          <a:xfrm>
            <a:off x="8123823" y="2187975"/>
            <a:ext cx="758700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0000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0000</a:t>
            </a:r>
            <a:endParaRPr/>
          </a:p>
        </p:txBody>
      </p:sp>
      <p:sp>
        <p:nvSpPr>
          <p:cNvPr id="838" name="Google Shape;838;p76"/>
          <p:cNvSpPr/>
          <p:nvPr/>
        </p:nvSpPr>
        <p:spPr>
          <a:xfrm>
            <a:off x="8882523" y="2187975"/>
            <a:ext cx="758700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0000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0001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39" name="Google Shape;839;p76"/>
          <p:cNvSpPr/>
          <p:nvPr/>
        </p:nvSpPr>
        <p:spPr>
          <a:xfrm>
            <a:off x="9641223" y="2187975"/>
            <a:ext cx="758700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0000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0000</a:t>
            </a:r>
            <a:endParaRPr/>
          </a:p>
        </p:txBody>
      </p:sp>
      <p:sp>
        <p:nvSpPr>
          <p:cNvPr id="840" name="Google Shape;840;p76"/>
          <p:cNvSpPr/>
          <p:nvPr/>
        </p:nvSpPr>
        <p:spPr>
          <a:xfrm>
            <a:off x="10399923" y="2187975"/>
            <a:ext cx="758700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0000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0001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41" name="Google Shape;841;p76"/>
          <p:cNvSpPr/>
          <p:nvPr/>
        </p:nvSpPr>
        <p:spPr>
          <a:xfrm>
            <a:off x="7365123" y="2187975"/>
            <a:ext cx="758700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i</a:t>
            </a:r>
            <a:endParaRPr/>
          </a:p>
        </p:txBody>
      </p:sp>
      <p:sp>
        <p:nvSpPr>
          <p:cNvPr id="842" name="Google Shape;842;p76"/>
          <p:cNvSpPr/>
          <p:nvPr/>
        </p:nvSpPr>
        <p:spPr>
          <a:xfrm>
            <a:off x="7365123" y="1282575"/>
            <a:ext cx="758700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1 byte</a:t>
            </a:r>
            <a:endParaRPr/>
          </a:p>
        </p:txBody>
      </p:sp>
      <p:sp>
        <p:nvSpPr>
          <p:cNvPr id="843" name="Google Shape;843;p76"/>
          <p:cNvSpPr/>
          <p:nvPr/>
        </p:nvSpPr>
        <p:spPr>
          <a:xfrm>
            <a:off x="6227083" y="4676925"/>
            <a:ext cx="3034800" cy="1030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short* s</a:t>
            </a:r>
            <a:endParaRPr/>
          </a:p>
        </p:txBody>
      </p:sp>
      <p:cxnSp>
        <p:nvCxnSpPr>
          <p:cNvPr id="844" name="Google Shape;844;p76"/>
          <p:cNvCxnSpPr>
            <a:stCxn id="843" idx="0"/>
            <a:endCxn id="841" idx="3"/>
          </p:cNvCxnSpPr>
          <p:nvPr/>
        </p:nvCxnSpPr>
        <p:spPr>
          <a:xfrm flipH="1" rot="10800000">
            <a:off x="7744483" y="2414325"/>
            <a:ext cx="379200" cy="2262600"/>
          </a:xfrm>
          <a:prstGeom prst="straightConnector1">
            <a:avLst/>
          </a:prstGeom>
          <a:noFill/>
          <a:ln cap="flat" cmpd="sng" w="38100">
            <a:solidFill>
              <a:srgbClr val="4A7DBB"/>
            </a:solidFill>
            <a:prstDash val="solid"/>
            <a:round/>
            <a:headEnd len="sm" w="sm" type="none"/>
            <a:tailEnd len="lg" w="lg" type="triangle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77"/>
          <p:cNvSpPr txBox="1"/>
          <p:nvPr>
            <p:ph idx="1" type="body"/>
          </p:nvPr>
        </p:nvSpPr>
        <p:spPr>
          <a:xfrm>
            <a:off x="600891" y="1617617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2400">
                <a:solidFill>
                  <a:srgbClr val="538CD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unsigned int 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= 1;</a:t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24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unsigned short*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s = reinterpret_cast&lt;</a:t>
            </a:r>
            <a:r>
              <a:rPr lang="en-US" sz="24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short*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&gt;(&amp;i);</a:t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*s = 1;</a:t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++s;</a:t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*(s + 1) = 0;</a:t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50" name="Google Shape;850;p77"/>
          <p:cNvSpPr txBox="1"/>
          <p:nvPr>
            <p:ph type="title"/>
          </p:nvPr>
        </p:nvSpPr>
        <p:spPr>
          <a:xfrm>
            <a:off x="609600" y="274637"/>
            <a:ext cx="10972800" cy="7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Roboto Condensed"/>
              <a:buNone/>
            </a:pPr>
            <a:r>
              <a:rPr b="1" lang="en-US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reinterpret_cast</a:t>
            </a:r>
            <a:endParaRPr b="1" i="0" sz="24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51" name="Google Shape;851;p77"/>
          <p:cNvSpPr/>
          <p:nvPr/>
        </p:nvSpPr>
        <p:spPr>
          <a:xfrm rot="10800000">
            <a:off x="1495067" y="3929126"/>
            <a:ext cx="618300" cy="27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" name="Google Shape;852;p77"/>
          <p:cNvSpPr/>
          <p:nvPr/>
        </p:nvSpPr>
        <p:spPr>
          <a:xfrm>
            <a:off x="8123823" y="2187975"/>
            <a:ext cx="758700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0000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0000</a:t>
            </a:r>
            <a:endParaRPr/>
          </a:p>
        </p:txBody>
      </p:sp>
      <p:sp>
        <p:nvSpPr>
          <p:cNvPr id="853" name="Google Shape;853;p77"/>
          <p:cNvSpPr/>
          <p:nvPr/>
        </p:nvSpPr>
        <p:spPr>
          <a:xfrm>
            <a:off x="8882523" y="2187975"/>
            <a:ext cx="758700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0000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0001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54" name="Google Shape;854;p77"/>
          <p:cNvSpPr/>
          <p:nvPr/>
        </p:nvSpPr>
        <p:spPr>
          <a:xfrm>
            <a:off x="9641223" y="2187975"/>
            <a:ext cx="758700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0000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0000</a:t>
            </a:r>
            <a:endParaRPr/>
          </a:p>
        </p:txBody>
      </p:sp>
      <p:sp>
        <p:nvSpPr>
          <p:cNvPr id="855" name="Google Shape;855;p77"/>
          <p:cNvSpPr/>
          <p:nvPr/>
        </p:nvSpPr>
        <p:spPr>
          <a:xfrm>
            <a:off x="10399923" y="2187975"/>
            <a:ext cx="758700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0000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0001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56" name="Google Shape;856;p77"/>
          <p:cNvSpPr/>
          <p:nvPr/>
        </p:nvSpPr>
        <p:spPr>
          <a:xfrm>
            <a:off x="7365123" y="2187975"/>
            <a:ext cx="758700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i</a:t>
            </a:r>
            <a:endParaRPr/>
          </a:p>
        </p:txBody>
      </p:sp>
      <p:sp>
        <p:nvSpPr>
          <p:cNvPr id="857" name="Google Shape;857;p77"/>
          <p:cNvSpPr/>
          <p:nvPr/>
        </p:nvSpPr>
        <p:spPr>
          <a:xfrm>
            <a:off x="7365123" y="1282575"/>
            <a:ext cx="758700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1 byte</a:t>
            </a:r>
            <a:endParaRPr/>
          </a:p>
        </p:txBody>
      </p:sp>
      <p:sp>
        <p:nvSpPr>
          <p:cNvPr id="858" name="Google Shape;858;p77"/>
          <p:cNvSpPr/>
          <p:nvPr/>
        </p:nvSpPr>
        <p:spPr>
          <a:xfrm>
            <a:off x="6227083" y="4676925"/>
            <a:ext cx="3034800" cy="1030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short* s</a:t>
            </a:r>
            <a:endParaRPr/>
          </a:p>
        </p:txBody>
      </p:sp>
      <p:cxnSp>
        <p:nvCxnSpPr>
          <p:cNvPr id="859" name="Google Shape;859;p77"/>
          <p:cNvCxnSpPr>
            <a:stCxn id="858" idx="0"/>
            <a:endCxn id="854" idx="1"/>
          </p:cNvCxnSpPr>
          <p:nvPr/>
        </p:nvCxnSpPr>
        <p:spPr>
          <a:xfrm flipH="1" rot="10800000">
            <a:off x="7744483" y="2414325"/>
            <a:ext cx="1896600" cy="2262600"/>
          </a:xfrm>
          <a:prstGeom prst="straightConnector1">
            <a:avLst/>
          </a:prstGeom>
          <a:noFill/>
          <a:ln cap="flat" cmpd="sng" w="38100">
            <a:solidFill>
              <a:srgbClr val="4A7DBB"/>
            </a:solidFill>
            <a:prstDash val="solid"/>
            <a:round/>
            <a:headEnd len="sm" w="sm" type="none"/>
            <a:tailEnd len="lg" w="lg" type="triangle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78"/>
          <p:cNvSpPr txBox="1"/>
          <p:nvPr>
            <p:ph idx="1" type="body"/>
          </p:nvPr>
        </p:nvSpPr>
        <p:spPr>
          <a:xfrm>
            <a:off x="600891" y="1617617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2400">
                <a:solidFill>
                  <a:srgbClr val="538CD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unsigned int 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= 1;</a:t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24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unsigned short*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s = reinterpret_cast&lt;</a:t>
            </a:r>
            <a:r>
              <a:rPr lang="en-US" sz="24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short*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&gt;(&amp;i);</a:t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*s = 1;</a:t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++s;</a:t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*(s + 1) = 0;</a:t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65" name="Google Shape;865;p78"/>
          <p:cNvSpPr txBox="1"/>
          <p:nvPr>
            <p:ph type="title"/>
          </p:nvPr>
        </p:nvSpPr>
        <p:spPr>
          <a:xfrm>
            <a:off x="609600" y="274637"/>
            <a:ext cx="10972800" cy="7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Roboto Condensed"/>
              <a:buNone/>
            </a:pPr>
            <a:r>
              <a:rPr b="1" lang="en-US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reinterpret_cast</a:t>
            </a:r>
            <a:endParaRPr b="1" i="0" sz="24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66" name="Google Shape;866;p78"/>
          <p:cNvSpPr/>
          <p:nvPr/>
        </p:nvSpPr>
        <p:spPr>
          <a:xfrm rot="10800000">
            <a:off x="2208492" y="4606901"/>
            <a:ext cx="618300" cy="27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7" name="Google Shape;867;p78"/>
          <p:cNvSpPr/>
          <p:nvPr/>
        </p:nvSpPr>
        <p:spPr>
          <a:xfrm>
            <a:off x="8123823" y="2187975"/>
            <a:ext cx="758700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0000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0000</a:t>
            </a:r>
            <a:endParaRPr/>
          </a:p>
        </p:txBody>
      </p:sp>
      <p:sp>
        <p:nvSpPr>
          <p:cNvPr id="868" name="Google Shape;868;p78"/>
          <p:cNvSpPr/>
          <p:nvPr/>
        </p:nvSpPr>
        <p:spPr>
          <a:xfrm>
            <a:off x="8882523" y="2187975"/>
            <a:ext cx="758700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0000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0001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69" name="Google Shape;869;p78"/>
          <p:cNvSpPr/>
          <p:nvPr/>
        </p:nvSpPr>
        <p:spPr>
          <a:xfrm>
            <a:off x="9641223" y="2187975"/>
            <a:ext cx="758700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0000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0000</a:t>
            </a:r>
            <a:endParaRPr/>
          </a:p>
        </p:txBody>
      </p:sp>
      <p:sp>
        <p:nvSpPr>
          <p:cNvPr id="870" name="Google Shape;870;p78"/>
          <p:cNvSpPr/>
          <p:nvPr/>
        </p:nvSpPr>
        <p:spPr>
          <a:xfrm>
            <a:off x="10399923" y="2187975"/>
            <a:ext cx="758700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0000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0000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71" name="Google Shape;871;p78"/>
          <p:cNvSpPr/>
          <p:nvPr/>
        </p:nvSpPr>
        <p:spPr>
          <a:xfrm>
            <a:off x="7365123" y="2187975"/>
            <a:ext cx="758700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i</a:t>
            </a:r>
            <a:endParaRPr/>
          </a:p>
        </p:txBody>
      </p:sp>
      <p:sp>
        <p:nvSpPr>
          <p:cNvPr id="872" name="Google Shape;872;p78"/>
          <p:cNvSpPr/>
          <p:nvPr/>
        </p:nvSpPr>
        <p:spPr>
          <a:xfrm>
            <a:off x="7365123" y="1282575"/>
            <a:ext cx="758700" cy="4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1 byte</a:t>
            </a:r>
            <a:endParaRPr/>
          </a:p>
        </p:txBody>
      </p:sp>
      <p:sp>
        <p:nvSpPr>
          <p:cNvPr id="873" name="Google Shape;873;p78"/>
          <p:cNvSpPr/>
          <p:nvPr/>
        </p:nvSpPr>
        <p:spPr>
          <a:xfrm>
            <a:off x="6227083" y="4676925"/>
            <a:ext cx="3034800" cy="1030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short* s</a:t>
            </a:r>
            <a:endParaRPr/>
          </a:p>
        </p:txBody>
      </p:sp>
      <p:cxnSp>
        <p:nvCxnSpPr>
          <p:cNvPr id="874" name="Google Shape;874;p78"/>
          <p:cNvCxnSpPr>
            <a:stCxn id="873" idx="0"/>
            <a:endCxn id="869" idx="1"/>
          </p:cNvCxnSpPr>
          <p:nvPr/>
        </p:nvCxnSpPr>
        <p:spPr>
          <a:xfrm flipH="1" rot="10800000">
            <a:off x="7744483" y="2414325"/>
            <a:ext cx="1896600" cy="2262600"/>
          </a:xfrm>
          <a:prstGeom prst="straightConnector1">
            <a:avLst/>
          </a:prstGeom>
          <a:noFill/>
          <a:ln cap="flat" cmpd="sng" w="38100">
            <a:solidFill>
              <a:srgbClr val="4A7DBB"/>
            </a:solidFill>
            <a:prstDash val="solid"/>
            <a:round/>
            <a:headEnd len="sm" w="sm" type="none"/>
            <a:tailEnd len="lg" w="lg" type="triangle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9" name="Google Shape;879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0"/>
            <a:ext cx="9144000" cy="6857344"/>
          </a:xfrm>
          <a:prstGeom prst="rect">
            <a:avLst/>
          </a:prstGeom>
          <a:noFill/>
          <a:ln>
            <a:noFill/>
          </a:ln>
        </p:spPr>
      </p:pic>
      <p:sp>
        <p:nvSpPr>
          <p:cNvPr id="880" name="Google Shape;880;p79"/>
          <p:cNvSpPr txBox="1"/>
          <p:nvPr/>
        </p:nvSpPr>
        <p:spPr>
          <a:xfrm>
            <a:off x="8832304" y="2924943"/>
            <a:ext cx="1723421" cy="10291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Roboto Condensed"/>
              <a:buNone/>
            </a:pPr>
            <a:r>
              <a:rPr b="1" i="0" lang="en-US" sz="44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Q&amp;A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1"/>
          <p:cNvSpPr txBox="1"/>
          <p:nvPr>
            <p:ph idx="1" type="body"/>
          </p:nvPr>
        </p:nvSpPr>
        <p:spPr>
          <a:xfrm>
            <a:off x="609600" y="1600200"/>
            <a:ext cx="10972799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rgbClr val="538CD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i;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 = 0;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rgbClr val="538CD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int*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p;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 = &amp;i;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*p = 8;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rgbClr val="538CD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int*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q = p;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*q = 10;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 = </a:t>
            </a:r>
            <a:r>
              <a:rPr b="0" i="0" lang="en-US" sz="2400" u="none" cap="none" strike="noStrike">
                <a:solidFill>
                  <a:srgbClr val="538CD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;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q = </a:t>
            </a:r>
            <a:r>
              <a:rPr b="0" i="0" lang="en-US" sz="2400" u="none" cap="none" strike="noStrike">
                <a:solidFill>
                  <a:srgbClr val="538CD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91" name="Google Shape;291;p41"/>
          <p:cNvSpPr txBox="1"/>
          <p:nvPr>
            <p:ph type="title"/>
          </p:nvPr>
        </p:nvSpPr>
        <p:spPr>
          <a:xfrm>
            <a:off x="609600" y="274637"/>
            <a:ext cx="10972799" cy="7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Roboto Condensed"/>
              <a:buNone/>
            </a:pPr>
            <a:r>
              <a:rPr b="1" i="0" lang="en-US" sz="24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Pointers</a:t>
            </a:r>
            <a:endParaRPr/>
          </a:p>
        </p:txBody>
      </p:sp>
      <p:sp>
        <p:nvSpPr>
          <p:cNvPr id="292" name="Google Shape;292;p41"/>
          <p:cNvSpPr/>
          <p:nvPr/>
        </p:nvSpPr>
        <p:spPr>
          <a:xfrm rot="10800000">
            <a:off x="2625642" y="2159689"/>
            <a:ext cx="618300" cy="27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1"/>
          <p:cNvSpPr/>
          <p:nvPr/>
        </p:nvSpPr>
        <p:spPr>
          <a:xfrm>
            <a:off x="6705599" y="1312817"/>
            <a:ext cx="1106099" cy="5594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</a:t>
            </a:r>
            <a:endParaRPr/>
          </a:p>
        </p:txBody>
      </p:sp>
      <p:sp>
        <p:nvSpPr>
          <p:cNvPr id="294" name="Google Shape;294;p41"/>
          <p:cNvSpPr/>
          <p:nvPr/>
        </p:nvSpPr>
        <p:spPr>
          <a:xfrm>
            <a:off x="6705599" y="1883227"/>
            <a:ext cx="1106099" cy="5594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</a:t>
            </a:r>
            <a:endParaRPr/>
          </a:p>
        </p:txBody>
      </p:sp>
      <p:sp>
        <p:nvSpPr>
          <p:cNvPr id="295" name="Google Shape;295;p41"/>
          <p:cNvSpPr/>
          <p:nvPr/>
        </p:nvSpPr>
        <p:spPr>
          <a:xfrm>
            <a:off x="5599608" y="1890925"/>
            <a:ext cx="1106099" cy="5594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0xA</a:t>
            </a:r>
            <a:endParaRPr/>
          </a:p>
        </p:txBody>
      </p:sp>
      <p:sp>
        <p:nvSpPr>
          <p:cNvPr id="296" name="Google Shape;296;p41"/>
          <p:cNvSpPr/>
          <p:nvPr/>
        </p:nvSpPr>
        <p:spPr>
          <a:xfrm>
            <a:off x="7811589" y="1879961"/>
            <a:ext cx="1106099" cy="5594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 bytes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2"/>
          <p:cNvSpPr txBox="1"/>
          <p:nvPr>
            <p:ph idx="1" type="body"/>
          </p:nvPr>
        </p:nvSpPr>
        <p:spPr>
          <a:xfrm>
            <a:off x="609600" y="1600200"/>
            <a:ext cx="10972799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rgbClr val="538CD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i;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 = 0;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rgbClr val="538CD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int*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p;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 = &amp;i;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*p = 8;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rgbClr val="538CD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int*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q = p;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*q = 10;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 = </a:t>
            </a:r>
            <a:r>
              <a:rPr b="0" i="0" lang="en-US" sz="2400" u="none" cap="none" strike="noStrike">
                <a:solidFill>
                  <a:srgbClr val="538CD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;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q = </a:t>
            </a:r>
            <a:r>
              <a:rPr b="0" i="0" lang="en-US" sz="2400" u="none" cap="none" strike="noStrike">
                <a:solidFill>
                  <a:srgbClr val="538CD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02" name="Google Shape;302;p42"/>
          <p:cNvSpPr txBox="1"/>
          <p:nvPr>
            <p:ph type="title"/>
          </p:nvPr>
        </p:nvSpPr>
        <p:spPr>
          <a:xfrm>
            <a:off x="609600" y="274637"/>
            <a:ext cx="10972799" cy="7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Roboto Condensed"/>
              <a:buNone/>
            </a:pPr>
            <a:r>
              <a:rPr b="1" i="0" lang="en-US" sz="24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Pointers</a:t>
            </a:r>
            <a:endParaRPr/>
          </a:p>
        </p:txBody>
      </p:sp>
      <p:sp>
        <p:nvSpPr>
          <p:cNvPr id="303" name="Google Shape;303;p42"/>
          <p:cNvSpPr/>
          <p:nvPr/>
        </p:nvSpPr>
        <p:spPr>
          <a:xfrm rot="10800000">
            <a:off x="2512432" y="2551574"/>
            <a:ext cx="618300" cy="27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42"/>
          <p:cNvSpPr/>
          <p:nvPr/>
        </p:nvSpPr>
        <p:spPr>
          <a:xfrm>
            <a:off x="6705599" y="1312817"/>
            <a:ext cx="1106099" cy="5594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</a:t>
            </a:r>
            <a:endParaRPr/>
          </a:p>
        </p:txBody>
      </p:sp>
      <p:sp>
        <p:nvSpPr>
          <p:cNvPr id="305" name="Google Shape;305;p42"/>
          <p:cNvSpPr/>
          <p:nvPr/>
        </p:nvSpPr>
        <p:spPr>
          <a:xfrm>
            <a:off x="6705599" y="1883227"/>
            <a:ext cx="1106099" cy="5594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</a:t>
            </a:r>
            <a:endParaRPr/>
          </a:p>
        </p:txBody>
      </p:sp>
      <p:sp>
        <p:nvSpPr>
          <p:cNvPr id="306" name="Google Shape;306;p42"/>
          <p:cNvSpPr/>
          <p:nvPr/>
        </p:nvSpPr>
        <p:spPr>
          <a:xfrm>
            <a:off x="5599608" y="1890925"/>
            <a:ext cx="1106099" cy="5594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0xA</a:t>
            </a:r>
            <a:endParaRPr/>
          </a:p>
        </p:txBody>
      </p:sp>
      <p:sp>
        <p:nvSpPr>
          <p:cNvPr id="307" name="Google Shape;307;p42"/>
          <p:cNvSpPr/>
          <p:nvPr/>
        </p:nvSpPr>
        <p:spPr>
          <a:xfrm>
            <a:off x="7811589" y="1879961"/>
            <a:ext cx="1106099" cy="5594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 bytes</a:t>
            </a:r>
            <a:endParaRPr/>
          </a:p>
        </p:txBody>
      </p:sp>
      <p:sp>
        <p:nvSpPr>
          <p:cNvPr id="308" name="Google Shape;308;p42"/>
          <p:cNvSpPr/>
          <p:nvPr/>
        </p:nvSpPr>
        <p:spPr>
          <a:xfrm>
            <a:off x="9157060" y="3150326"/>
            <a:ext cx="1106099" cy="5594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</a:t>
            </a:r>
            <a:endParaRPr/>
          </a:p>
        </p:txBody>
      </p:sp>
      <p:sp>
        <p:nvSpPr>
          <p:cNvPr id="309" name="Google Shape;309;p42"/>
          <p:cNvSpPr/>
          <p:nvPr/>
        </p:nvSpPr>
        <p:spPr>
          <a:xfrm>
            <a:off x="9157060" y="3720737"/>
            <a:ext cx="1106099" cy="5594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garbage</a:t>
            </a:r>
            <a:endParaRPr/>
          </a:p>
        </p:txBody>
      </p:sp>
      <p:sp>
        <p:nvSpPr>
          <p:cNvPr id="310" name="Google Shape;310;p42"/>
          <p:cNvSpPr/>
          <p:nvPr/>
        </p:nvSpPr>
        <p:spPr>
          <a:xfrm>
            <a:off x="10263050" y="3720737"/>
            <a:ext cx="1106099" cy="5594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0xB</a:t>
            </a:r>
            <a:endParaRPr/>
          </a:p>
        </p:txBody>
      </p:sp>
      <p:sp>
        <p:nvSpPr>
          <p:cNvPr id="311" name="Google Shape;311;p42"/>
          <p:cNvSpPr/>
          <p:nvPr/>
        </p:nvSpPr>
        <p:spPr>
          <a:xfrm>
            <a:off x="9157060" y="4291146"/>
            <a:ext cx="1106099" cy="5594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X bytes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3"/>
          <p:cNvSpPr txBox="1"/>
          <p:nvPr>
            <p:ph idx="1" type="body"/>
          </p:nvPr>
        </p:nvSpPr>
        <p:spPr>
          <a:xfrm>
            <a:off x="609600" y="1600200"/>
            <a:ext cx="10972799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rgbClr val="538CD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i;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 = 0;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rgbClr val="538CD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int*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p;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 = &amp;i;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*p = 8;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rgbClr val="538CD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int*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q = p;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*q = 10;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 = </a:t>
            </a:r>
            <a:r>
              <a:rPr b="0" i="0" lang="en-US" sz="2400" u="none" cap="none" strike="noStrike">
                <a:solidFill>
                  <a:srgbClr val="538CD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;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q = </a:t>
            </a:r>
            <a:r>
              <a:rPr b="0" i="0" lang="en-US" sz="2400" u="none" cap="none" strike="noStrike">
                <a:solidFill>
                  <a:srgbClr val="538CD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17" name="Google Shape;317;p43"/>
          <p:cNvSpPr txBox="1"/>
          <p:nvPr>
            <p:ph type="title"/>
          </p:nvPr>
        </p:nvSpPr>
        <p:spPr>
          <a:xfrm>
            <a:off x="609600" y="274637"/>
            <a:ext cx="10972799" cy="7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Roboto Condensed"/>
              <a:buNone/>
            </a:pPr>
            <a:r>
              <a:rPr b="1" i="0" lang="en-US" sz="24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Pointers</a:t>
            </a:r>
            <a:endParaRPr/>
          </a:p>
        </p:txBody>
      </p:sp>
      <p:sp>
        <p:nvSpPr>
          <p:cNvPr id="318" name="Google Shape;318;p43"/>
          <p:cNvSpPr/>
          <p:nvPr/>
        </p:nvSpPr>
        <p:spPr>
          <a:xfrm rot="10800000">
            <a:off x="2486306" y="3015308"/>
            <a:ext cx="618300" cy="27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43"/>
          <p:cNvSpPr/>
          <p:nvPr/>
        </p:nvSpPr>
        <p:spPr>
          <a:xfrm>
            <a:off x="6705599" y="1312817"/>
            <a:ext cx="1106099" cy="5594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</a:t>
            </a:r>
            <a:endParaRPr/>
          </a:p>
        </p:txBody>
      </p:sp>
      <p:sp>
        <p:nvSpPr>
          <p:cNvPr id="320" name="Google Shape;320;p43"/>
          <p:cNvSpPr/>
          <p:nvPr/>
        </p:nvSpPr>
        <p:spPr>
          <a:xfrm>
            <a:off x="6705599" y="1883227"/>
            <a:ext cx="1106099" cy="5594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</a:t>
            </a:r>
            <a:endParaRPr/>
          </a:p>
        </p:txBody>
      </p:sp>
      <p:sp>
        <p:nvSpPr>
          <p:cNvPr id="321" name="Google Shape;321;p43"/>
          <p:cNvSpPr/>
          <p:nvPr/>
        </p:nvSpPr>
        <p:spPr>
          <a:xfrm>
            <a:off x="5599608" y="1890925"/>
            <a:ext cx="1106099" cy="5594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0xA</a:t>
            </a:r>
            <a:endParaRPr/>
          </a:p>
        </p:txBody>
      </p:sp>
      <p:sp>
        <p:nvSpPr>
          <p:cNvPr id="322" name="Google Shape;322;p43"/>
          <p:cNvSpPr/>
          <p:nvPr/>
        </p:nvSpPr>
        <p:spPr>
          <a:xfrm>
            <a:off x="9157060" y="3150326"/>
            <a:ext cx="1106099" cy="5594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</a:t>
            </a:r>
            <a:endParaRPr/>
          </a:p>
        </p:txBody>
      </p:sp>
      <p:sp>
        <p:nvSpPr>
          <p:cNvPr id="323" name="Google Shape;323;p43"/>
          <p:cNvSpPr/>
          <p:nvPr/>
        </p:nvSpPr>
        <p:spPr>
          <a:xfrm>
            <a:off x="9157060" y="3720737"/>
            <a:ext cx="1106099" cy="5594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0xA</a:t>
            </a:r>
            <a:endParaRPr/>
          </a:p>
        </p:txBody>
      </p:sp>
      <p:sp>
        <p:nvSpPr>
          <p:cNvPr id="324" name="Google Shape;324;p43"/>
          <p:cNvSpPr/>
          <p:nvPr/>
        </p:nvSpPr>
        <p:spPr>
          <a:xfrm>
            <a:off x="10263050" y="3720737"/>
            <a:ext cx="1106099" cy="5594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0xB</a:t>
            </a:r>
            <a:endParaRPr/>
          </a:p>
        </p:txBody>
      </p:sp>
      <p:cxnSp>
        <p:nvCxnSpPr>
          <p:cNvPr id="325" name="Google Shape;325;p43"/>
          <p:cNvCxnSpPr>
            <a:stCxn id="323" idx="1"/>
            <a:endCxn id="320" idx="2"/>
          </p:cNvCxnSpPr>
          <p:nvPr/>
        </p:nvCxnSpPr>
        <p:spPr>
          <a:xfrm rot="10800000">
            <a:off x="7258660" y="2442587"/>
            <a:ext cx="1898400" cy="1557900"/>
          </a:xfrm>
          <a:prstGeom prst="straightConnector1">
            <a:avLst/>
          </a:prstGeom>
          <a:noFill/>
          <a:ln cap="flat" cmpd="sng" w="38100">
            <a:solidFill>
              <a:srgbClr val="4A7DBB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326" name="Google Shape;326;p43"/>
          <p:cNvSpPr/>
          <p:nvPr/>
        </p:nvSpPr>
        <p:spPr>
          <a:xfrm>
            <a:off x="7811589" y="1879961"/>
            <a:ext cx="1106099" cy="5594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 bytes</a:t>
            </a:r>
            <a:endParaRPr/>
          </a:p>
        </p:txBody>
      </p:sp>
      <p:sp>
        <p:nvSpPr>
          <p:cNvPr id="327" name="Google Shape;327;p43"/>
          <p:cNvSpPr/>
          <p:nvPr/>
        </p:nvSpPr>
        <p:spPr>
          <a:xfrm>
            <a:off x="9157060" y="4291146"/>
            <a:ext cx="1106099" cy="5594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X bytes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4"/>
          <p:cNvSpPr txBox="1"/>
          <p:nvPr>
            <p:ph idx="1" type="body"/>
          </p:nvPr>
        </p:nvSpPr>
        <p:spPr>
          <a:xfrm>
            <a:off x="609600" y="1600200"/>
            <a:ext cx="10972799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rgbClr val="538CD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i;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 = 0;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rgbClr val="538CD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int*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p;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 = &amp;i;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*p = 8;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rgbClr val="538CD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int*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q = p;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*q = 10;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 = </a:t>
            </a:r>
            <a:r>
              <a:rPr b="0" i="0" lang="en-US" sz="2400" u="none" cap="none" strike="noStrike">
                <a:solidFill>
                  <a:srgbClr val="538CD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;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q = </a:t>
            </a:r>
            <a:r>
              <a:rPr b="0" i="0" lang="en-US" sz="2400" u="none" cap="none" strike="noStrike">
                <a:solidFill>
                  <a:srgbClr val="538CD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33" name="Google Shape;333;p44"/>
          <p:cNvSpPr txBox="1"/>
          <p:nvPr>
            <p:ph type="title"/>
          </p:nvPr>
        </p:nvSpPr>
        <p:spPr>
          <a:xfrm>
            <a:off x="609600" y="274637"/>
            <a:ext cx="10972799" cy="7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Roboto Condensed"/>
              <a:buNone/>
            </a:pPr>
            <a:r>
              <a:rPr b="1" i="0" lang="en-US" sz="24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Pointers</a:t>
            </a:r>
            <a:endParaRPr/>
          </a:p>
        </p:txBody>
      </p:sp>
      <p:sp>
        <p:nvSpPr>
          <p:cNvPr id="334" name="Google Shape;334;p44"/>
          <p:cNvSpPr/>
          <p:nvPr/>
        </p:nvSpPr>
        <p:spPr>
          <a:xfrm rot="10800000">
            <a:off x="2468889" y="3405017"/>
            <a:ext cx="618300" cy="27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44"/>
          <p:cNvSpPr/>
          <p:nvPr/>
        </p:nvSpPr>
        <p:spPr>
          <a:xfrm>
            <a:off x="6705599" y="1312817"/>
            <a:ext cx="1106099" cy="5594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</a:t>
            </a:r>
            <a:endParaRPr/>
          </a:p>
        </p:txBody>
      </p:sp>
      <p:sp>
        <p:nvSpPr>
          <p:cNvPr id="336" name="Google Shape;336;p44"/>
          <p:cNvSpPr/>
          <p:nvPr/>
        </p:nvSpPr>
        <p:spPr>
          <a:xfrm>
            <a:off x="6705599" y="1883227"/>
            <a:ext cx="1106099" cy="5594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8</a:t>
            </a:r>
            <a:endParaRPr/>
          </a:p>
        </p:txBody>
      </p:sp>
      <p:sp>
        <p:nvSpPr>
          <p:cNvPr id="337" name="Google Shape;337;p44"/>
          <p:cNvSpPr/>
          <p:nvPr/>
        </p:nvSpPr>
        <p:spPr>
          <a:xfrm>
            <a:off x="5599608" y="1890925"/>
            <a:ext cx="1106099" cy="5594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0xA</a:t>
            </a:r>
            <a:endParaRPr/>
          </a:p>
        </p:txBody>
      </p:sp>
      <p:sp>
        <p:nvSpPr>
          <p:cNvPr id="338" name="Google Shape;338;p44"/>
          <p:cNvSpPr/>
          <p:nvPr/>
        </p:nvSpPr>
        <p:spPr>
          <a:xfrm>
            <a:off x="9157060" y="3150326"/>
            <a:ext cx="1106099" cy="5594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</a:t>
            </a:r>
            <a:endParaRPr/>
          </a:p>
        </p:txBody>
      </p:sp>
      <p:sp>
        <p:nvSpPr>
          <p:cNvPr id="339" name="Google Shape;339;p44"/>
          <p:cNvSpPr/>
          <p:nvPr/>
        </p:nvSpPr>
        <p:spPr>
          <a:xfrm>
            <a:off x="9157060" y="3720737"/>
            <a:ext cx="1106099" cy="5594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0xA</a:t>
            </a:r>
            <a:endParaRPr/>
          </a:p>
        </p:txBody>
      </p:sp>
      <p:sp>
        <p:nvSpPr>
          <p:cNvPr id="340" name="Google Shape;340;p44"/>
          <p:cNvSpPr/>
          <p:nvPr/>
        </p:nvSpPr>
        <p:spPr>
          <a:xfrm>
            <a:off x="10263050" y="3720737"/>
            <a:ext cx="1106099" cy="5594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0xB</a:t>
            </a:r>
            <a:endParaRPr/>
          </a:p>
        </p:txBody>
      </p:sp>
      <p:cxnSp>
        <p:nvCxnSpPr>
          <p:cNvPr id="341" name="Google Shape;341;p44"/>
          <p:cNvCxnSpPr>
            <a:stCxn id="339" idx="1"/>
            <a:endCxn id="336" idx="2"/>
          </p:cNvCxnSpPr>
          <p:nvPr/>
        </p:nvCxnSpPr>
        <p:spPr>
          <a:xfrm rot="10800000">
            <a:off x="7258660" y="2442587"/>
            <a:ext cx="1898400" cy="1557900"/>
          </a:xfrm>
          <a:prstGeom prst="straightConnector1">
            <a:avLst/>
          </a:prstGeom>
          <a:noFill/>
          <a:ln cap="flat" cmpd="sng" w="38100">
            <a:solidFill>
              <a:srgbClr val="4A7DBB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342" name="Google Shape;342;p44"/>
          <p:cNvSpPr/>
          <p:nvPr/>
        </p:nvSpPr>
        <p:spPr>
          <a:xfrm>
            <a:off x="7811589" y="1879961"/>
            <a:ext cx="1106099" cy="5594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 bytes</a:t>
            </a:r>
            <a:endParaRPr/>
          </a:p>
        </p:txBody>
      </p:sp>
      <p:sp>
        <p:nvSpPr>
          <p:cNvPr id="343" name="Google Shape;343;p44"/>
          <p:cNvSpPr/>
          <p:nvPr/>
        </p:nvSpPr>
        <p:spPr>
          <a:xfrm>
            <a:off x="9157060" y="4291146"/>
            <a:ext cx="1106099" cy="5594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X bytes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5"/>
          <p:cNvSpPr txBox="1"/>
          <p:nvPr>
            <p:ph idx="1" type="body"/>
          </p:nvPr>
        </p:nvSpPr>
        <p:spPr>
          <a:xfrm>
            <a:off x="609600" y="1600200"/>
            <a:ext cx="10972799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rgbClr val="538CD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i;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 = 0;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rgbClr val="538CD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int*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p;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 = &amp;i;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*p = 8;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rgbClr val="538CD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int*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q = p;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*q = 10;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 = </a:t>
            </a:r>
            <a:r>
              <a:rPr b="0" i="0" lang="en-US" sz="2400" u="none" cap="none" strike="noStrike">
                <a:solidFill>
                  <a:srgbClr val="538CD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;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q = </a:t>
            </a:r>
            <a:r>
              <a:rPr b="0" i="0" lang="en-US" sz="2400" u="none" cap="none" strike="noStrike">
                <a:solidFill>
                  <a:srgbClr val="538CD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49" name="Google Shape;349;p45"/>
          <p:cNvSpPr txBox="1"/>
          <p:nvPr>
            <p:ph type="title"/>
          </p:nvPr>
        </p:nvSpPr>
        <p:spPr>
          <a:xfrm>
            <a:off x="609600" y="274637"/>
            <a:ext cx="10972799" cy="7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Roboto Condensed"/>
              <a:buNone/>
            </a:pPr>
            <a:r>
              <a:rPr b="1" i="0" lang="en-US" sz="24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Pointers</a:t>
            </a:r>
            <a:endParaRPr/>
          </a:p>
        </p:txBody>
      </p:sp>
      <p:sp>
        <p:nvSpPr>
          <p:cNvPr id="350" name="Google Shape;350;p45"/>
          <p:cNvSpPr/>
          <p:nvPr/>
        </p:nvSpPr>
        <p:spPr>
          <a:xfrm rot="10800000">
            <a:off x="2451472" y="3865480"/>
            <a:ext cx="618300" cy="27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45"/>
          <p:cNvSpPr/>
          <p:nvPr/>
        </p:nvSpPr>
        <p:spPr>
          <a:xfrm>
            <a:off x="6705599" y="1312817"/>
            <a:ext cx="1106099" cy="5594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</a:t>
            </a:r>
            <a:endParaRPr/>
          </a:p>
        </p:txBody>
      </p:sp>
      <p:sp>
        <p:nvSpPr>
          <p:cNvPr id="352" name="Google Shape;352;p45"/>
          <p:cNvSpPr/>
          <p:nvPr/>
        </p:nvSpPr>
        <p:spPr>
          <a:xfrm>
            <a:off x="6705599" y="1883227"/>
            <a:ext cx="1106099" cy="5594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8</a:t>
            </a:r>
            <a:endParaRPr/>
          </a:p>
        </p:txBody>
      </p:sp>
      <p:sp>
        <p:nvSpPr>
          <p:cNvPr id="353" name="Google Shape;353;p45"/>
          <p:cNvSpPr/>
          <p:nvPr/>
        </p:nvSpPr>
        <p:spPr>
          <a:xfrm>
            <a:off x="5599608" y="1890925"/>
            <a:ext cx="1106099" cy="5594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0xA</a:t>
            </a:r>
            <a:endParaRPr/>
          </a:p>
        </p:txBody>
      </p:sp>
      <p:sp>
        <p:nvSpPr>
          <p:cNvPr id="354" name="Google Shape;354;p45"/>
          <p:cNvSpPr/>
          <p:nvPr/>
        </p:nvSpPr>
        <p:spPr>
          <a:xfrm>
            <a:off x="9157060" y="3150326"/>
            <a:ext cx="1106099" cy="5594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</a:t>
            </a:r>
            <a:endParaRPr/>
          </a:p>
        </p:txBody>
      </p:sp>
      <p:sp>
        <p:nvSpPr>
          <p:cNvPr id="355" name="Google Shape;355;p45"/>
          <p:cNvSpPr/>
          <p:nvPr/>
        </p:nvSpPr>
        <p:spPr>
          <a:xfrm>
            <a:off x="9157060" y="3720737"/>
            <a:ext cx="1106099" cy="5594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0xA</a:t>
            </a:r>
            <a:endParaRPr/>
          </a:p>
        </p:txBody>
      </p:sp>
      <p:sp>
        <p:nvSpPr>
          <p:cNvPr id="356" name="Google Shape;356;p45"/>
          <p:cNvSpPr/>
          <p:nvPr/>
        </p:nvSpPr>
        <p:spPr>
          <a:xfrm>
            <a:off x="10263050" y="3720737"/>
            <a:ext cx="1106099" cy="5594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0xB</a:t>
            </a:r>
            <a:endParaRPr/>
          </a:p>
        </p:txBody>
      </p:sp>
      <p:cxnSp>
        <p:nvCxnSpPr>
          <p:cNvPr id="357" name="Google Shape;357;p45"/>
          <p:cNvCxnSpPr>
            <a:stCxn id="355" idx="1"/>
            <a:endCxn id="352" idx="2"/>
          </p:cNvCxnSpPr>
          <p:nvPr/>
        </p:nvCxnSpPr>
        <p:spPr>
          <a:xfrm rot="10800000">
            <a:off x="7258660" y="2442587"/>
            <a:ext cx="1898400" cy="1557900"/>
          </a:xfrm>
          <a:prstGeom prst="straightConnector1">
            <a:avLst/>
          </a:prstGeom>
          <a:noFill/>
          <a:ln cap="flat" cmpd="sng" w="38100">
            <a:solidFill>
              <a:srgbClr val="4A7DBB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358" name="Google Shape;358;p45"/>
          <p:cNvSpPr/>
          <p:nvPr/>
        </p:nvSpPr>
        <p:spPr>
          <a:xfrm>
            <a:off x="7811589" y="1879961"/>
            <a:ext cx="1106099" cy="5594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 bytes</a:t>
            </a:r>
            <a:endParaRPr/>
          </a:p>
        </p:txBody>
      </p:sp>
      <p:sp>
        <p:nvSpPr>
          <p:cNvPr id="359" name="Google Shape;359;p45"/>
          <p:cNvSpPr/>
          <p:nvPr/>
        </p:nvSpPr>
        <p:spPr>
          <a:xfrm>
            <a:off x="9157060" y="4291146"/>
            <a:ext cx="1106099" cy="5594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X bytes</a:t>
            </a:r>
            <a:endParaRPr/>
          </a:p>
        </p:txBody>
      </p:sp>
      <p:sp>
        <p:nvSpPr>
          <p:cNvPr id="360" name="Google Shape;360;p45"/>
          <p:cNvSpPr/>
          <p:nvPr/>
        </p:nvSpPr>
        <p:spPr>
          <a:xfrm>
            <a:off x="5155471" y="3769800"/>
            <a:ext cx="1106099" cy="5594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q</a:t>
            </a:r>
            <a:endParaRPr/>
          </a:p>
        </p:txBody>
      </p:sp>
      <p:sp>
        <p:nvSpPr>
          <p:cNvPr id="361" name="Google Shape;361;p45"/>
          <p:cNvSpPr/>
          <p:nvPr/>
        </p:nvSpPr>
        <p:spPr>
          <a:xfrm>
            <a:off x="5155471" y="4340210"/>
            <a:ext cx="1106099" cy="5594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0xA</a:t>
            </a:r>
            <a:endParaRPr/>
          </a:p>
        </p:txBody>
      </p:sp>
      <p:sp>
        <p:nvSpPr>
          <p:cNvPr id="362" name="Google Shape;362;p45"/>
          <p:cNvSpPr/>
          <p:nvPr/>
        </p:nvSpPr>
        <p:spPr>
          <a:xfrm>
            <a:off x="6261462" y="4340210"/>
            <a:ext cx="1106099" cy="5594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0xC</a:t>
            </a:r>
            <a:endParaRPr/>
          </a:p>
        </p:txBody>
      </p:sp>
      <p:sp>
        <p:nvSpPr>
          <p:cNvPr id="363" name="Google Shape;363;p45"/>
          <p:cNvSpPr/>
          <p:nvPr/>
        </p:nvSpPr>
        <p:spPr>
          <a:xfrm>
            <a:off x="5155471" y="4910619"/>
            <a:ext cx="1106099" cy="5594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X bytes</a:t>
            </a:r>
            <a:endParaRPr/>
          </a:p>
        </p:txBody>
      </p:sp>
      <p:cxnSp>
        <p:nvCxnSpPr>
          <p:cNvPr id="364" name="Google Shape;364;p45"/>
          <p:cNvCxnSpPr>
            <a:endCxn id="352" idx="2"/>
          </p:cNvCxnSpPr>
          <p:nvPr/>
        </p:nvCxnSpPr>
        <p:spPr>
          <a:xfrm flipH="1" rot="10800000">
            <a:off x="6261449" y="2442726"/>
            <a:ext cx="997200" cy="1897500"/>
          </a:xfrm>
          <a:prstGeom prst="straightConnector1">
            <a:avLst/>
          </a:prstGeom>
          <a:noFill/>
          <a:ln cap="flat" cmpd="sng" w="38100">
            <a:solidFill>
              <a:srgbClr val="4A7DBB"/>
            </a:solidFill>
            <a:prstDash val="solid"/>
            <a:round/>
            <a:headEnd len="sm" w="sm" type="none"/>
            <a:tailEnd len="lg" w="lg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