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73" r:id="rId2"/>
    <p:sldId id="257" r:id="rId3"/>
    <p:sldId id="313" r:id="rId4"/>
    <p:sldId id="314" r:id="rId5"/>
    <p:sldId id="258" r:id="rId6"/>
    <p:sldId id="276" r:id="rId7"/>
    <p:sldId id="308" r:id="rId8"/>
    <p:sldId id="309" r:id="rId9"/>
    <p:sldId id="310" r:id="rId10"/>
    <p:sldId id="311" r:id="rId11"/>
    <p:sldId id="312" r:id="rId12"/>
    <p:sldId id="315" r:id="rId13"/>
    <p:sldId id="316" r:id="rId14"/>
    <p:sldId id="317" r:id="rId15"/>
    <p:sldId id="318" r:id="rId16"/>
    <p:sldId id="320" r:id="rId17"/>
    <p:sldId id="321" r:id="rId18"/>
    <p:sldId id="322" r:id="rId19"/>
    <p:sldId id="323" r:id="rId20"/>
    <p:sldId id="324" r:id="rId21"/>
    <p:sldId id="265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521415D9-36F7-43E2-AB2F-B90AF26B5E84}">
      <p14:sectionLst xmlns:p14="http://schemas.microsoft.com/office/powerpoint/2010/main">
        <p14:section name="Default Section" id="{E628FBBA-AC46-4ABF-A68E-10760CFE6EF3}">
          <p14:sldIdLst>
            <p14:sldId id="273"/>
            <p14:sldId id="257"/>
            <p14:sldId id="313"/>
            <p14:sldId id="314"/>
            <p14:sldId id="258"/>
            <p14:sldId id="276"/>
            <p14:sldId id="308"/>
            <p14:sldId id="309"/>
            <p14:sldId id="310"/>
            <p14:sldId id="311"/>
            <p14:sldId id="312"/>
            <p14:sldId id="315"/>
            <p14:sldId id="316"/>
            <p14:sldId id="317"/>
            <p14:sldId id="318"/>
            <p14:sldId id="320"/>
            <p14:sldId id="321"/>
            <p14:sldId id="322"/>
            <p14:sldId id="323"/>
            <p14:sldId id="324"/>
          </p14:sldIdLst>
        </p14:section>
        <p14:section name="Untitled Section" id="{425B6C2C-2493-40E7-BD87-7EDBCB504176}">
          <p14:sldIdLst>
            <p14:sldId id="265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 snapToGrid="0">
      <p:cViewPr>
        <p:scale>
          <a:sx n="37" d="100"/>
          <a:sy n="37" d="100"/>
        </p:scale>
        <p:origin x="-516" y="16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242274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31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íne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Texto del título"/>
          <p:cNvSpPr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Texto del título</a:t>
            </a:r>
          </a:p>
        </p:txBody>
      </p:sp>
      <p:sp>
        <p:nvSpPr>
          <p:cNvPr id="13" name="Nivel de texto 1…"/>
          <p:cNvSpPr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4" name="Número de diapositiva"/>
          <p:cNvSpPr>
            <a:spLocks noGrp="1"/>
          </p:cNvSpPr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Línea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4" name="Texto"/>
          <p:cNvSpPr>
            <a:spLocks noGrp="1"/>
          </p:cNvSpPr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105" name="Nivel de texto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6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Imagen"/>
          <p:cNvSpPr>
            <a:spLocks noGrp="1"/>
          </p:cNvSpPr>
          <p:nvPr>
            <p:ph type="pic" sz="half" idx="13"/>
          </p:nvPr>
        </p:nvSpPr>
        <p:spPr>
          <a:xfrm>
            <a:off x="12192000" y="0"/>
            <a:ext cx="12192000" cy="6832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Imagen"/>
          <p:cNvSpPr>
            <a:spLocks noGrp="1"/>
          </p:cNvSpPr>
          <p:nvPr>
            <p:ph type="pic" sz="half" idx="14"/>
          </p:nvPr>
        </p:nvSpPr>
        <p:spPr>
          <a:xfrm>
            <a:off x="12192000" y="6896100"/>
            <a:ext cx="12192000" cy="6819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5" name="Imagen"/>
          <p:cNvSpPr>
            <a:spLocks noGrp="1"/>
          </p:cNvSpPr>
          <p:nvPr>
            <p:ph type="pic" idx="15"/>
          </p:nvPr>
        </p:nvSpPr>
        <p:spPr>
          <a:xfrm>
            <a:off x="0" y="0"/>
            <a:ext cx="121285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ínea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4" name="Bocadillo cuadrado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5" name="Escribir una cita aquí"/>
          <p:cNvSpPr>
            <a:spLocks noGrp="1"/>
          </p:cNvSpPr>
          <p:nvPr>
            <p:ph type="body" sz="quarter" idx="13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Escribir una cita aquí</a:t>
            </a:r>
          </a:p>
        </p:txBody>
      </p:sp>
      <p:sp>
        <p:nvSpPr>
          <p:cNvPr id="126" name="Juan López"/>
          <p:cNvSpPr>
            <a:spLocks noGrp="1"/>
          </p:cNvSpPr>
          <p:nvPr>
            <p:ph type="body" sz="quarter" idx="14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Juan López</a:t>
            </a:r>
          </a:p>
        </p:txBody>
      </p:sp>
      <p:sp>
        <p:nvSpPr>
          <p:cNvPr id="127" name="Texto"/>
          <p:cNvSpPr>
            <a:spLocks noGrp="1"/>
          </p:cNvSpPr>
          <p:nvPr>
            <p:ph type="body" sz="quarter" idx="15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128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 alt.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Escribir una cita aquí"/>
          <p:cNvSpPr>
            <a:spLocks noGrp="1"/>
          </p:cNvSpPr>
          <p:nvPr>
            <p:ph type="body" sz="quarter" idx="13"/>
          </p:nvPr>
        </p:nvSpPr>
        <p:spPr>
          <a:xfrm>
            <a:off x="11049000" y="3721100"/>
            <a:ext cx="12573000" cy="3509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Escribir una cita aquí</a:t>
            </a:r>
          </a:p>
        </p:txBody>
      </p:sp>
      <p:sp>
        <p:nvSpPr>
          <p:cNvPr id="136" name="Imagen"/>
          <p:cNvSpPr>
            <a:spLocks noGrp="1"/>
          </p:cNvSpPr>
          <p:nvPr>
            <p:ph type="pic" idx="14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7" name="Juan López"/>
          <p:cNvSpPr>
            <a:spLocks noGrp="1"/>
          </p:cNvSpPr>
          <p:nvPr>
            <p:ph type="body" sz="quarter" idx="15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Juan López</a:t>
            </a:r>
          </a:p>
        </p:txBody>
      </p:sp>
      <p:sp>
        <p:nvSpPr>
          <p:cNvPr id="138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Imagen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horizontal)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n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Línea"/>
          <p:cNvSpPr>
            <a:spLocks noGrp="1"/>
          </p:cNvSpPr>
          <p:nvPr>
            <p:ph type="body" sz="quarter" idx="14"/>
          </p:nvPr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Texto del título"/>
          <p:cNvSpPr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Texto del título</a:t>
            </a:r>
          </a:p>
        </p:txBody>
      </p:sp>
      <p:sp>
        <p:nvSpPr>
          <p:cNvPr id="24" name="Nivel de texto 1…"/>
          <p:cNvSpPr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5" name="Número de diapositiva"/>
          <p:cNvSpPr>
            <a:spLocks noGrp="1"/>
          </p:cNvSpPr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subtítul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íne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" name="Texto del título"/>
          <p:cNvSpPr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Texto del título</a:t>
            </a:r>
          </a:p>
        </p:txBody>
      </p:sp>
      <p:sp>
        <p:nvSpPr>
          <p:cNvPr id="34" name="Nivel de texto 1…"/>
          <p:cNvSpPr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5" name="Número de diapositiva"/>
          <p:cNvSpPr>
            <a:spLocks noGrp="1"/>
          </p:cNvSpPr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centro)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o del título"/>
          <p:cNvSpPr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Texto del título</a:t>
            </a:r>
          </a:p>
        </p:txBody>
      </p:sp>
      <p:sp>
        <p:nvSpPr>
          <p:cNvPr id="43" name="Número de diapositiva"/>
          <p:cNvSpPr>
            <a:spLocks noGrp="1"/>
          </p:cNvSpPr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vertical)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Línea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Imagen"/>
          <p:cNvSpPr>
            <a:spLocks noGrp="1"/>
          </p:cNvSpPr>
          <p:nvPr>
            <p:ph type="pic" idx="13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Texto del título"/>
          <p:cNvSpPr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Texto del título</a:t>
            </a:r>
          </a:p>
        </p:txBody>
      </p:sp>
      <p:sp>
        <p:nvSpPr>
          <p:cNvPr id="53" name="Nivel de texto 1…"/>
          <p:cNvSpPr>
            <a:spLocks noGrp="1"/>
          </p:cNvSpPr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4" name="Número de diapositiva"/>
          <p:cNvSpPr>
            <a:spLocks noGrp="1"/>
          </p:cNvSpPr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o"/>
          <p:cNvSpPr>
            <a:spLocks noGrp="1"/>
          </p:cNvSpPr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62" name="Texto del título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3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ínea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Texto"/>
          <p:cNvSpPr>
            <a:spLocks noGrp="1"/>
          </p:cNvSpPr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72" name="Texto del título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73" name="Nivel de texto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o del título"/>
          <p:cNvSpPr>
            <a:spLocks noGrp="1"/>
          </p:cNvSpPr>
          <p:nvPr>
            <p:ph type="title"/>
          </p:nvPr>
        </p:nvSpPr>
        <p:spPr>
          <a:xfrm>
            <a:off x="513183" y="942564"/>
            <a:ext cx="22860001" cy="1016001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82" name="Nivel de texto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pic>
        <p:nvPicPr>
          <p:cNvPr id="83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0755078"/>
            <a:ext cx="24384001" cy="2975444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Línea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" name="Texto"/>
          <p:cNvSpPr>
            <a:spLocks noGrp="1"/>
          </p:cNvSpPr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93" name="Imagen"/>
          <p:cNvSpPr>
            <a:spLocks noGrp="1"/>
          </p:cNvSpPr>
          <p:nvPr>
            <p:ph type="pic" sz="half" idx="14"/>
          </p:nvPr>
        </p:nvSpPr>
        <p:spPr>
          <a:xfrm>
            <a:off x="13335000" y="2159000"/>
            <a:ext cx="10287000" cy="10795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4" name="Texto del título"/>
          <p:cNvSpPr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5" name="Nivel de texto 1…"/>
          <p:cNvSpPr>
            <a:spLocks noGrp="1"/>
          </p:cNvSpPr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6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4" Type="http://schemas.openxmlformats.org/officeDocument/2006/relationships/hyperlink" Target="http://intelmas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600" y="5372100"/>
            <a:ext cx="102108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864780"/>
            <a:ext cx="2438400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565308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tivo"/>
          <p:cNvSpPr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0000"/>
          </a:bodyPr>
          <a:lstStyle/>
          <a:p>
            <a:pPr defTabSz="652145" hangingPunct="0">
              <a:lnSpc>
                <a:spcPct val="100000"/>
              </a:lnSpc>
              <a:spcBef>
                <a:spcPts val="3000"/>
              </a:spcBef>
            </a:pPr>
            <a:r>
              <a:rPr lang="pt-BR" sz="6873" dirty="0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Comandos</a:t>
            </a:r>
            <a:endParaRPr sz="6873" dirty="0">
              <a:solidFill>
                <a:srgbClr val="00B0F0"/>
              </a:solidFill>
              <a:latin typeface="Arial Black"/>
              <a:ea typeface="Arial Black"/>
              <a:cs typeface="Arial Black"/>
              <a:sym typeface="Avenir Next Medium"/>
            </a:endParaRPr>
          </a:p>
        </p:txBody>
      </p:sp>
      <p:sp>
        <p:nvSpPr>
          <p:cNvPr id="178" name="Intelma es una empresa que cuenta con más de 20 años de experiencia en el sector de las telecomunicaciones y 10 en conocer las necesidades y brindar solución NMS a TELCEL.…"/>
          <p:cNvSpPr>
            <a:spLocks noGrp="1"/>
          </p:cNvSpPr>
          <p:nvPr>
            <p:ph type="body" idx="1"/>
          </p:nvPr>
        </p:nvSpPr>
        <p:spPr>
          <a:xfrm>
            <a:off x="513184" y="1875118"/>
            <a:ext cx="22931016" cy="1151068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err="1" smtClean="0"/>
              <a:t>Instalar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localmente</a:t>
            </a:r>
            <a:r>
              <a:rPr lang="en-US" sz="3600" b="1" dirty="0" smtClean="0"/>
              <a:t> y </a:t>
            </a:r>
            <a:r>
              <a:rPr lang="en-US" sz="3600" b="1" dirty="0" err="1" smtClean="0"/>
              <a:t>habilitar</a:t>
            </a:r>
            <a:r>
              <a:rPr lang="en-US" sz="3600" b="1" dirty="0" smtClean="0"/>
              <a:t> el </a:t>
            </a:r>
            <a:r>
              <a:rPr lang="en-US" sz="3600" b="1" dirty="0" err="1" smtClean="0"/>
              <a:t>servicio</a:t>
            </a:r>
            <a:r>
              <a:rPr lang="en-US" sz="3600" b="1" dirty="0" smtClean="0"/>
              <a:t>:</a:t>
            </a:r>
            <a:endParaRPr lang="en-US" sz="3600" b="1" dirty="0"/>
          </a:p>
          <a:p>
            <a:pPr>
              <a:buFontTx/>
              <a:buChar char="-"/>
            </a:pPr>
            <a:r>
              <a:rPr lang="en-US" sz="3600" dirty="0"/>
              <a:t>c</a:t>
            </a:r>
            <a:r>
              <a:rPr lang="en-US" sz="3600" dirty="0" smtClean="0"/>
              <a:t>d /&lt;</a:t>
            </a:r>
            <a:r>
              <a:rPr lang="en-US" sz="3600" dirty="0" err="1" smtClean="0"/>
              <a:t>pathParaInstalarDadoPorElUsuario</a:t>
            </a:r>
            <a:r>
              <a:rPr lang="en-US" sz="3600" dirty="0" smtClean="0"/>
              <a:t>&gt;</a:t>
            </a:r>
          </a:p>
          <a:p>
            <a:pPr>
              <a:buFontTx/>
              <a:buChar char="-"/>
            </a:pPr>
            <a:r>
              <a:rPr lang="en-US" sz="3600" dirty="0" err="1"/>
              <a:t>s</a:t>
            </a:r>
            <a:r>
              <a:rPr lang="en-US" sz="3600" dirty="0" err="1" smtClean="0"/>
              <a:t>udo</a:t>
            </a:r>
            <a:r>
              <a:rPr lang="en-US" sz="3600" dirty="0" smtClean="0"/>
              <a:t> yum </a:t>
            </a:r>
            <a:r>
              <a:rPr lang="en-US" sz="3600" dirty="0" err="1" smtClean="0"/>
              <a:t>localinstall</a:t>
            </a:r>
            <a:r>
              <a:rPr lang="en-US" sz="3600" dirty="0" smtClean="0"/>
              <a:t> /&lt;</a:t>
            </a:r>
            <a:r>
              <a:rPr lang="en-US" sz="3600" dirty="0" err="1" smtClean="0"/>
              <a:t>pathDelInstaladorEnElCD</a:t>
            </a:r>
            <a:r>
              <a:rPr lang="en-US" sz="3600" dirty="0" smtClean="0"/>
              <a:t>&gt;/</a:t>
            </a:r>
            <a:r>
              <a:rPr lang="es-MX" sz="3600" i="1" dirty="0"/>
              <a:t>elasticsearch-6.1.2.rpm </a:t>
            </a:r>
            <a:endParaRPr lang="es-MX" sz="3600" i="1" dirty="0" smtClean="0"/>
          </a:p>
          <a:p>
            <a:pPr>
              <a:buFontTx/>
              <a:buChar char="-"/>
            </a:pPr>
            <a:r>
              <a:rPr lang="es-MX" sz="3600" i="1" dirty="0"/>
              <a:t>sudo </a:t>
            </a:r>
            <a:r>
              <a:rPr lang="es-MX" sz="3600" i="1" dirty="0" err="1"/>
              <a:t>systemctl</a:t>
            </a:r>
            <a:r>
              <a:rPr lang="es-MX" sz="3600" i="1" dirty="0"/>
              <a:t> </a:t>
            </a:r>
            <a:r>
              <a:rPr lang="es-MX" sz="3600" i="1" dirty="0" err="1"/>
              <a:t>enable</a:t>
            </a:r>
            <a:r>
              <a:rPr lang="es-MX" sz="3600" i="1" dirty="0"/>
              <a:t> </a:t>
            </a:r>
            <a:r>
              <a:rPr lang="es-MX" sz="3600" i="1" dirty="0" err="1"/>
              <a:t>elasticsearch</a:t>
            </a:r>
            <a:r>
              <a:rPr lang="es-MX" sz="3600" i="1" dirty="0"/>
              <a:t> </a:t>
            </a:r>
            <a:endParaRPr lang="es-MX" sz="3600" i="1" dirty="0" smtClean="0"/>
          </a:p>
          <a:p>
            <a:pPr marL="0" indent="0">
              <a:buNone/>
            </a:pPr>
            <a:r>
              <a:rPr lang="en-US" sz="3600" b="1" dirty="0" err="1" smtClean="0"/>
              <a:t>Editar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archivo</a:t>
            </a:r>
            <a:r>
              <a:rPr lang="en-US" sz="3600" b="1" dirty="0" smtClean="0"/>
              <a:t> de </a:t>
            </a:r>
            <a:r>
              <a:rPr lang="en-US" sz="3600" b="1" dirty="0" err="1" smtClean="0"/>
              <a:t>configuración</a:t>
            </a:r>
            <a:r>
              <a:rPr lang="en-US" sz="3600" b="1" dirty="0" smtClean="0"/>
              <a:t> de ES6:</a:t>
            </a:r>
            <a:endParaRPr lang="en-US" sz="3600" b="1" dirty="0"/>
          </a:p>
          <a:p>
            <a:r>
              <a:rPr lang="es-MX" sz="3600" i="1" dirty="0"/>
              <a:t>sudo </a:t>
            </a:r>
            <a:r>
              <a:rPr lang="es-MX" sz="3600" i="1" dirty="0" err="1"/>
              <a:t>vim</a:t>
            </a:r>
            <a:r>
              <a:rPr lang="es-MX" sz="3600" i="1" dirty="0"/>
              <a:t> /</a:t>
            </a:r>
            <a:r>
              <a:rPr lang="es-MX" sz="3600" i="1" dirty="0" err="1"/>
              <a:t>etc</a:t>
            </a:r>
            <a:r>
              <a:rPr lang="es-MX" sz="3600" i="1" dirty="0"/>
              <a:t>/</a:t>
            </a:r>
            <a:r>
              <a:rPr lang="es-MX" sz="3600" i="1" dirty="0" err="1"/>
              <a:t>elasticsearch</a:t>
            </a:r>
            <a:r>
              <a:rPr lang="es-MX" sz="3600" i="1" dirty="0"/>
              <a:t>/</a:t>
            </a:r>
            <a:r>
              <a:rPr lang="es-MX" sz="3600" i="1" dirty="0" err="1"/>
              <a:t>elasticsearch.yml</a:t>
            </a:r>
            <a:r>
              <a:rPr lang="es-MX" sz="3600" i="1" dirty="0"/>
              <a:t> </a:t>
            </a:r>
            <a:endParaRPr lang="es-MX" sz="3600" i="1" dirty="0" smtClean="0"/>
          </a:p>
          <a:p>
            <a:pPr marL="0" indent="0">
              <a:buNone/>
            </a:pPr>
            <a:r>
              <a:rPr lang="en-US" sz="3600" b="1" dirty="0" err="1" smtClean="0"/>
              <a:t>Buscar</a:t>
            </a:r>
            <a:r>
              <a:rPr lang="en-US" sz="3600" b="1" dirty="0" smtClean="0"/>
              <a:t> las </a:t>
            </a:r>
            <a:r>
              <a:rPr lang="en-US" sz="3600" b="1" dirty="0" err="1" smtClean="0"/>
              <a:t>siguientes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líneas</a:t>
            </a:r>
            <a:r>
              <a:rPr lang="en-US" sz="3600" b="1" dirty="0" smtClean="0"/>
              <a:t>/variables y </a:t>
            </a:r>
            <a:r>
              <a:rPr lang="en-US" sz="3600" b="1" dirty="0" err="1" smtClean="0"/>
              <a:t>editar</a:t>
            </a:r>
            <a:r>
              <a:rPr lang="en-US" sz="3600" b="1" dirty="0" smtClean="0"/>
              <a:t> con las variables </a:t>
            </a:r>
            <a:r>
              <a:rPr lang="en-US" sz="3600" b="1" dirty="0" err="1" smtClean="0"/>
              <a:t>brindadas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por</a:t>
            </a:r>
            <a:r>
              <a:rPr lang="en-US" sz="3600" b="1" dirty="0" smtClean="0"/>
              <a:t> el </a:t>
            </a:r>
            <a:r>
              <a:rPr lang="en-US" sz="3600" b="1" dirty="0" err="1" smtClean="0"/>
              <a:t>usuario</a:t>
            </a:r>
            <a:endParaRPr lang="en-US" sz="3600" b="1" dirty="0" smtClean="0"/>
          </a:p>
          <a:p>
            <a:r>
              <a:rPr lang="it-IT" sz="3600" dirty="0" smtClean="0"/>
              <a:t> </a:t>
            </a:r>
            <a:r>
              <a:rPr lang="es-MX" sz="3600" i="1" dirty="0"/>
              <a:t>cluster.name: </a:t>
            </a:r>
            <a:r>
              <a:rPr lang="es-MX" sz="3600" i="1" dirty="0" err="1" smtClean="0"/>
              <a:t>nombreDelClusterDadoPorElUsuario</a:t>
            </a:r>
            <a:r>
              <a:rPr lang="es-MX" sz="3600" i="1" dirty="0" smtClean="0"/>
              <a:t>  </a:t>
            </a:r>
            <a:endParaRPr lang="it-IT" sz="3600" i="1" dirty="0" smtClean="0"/>
          </a:p>
          <a:p>
            <a:r>
              <a:rPr lang="es-MX" sz="3600" i="1" dirty="0" smtClean="0"/>
              <a:t>node.name</a:t>
            </a:r>
            <a:r>
              <a:rPr lang="es-MX" sz="3600" i="1" dirty="0"/>
              <a:t>: </a:t>
            </a:r>
            <a:r>
              <a:rPr lang="es-MX" sz="3600" i="1" dirty="0" err="1" smtClean="0"/>
              <a:t>nombreDelNodoDadoPorElUsuario</a:t>
            </a:r>
            <a:r>
              <a:rPr lang="es-MX" sz="3600" i="1" dirty="0" smtClean="0"/>
              <a:t> </a:t>
            </a:r>
            <a:endParaRPr lang="it-IT" sz="3600" i="1" dirty="0"/>
          </a:p>
        </p:txBody>
      </p:sp>
      <p:pic>
        <p:nvPicPr>
          <p:cNvPr id="5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958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tivo"/>
          <p:cNvSpPr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0000"/>
          </a:bodyPr>
          <a:lstStyle/>
          <a:p>
            <a:pPr defTabSz="652145" hangingPunct="0">
              <a:lnSpc>
                <a:spcPct val="100000"/>
              </a:lnSpc>
              <a:spcBef>
                <a:spcPts val="3000"/>
              </a:spcBef>
            </a:pPr>
            <a:r>
              <a:rPr lang="pt-BR" sz="6873" dirty="0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Comandos</a:t>
            </a:r>
            <a:endParaRPr sz="6873" dirty="0">
              <a:solidFill>
                <a:srgbClr val="00B0F0"/>
              </a:solidFill>
              <a:latin typeface="Arial Black"/>
              <a:ea typeface="Arial Black"/>
              <a:cs typeface="Arial Black"/>
              <a:sym typeface="Avenir Next Medium"/>
            </a:endParaRPr>
          </a:p>
        </p:txBody>
      </p:sp>
      <p:sp>
        <p:nvSpPr>
          <p:cNvPr id="178" name="Intelma es una empresa que cuenta con más de 20 años de experiencia en el sector de las telecomunicaciones y 10 en conocer las necesidades y brindar solución NMS a TELCEL.…"/>
          <p:cNvSpPr>
            <a:spLocks noGrp="1"/>
          </p:cNvSpPr>
          <p:nvPr>
            <p:ph type="body" idx="1"/>
          </p:nvPr>
        </p:nvSpPr>
        <p:spPr>
          <a:xfrm>
            <a:off x="513184" y="1875118"/>
            <a:ext cx="22931016" cy="1151068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s-MX" sz="3600" i="1" dirty="0" err="1"/>
              <a:t>path.data</a:t>
            </a:r>
            <a:r>
              <a:rPr lang="es-MX" sz="3600" i="1" dirty="0"/>
              <a:t>: &lt;</a:t>
            </a:r>
            <a:r>
              <a:rPr lang="es-MX" sz="3600" i="1" dirty="0" err="1"/>
              <a:t>pathParaDatosBrindadoPorElUsuario</a:t>
            </a:r>
            <a:r>
              <a:rPr lang="es-MX" sz="3600" i="1" dirty="0"/>
              <a:t>&gt; </a:t>
            </a:r>
          </a:p>
          <a:p>
            <a:r>
              <a:rPr lang="es-MX" sz="3600" i="1" dirty="0" err="1"/>
              <a:t>network.host</a:t>
            </a:r>
            <a:r>
              <a:rPr lang="es-MX" sz="3600" i="1" dirty="0"/>
              <a:t> : </a:t>
            </a:r>
            <a:r>
              <a:rPr lang="es-MX" sz="3600" i="1" dirty="0" err="1"/>
              <a:t>IPDeLaMaquinaActual</a:t>
            </a:r>
            <a:r>
              <a:rPr lang="es-MX" sz="3600" i="1" dirty="0"/>
              <a:t>  </a:t>
            </a:r>
          </a:p>
          <a:p>
            <a:r>
              <a:rPr lang="es-MX" sz="3600" i="1" dirty="0" err="1"/>
              <a:t>discovery.zen.ping.unicast.hosts</a:t>
            </a:r>
            <a:r>
              <a:rPr lang="es-MX" sz="3600" i="1" dirty="0"/>
              <a:t>:["IPDeOtraMaquina1”,"IPDeOtraMaquina2",…,"</a:t>
            </a:r>
            <a:r>
              <a:rPr lang="es-MX" sz="3600" i="1" dirty="0" err="1"/>
              <a:t>IPDeOtraMaquinaN</a:t>
            </a:r>
            <a:r>
              <a:rPr lang="es-MX" sz="3600" i="1" dirty="0"/>
              <a:t>"] </a:t>
            </a:r>
            <a:endParaRPr lang="it-IT" sz="3600" i="1" dirty="0"/>
          </a:p>
          <a:p>
            <a:pPr marL="0" indent="0">
              <a:buNone/>
            </a:pPr>
            <a:r>
              <a:rPr lang="en-US" sz="3600" b="1" dirty="0" err="1" smtClean="0"/>
              <a:t>Abrir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puertos</a:t>
            </a:r>
            <a:r>
              <a:rPr lang="en-US" sz="3600" b="1" dirty="0" smtClean="0"/>
              <a:t>:</a:t>
            </a:r>
            <a:endParaRPr lang="en-US" sz="3600" b="1" dirty="0"/>
          </a:p>
          <a:p>
            <a:r>
              <a:rPr lang="es-MX" sz="3600" i="1" dirty="0" smtClean="0"/>
              <a:t>sudo </a:t>
            </a:r>
            <a:r>
              <a:rPr lang="es-MX" sz="3600" i="1" dirty="0"/>
              <a:t>firewall-</a:t>
            </a:r>
            <a:r>
              <a:rPr lang="es-MX" sz="3600" i="1" dirty="0" err="1"/>
              <a:t>cmd</a:t>
            </a:r>
            <a:r>
              <a:rPr lang="es-MX" sz="3600" i="1" dirty="0"/>
              <a:t> --</a:t>
            </a:r>
            <a:r>
              <a:rPr lang="es-MX" sz="3600" i="1" dirty="0" err="1" smtClean="0"/>
              <a:t>zone</a:t>
            </a:r>
            <a:r>
              <a:rPr lang="es-MX" sz="3600" i="1" dirty="0" smtClean="0"/>
              <a:t>=</a:t>
            </a:r>
            <a:r>
              <a:rPr lang="es-MX" sz="3600" i="1" dirty="0" err="1" smtClean="0"/>
              <a:t>public</a:t>
            </a:r>
            <a:r>
              <a:rPr lang="es-MX" sz="3600" i="1" dirty="0" smtClean="0"/>
              <a:t> </a:t>
            </a:r>
            <a:r>
              <a:rPr lang="es-MX" sz="3600" i="1" dirty="0"/>
              <a:t>--</a:t>
            </a:r>
            <a:r>
              <a:rPr lang="es-MX" sz="3600" i="1" dirty="0" err="1"/>
              <a:t>permanent</a:t>
            </a:r>
            <a:r>
              <a:rPr lang="es-MX" sz="3600" i="1" dirty="0"/>
              <a:t> --</a:t>
            </a:r>
            <a:r>
              <a:rPr lang="es-MX" sz="3600" i="1" dirty="0" err="1"/>
              <a:t>add-port</a:t>
            </a:r>
            <a:r>
              <a:rPr lang="es-MX" sz="3600" i="1" dirty="0"/>
              <a:t>=9200-9400/</a:t>
            </a:r>
            <a:r>
              <a:rPr lang="es-MX" sz="3600" i="1" dirty="0" err="1"/>
              <a:t>tcp</a:t>
            </a:r>
            <a:r>
              <a:rPr lang="es-MX" sz="3600" i="1" dirty="0"/>
              <a:t> </a:t>
            </a:r>
            <a:endParaRPr lang="es-MX" sz="3600" dirty="0"/>
          </a:p>
          <a:p>
            <a:r>
              <a:rPr lang="es-MX" sz="3600" i="1" dirty="0" smtClean="0"/>
              <a:t>sudo </a:t>
            </a:r>
            <a:r>
              <a:rPr lang="es-MX" sz="3600" i="1" dirty="0"/>
              <a:t>firewall-</a:t>
            </a:r>
            <a:r>
              <a:rPr lang="es-MX" sz="3600" i="1" dirty="0" err="1"/>
              <a:t>cmd</a:t>
            </a:r>
            <a:r>
              <a:rPr lang="es-MX" sz="3600" i="1" dirty="0"/>
              <a:t> --</a:t>
            </a:r>
            <a:r>
              <a:rPr lang="es-MX" sz="3600" i="1" dirty="0" err="1" smtClean="0"/>
              <a:t>zone</a:t>
            </a:r>
            <a:r>
              <a:rPr lang="es-MX" sz="3600" i="1" dirty="0" smtClean="0"/>
              <a:t>=</a:t>
            </a:r>
            <a:r>
              <a:rPr lang="es-MX" sz="3600" i="1" dirty="0" err="1" smtClean="0"/>
              <a:t>public</a:t>
            </a:r>
            <a:r>
              <a:rPr lang="es-MX" sz="3600" i="1" dirty="0" smtClean="0"/>
              <a:t> </a:t>
            </a:r>
            <a:r>
              <a:rPr lang="es-MX" sz="3600" i="1" dirty="0"/>
              <a:t>--</a:t>
            </a:r>
            <a:r>
              <a:rPr lang="es-MX" sz="3600" i="1" dirty="0" err="1"/>
              <a:t>permanent</a:t>
            </a:r>
            <a:r>
              <a:rPr lang="es-MX" sz="3600" i="1" dirty="0"/>
              <a:t> </a:t>
            </a:r>
            <a:r>
              <a:rPr lang="es-MX" sz="3600" i="1" dirty="0" smtClean="0"/>
              <a:t>--</a:t>
            </a:r>
            <a:r>
              <a:rPr lang="es-MX" sz="3600" i="1" dirty="0" err="1" smtClean="0"/>
              <a:t>add-port</a:t>
            </a:r>
            <a:r>
              <a:rPr lang="es-MX" sz="3600" i="1" dirty="0" smtClean="0"/>
              <a:t>=9200-9400/</a:t>
            </a:r>
            <a:r>
              <a:rPr lang="es-MX" sz="3600" i="1" dirty="0" err="1" smtClean="0"/>
              <a:t>udp</a:t>
            </a:r>
            <a:r>
              <a:rPr lang="es-MX" sz="3600" i="1" dirty="0" smtClean="0"/>
              <a:t> </a:t>
            </a:r>
            <a:endParaRPr lang="es-MX" sz="3600" dirty="0"/>
          </a:p>
          <a:p>
            <a:r>
              <a:rPr lang="es-MX" sz="3600" i="1" dirty="0" smtClean="0"/>
              <a:t>sudo </a:t>
            </a:r>
            <a:r>
              <a:rPr lang="es-MX" sz="3600" i="1" dirty="0"/>
              <a:t>firewall-</a:t>
            </a:r>
            <a:r>
              <a:rPr lang="es-MX" sz="3600" i="1" dirty="0" err="1"/>
              <a:t>cmd</a:t>
            </a:r>
            <a:r>
              <a:rPr lang="es-MX" sz="3600" i="1" dirty="0"/>
              <a:t> --</a:t>
            </a:r>
            <a:r>
              <a:rPr lang="es-MX" sz="3600" i="1" dirty="0" err="1" smtClean="0"/>
              <a:t>zone</a:t>
            </a:r>
            <a:r>
              <a:rPr lang="es-MX" sz="3600" i="1" dirty="0" smtClean="0"/>
              <a:t>=</a:t>
            </a:r>
            <a:r>
              <a:rPr lang="es-MX" sz="3600" i="1" dirty="0" err="1" smtClean="0"/>
              <a:t>public</a:t>
            </a:r>
            <a:r>
              <a:rPr lang="es-MX" sz="3600" i="1" dirty="0" smtClean="0"/>
              <a:t> </a:t>
            </a:r>
            <a:r>
              <a:rPr lang="es-MX" sz="3600" i="1" dirty="0"/>
              <a:t>--</a:t>
            </a:r>
            <a:r>
              <a:rPr lang="es-MX" sz="3600" i="1" dirty="0" err="1"/>
              <a:t>permanent</a:t>
            </a:r>
            <a:r>
              <a:rPr lang="es-MX" sz="3600" i="1" dirty="0"/>
              <a:t> </a:t>
            </a:r>
            <a:r>
              <a:rPr lang="es-MX" sz="3600" i="1" dirty="0" smtClean="0"/>
              <a:t>--</a:t>
            </a:r>
            <a:r>
              <a:rPr lang="es-MX" sz="3600" i="1" dirty="0" err="1" smtClean="0"/>
              <a:t>add-source</a:t>
            </a:r>
            <a:r>
              <a:rPr lang="es-MX" sz="3600" i="1" dirty="0" smtClean="0"/>
              <a:t>=</a:t>
            </a:r>
            <a:r>
              <a:rPr lang="es-MX" sz="3600" i="1" dirty="0" err="1" smtClean="0"/>
              <a:t>IPDeLaMaquinaActual</a:t>
            </a:r>
            <a:r>
              <a:rPr lang="es-MX" sz="3600" i="1" dirty="0" smtClean="0"/>
              <a:t> </a:t>
            </a:r>
            <a:endParaRPr lang="es-MX" sz="3600" dirty="0"/>
          </a:p>
          <a:p>
            <a:r>
              <a:rPr lang="en-US" sz="3600" i="1" dirty="0" err="1" smtClean="0"/>
              <a:t>sudo</a:t>
            </a:r>
            <a:r>
              <a:rPr lang="en-US" sz="3600" i="1" dirty="0" smtClean="0"/>
              <a:t> </a:t>
            </a:r>
            <a:r>
              <a:rPr lang="en-US" sz="3600" i="1" dirty="0"/>
              <a:t>firewall-</a:t>
            </a:r>
            <a:r>
              <a:rPr lang="en-US" sz="3600" i="1" dirty="0" err="1"/>
              <a:t>cmd</a:t>
            </a:r>
            <a:r>
              <a:rPr lang="en-US" sz="3600" i="1" dirty="0"/>
              <a:t> --</a:t>
            </a:r>
            <a:r>
              <a:rPr lang="en-US" sz="3600" i="1" dirty="0" smtClean="0"/>
              <a:t>zone=public --permanent --add-source=IPDeOtraMaquina1</a:t>
            </a:r>
          </a:p>
          <a:p>
            <a:pPr marL="0" indent="0">
              <a:buNone/>
            </a:pPr>
            <a:r>
              <a:rPr lang="en-US" sz="3600" i="1" dirty="0" smtClean="0"/>
              <a:t>… </a:t>
            </a:r>
            <a:endParaRPr lang="en-US" sz="3600" dirty="0"/>
          </a:p>
          <a:p>
            <a:r>
              <a:rPr lang="en-US" sz="3600" i="1" dirty="0" err="1"/>
              <a:t>sudo</a:t>
            </a:r>
            <a:r>
              <a:rPr lang="en-US" sz="3600" i="1" dirty="0"/>
              <a:t> firewall-</a:t>
            </a:r>
            <a:r>
              <a:rPr lang="en-US" sz="3600" i="1" dirty="0" err="1"/>
              <a:t>cmd</a:t>
            </a:r>
            <a:r>
              <a:rPr lang="en-US" sz="3600" i="1" dirty="0"/>
              <a:t> --</a:t>
            </a:r>
            <a:r>
              <a:rPr lang="en-US" sz="3600" i="1" dirty="0" smtClean="0"/>
              <a:t>zone=public --permanent </a:t>
            </a:r>
            <a:r>
              <a:rPr lang="en-US" sz="3600" i="1" dirty="0"/>
              <a:t>--</a:t>
            </a:r>
            <a:r>
              <a:rPr lang="en-US" sz="3600" i="1" dirty="0" smtClean="0"/>
              <a:t>add-source=</a:t>
            </a:r>
            <a:r>
              <a:rPr lang="en-US" sz="3600" i="1" dirty="0" err="1" smtClean="0"/>
              <a:t>IPDeOtraMaquinaN</a:t>
            </a:r>
            <a:endParaRPr lang="es-MX" sz="3600" i="1" dirty="0" smtClean="0"/>
          </a:p>
          <a:p>
            <a:r>
              <a:rPr lang="es-MX" sz="3600" i="1" dirty="0" smtClean="0"/>
              <a:t>sudo </a:t>
            </a:r>
            <a:r>
              <a:rPr lang="es-MX" sz="3600" i="1" dirty="0"/>
              <a:t>firewall-</a:t>
            </a:r>
            <a:r>
              <a:rPr lang="es-MX" sz="3600" i="1" dirty="0" err="1"/>
              <a:t>cmd</a:t>
            </a:r>
            <a:r>
              <a:rPr lang="es-MX" sz="3600" i="1" dirty="0"/>
              <a:t> --</a:t>
            </a:r>
            <a:r>
              <a:rPr lang="es-MX" sz="3600" i="1" dirty="0" err="1"/>
              <a:t>reload</a:t>
            </a:r>
            <a:r>
              <a:rPr lang="es-MX" sz="3600" i="1" dirty="0"/>
              <a:t> </a:t>
            </a:r>
            <a:endParaRPr lang="es-MX" sz="3600" dirty="0"/>
          </a:p>
        </p:txBody>
      </p:sp>
      <p:pic>
        <p:nvPicPr>
          <p:cNvPr id="5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126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tivo"/>
          <p:cNvSpPr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 defTabSz="652145" hangingPunct="0">
              <a:lnSpc>
                <a:spcPct val="100000"/>
              </a:lnSpc>
              <a:spcBef>
                <a:spcPts val="3000"/>
              </a:spcBef>
            </a:pPr>
            <a:r>
              <a:rPr lang="pt-BR" sz="5500" dirty="0" err="1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Pasos</a:t>
            </a:r>
            <a:r>
              <a:rPr lang="pt-BR" sz="5500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 de </a:t>
            </a:r>
            <a:r>
              <a:rPr lang="pt-BR" sz="5500" dirty="0" err="1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INSTALACIOn</a:t>
            </a:r>
            <a:r>
              <a:rPr lang="pt-BR" sz="5500" dirty="0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 </a:t>
            </a:r>
            <a:r>
              <a:rPr lang="pt-BR" sz="5500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– </a:t>
            </a:r>
            <a:r>
              <a:rPr lang="pt-BR" sz="5500" dirty="0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RABBITMQ SERVER</a:t>
            </a:r>
            <a:endParaRPr sz="5500" dirty="0">
              <a:solidFill>
                <a:srgbClr val="00B0F0"/>
              </a:solidFill>
              <a:latin typeface="Arial Black"/>
              <a:ea typeface="Arial Black"/>
              <a:cs typeface="Arial Black"/>
              <a:sym typeface="Avenir Next Medium"/>
            </a:endParaRPr>
          </a:p>
        </p:txBody>
      </p:sp>
      <p:sp>
        <p:nvSpPr>
          <p:cNvPr id="178" name="Intelma es una empresa que cuenta con más de 20 años de experiencia en el sector de las telecomunicaciones y 10 en conocer las necesidades y brindar solución NMS a TELCEL.…"/>
          <p:cNvSpPr>
            <a:spLocks noGrp="1"/>
          </p:cNvSpPr>
          <p:nvPr>
            <p:ph type="body" idx="1"/>
          </p:nvPr>
        </p:nvSpPr>
        <p:spPr>
          <a:xfrm>
            <a:off x="513182" y="3145118"/>
            <a:ext cx="22880217" cy="80935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600" dirty="0"/>
          </a:p>
        </p:txBody>
      </p:sp>
      <p:pic>
        <p:nvPicPr>
          <p:cNvPr id="5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Elipse"/>
          <p:cNvSpPr/>
          <p:nvPr/>
        </p:nvSpPr>
        <p:spPr>
          <a:xfrm>
            <a:off x="9493622" y="2046814"/>
            <a:ext cx="3657600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Inicio</a:t>
            </a:r>
            <a:endParaRPr kumimoji="0" lang="es-MX" b="0" i="0" u="none" strike="noStrike" cap="all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3" name="2 Rombo"/>
          <p:cNvSpPr/>
          <p:nvPr/>
        </p:nvSpPr>
        <p:spPr>
          <a:xfrm>
            <a:off x="6276414" y="3301786"/>
            <a:ext cx="10092016" cy="1671122"/>
          </a:xfrm>
          <a:prstGeom prst="diamond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Preguntar al usuario si desea instalar </a:t>
            </a:r>
            <a:r>
              <a:rPr lang="es-MX" dirty="0" err="1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RabbitMQ</a:t>
            </a:r>
            <a:endParaRPr kumimoji="0" lang="es-MX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n-ea"/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6974539" y="5378077"/>
            <a:ext cx="8767483" cy="52212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Pedir al usuario</a:t>
            </a:r>
            <a:r>
              <a:rPr lang="es-MX" dirty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el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path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donde se instalará</a:t>
            </a:r>
            <a:endParaRPr lang="es-MX" dirty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7091080" y="10668882"/>
            <a:ext cx="8767483" cy="52212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Crear usuario para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RabbitMQ</a:t>
            </a:r>
            <a:endParaRPr lang="es-MX" dirty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9646022" y="11751062"/>
            <a:ext cx="3657600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Fin</a:t>
            </a:r>
          </a:p>
        </p:txBody>
      </p:sp>
      <p:cxnSp>
        <p:nvCxnSpPr>
          <p:cNvPr id="9" name="8 Conector recto de flecha"/>
          <p:cNvCxnSpPr>
            <a:stCxn id="2" idx="4"/>
            <a:endCxn id="3" idx="0"/>
          </p:cNvCxnSpPr>
          <p:nvPr/>
        </p:nvCxnSpPr>
        <p:spPr>
          <a:xfrm>
            <a:off x="11322422" y="2710429"/>
            <a:ext cx="0" cy="5913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15 Conector recto de flecha"/>
          <p:cNvCxnSpPr>
            <a:stCxn id="3" idx="2"/>
          </p:cNvCxnSpPr>
          <p:nvPr/>
        </p:nvCxnSpPr>
        <p:spPr>
          <a:xfrm>
            <a:off x="11322422" y="4972908"/>
            <a:ext cx="0" cy="36736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30 Conector recto de flecha"/>
          <p:cNvCxnSpPr>
            <a:stCxn id="13" idx="2"/>
            <a:endCxn id="14" idx="0"/>
          </p:cNvCxnSpPr>
          <p:nvPr/>
        </p:nvCxnSpPr>
        <p:spPr>
          <a:xfrm>
            <a:off x="11474822" y="11191011"/>
            <a:ext cx="0" cy="56005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2" name="161 Conector angular"/>
          <p:cNvCxnSpPr>
            <a:stCxn id="3" idx="3"/>
            <a:endCxn id="14" idx="6"/>
          </p:cNvCxnSpPr>
          <p:nvPr/>
        </p:nvCxnSpPr>
        <p:spPr>
          <a:xfrm flipH="1">
            <a:off x="13303622" y="4137347"/>
            <a:ext cx="3064808" cy="7945523"/>
          </a:xfrm>
          <a:prstGeom prst="bentConnector3">
            <a:avLst>
              <a:gd name="adj1" fmla="val -45582"/>
            </a:avLst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5" name="164 CuadroTexto"/>
          <p:cNvSpPr txBox="1"/>
          <p:nvPr/>
        </p:nvSpPr>
        <p:spPr>
          <a:xfrm>
            <a:off x="11474822" y="4420287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30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Sí</a:t>
            </a:r>
            <a:endParaRPr kumimoji="0" lang="es-MX" sz="3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17891496" y="3749915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/>
              <a:t>No</a:t>
            </a:r>
          </a:p>
        </p:txBody>
      </p:sp>
      <p:sp>
        <p:nvSpPr>
          <p:cNvPr id="24" name="23 Rectángulo redondeado"/>
          <p:cNvSpPr/>
          <p:nvPr/>
        </p:nvSpPr>
        <p:spPr>
          <a:xfrm>
            <a:off x="4445000" y="6267077"/>
            <a:ext cx="13081000" cy="52212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Instalar localmente 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dependencias,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RabbitMQ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y habilitar servicio(con sudo)</a:t>
            </a:r>
            <a:endParaRPr lang="es-MX" dirty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cxnSp>
        <p:nvCxnSpPr>
          <p:cNvPr id="25" name="24 Conector recto de flecha"/>
          <p:cNvCxnSpPr/>
          <p:nvPr/>
        </p:nvCxnSpPr>
        <p:spPr>
          <a:xfrm>
            <a:off x="11322422" y="5836508"/>
            <a:ext cx="0" cy="36736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25 Rectángulo redondeado"/>
          <p:cNvSpPr/>
          <p:nvPr/>
        </p:nvSpPr>
        <p:spPr>
          <a:xfrm>
            <a:off x="5478180" y="7166634"/>
            <a:ext cx="11709400" cy="1339374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Pedir al usuario:</a:t>
            </a:r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1.- IP de la máquina actual.</a:t>
            </a:r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2.- </a:t>
            </a:r>
            <a:r>
              <a:rPr lang="es-MX" dirty="0" err="1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IPs</a:t>
            </a:r>
            <a:r>
              <a:rPr lang="es-MX" dirty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de las demás máquinas 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que se conectarán a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RabbitMQ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.</a:t>
            </a:r>
            <a:endParaRPr lang="es-MX" dirty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11322422" y="6649308"/>
            <a:ext cx="0" cy="50121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22 Rectángulo redondeado"/>
          <p:cNvSpPr/>
          <p:nvPr/>
        </p:nvSpPr>
        <p:spPr>
          <a:xfrm>
            <a:off x="9669928" y="8869382"/>
            <a:ext cx="3439086" cy="52212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Abrir puertos</a:t>
            </a:r>
            <a:endParaRPr lang="es-MX" dirty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cxnSp>
        <p:nvCxnSpPr>
          <p:cNvPr id="28" name="27 Conector recto de flecha"/>
          <p:cNvCxnSpPr/>
          <p:nvPr/>
        </p:nvCxnSpPr>
        <p:spPr>
          <a:xfrm>
            <a:off x="11326531" y="8473952"/>
            <a:ext cx="2" cy="37393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29 Rectángulo redondeado"/>
          <p:cNvSpPr/>
          <p:nvPr/>
        </p:nvSpPr>
        <p:spPr>
          <a:xfrm>
            <a:off x="9144000" y="9707582"/>
            <a:ext cx="4269814" cy="52212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Habilitar consola web</a:t>
            </a:r>
            <a:endParaRPr lang="es-MX" dirty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cxnSp>
        <p:nvCxnSpPr>
          <p:cNvPr id="32" name="31 Conector recto de flecha"/>
          <p:cNvCxnSpPr/>
          <p:nvPr/>
        </p:nvCxnSpPr>
        <p:spPr>
          <a:xfrm>
            <a:off x="11301131" y="9312152"/>
            <a:ext cx="2" cy="37393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34 Conector recto de flecha"/>
          <p:cNvCxnSpPr/>
          <p:nvPr/>
        </p:nvCxnSpPr>
        <p:spPr>
          <a:xfrm>
            <a:off x="11301131" y="10226552"/>
            <a:ext cx="2" cy="37393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4122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tivo"/>
          <p:cNvSpPr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0000"/>
          </a:bodyPr>
          <a:lstStyle/>
          <a:p>
            <a:pPr defTabSz="652145" hangingPunct="0">
              <a:lnSpc>
                <a:spcPct val="100000"/>
              </a:lnSpc>
              <a:spcBef>
                <a:spcPts val="3000"/>
              </a:spcBef>
            </a:pPr>
            <a:r>
              <a:rPr lang="pt-BR" sz="6873" dirty="0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Comandos</a:t>
            </a:r>
            <a:endParaRPr sz="6873" dirty="0">
              <a:solidFill>
                <a:srgbClr val="00B0F0"/>
              </a:solidFill>
              <a:latin typeface="Arial Black"/>
              <a:ea typeface="Arial Black"/>
              <a:cs typeface="Arial Black"/>
              <a:sym typeface="Avenir Next Medium"/>
            </a:endParaRPr>
          </a:p>
        </p:txBody>
      </p:sp>
      <p:sp>
        <p:nvSpPr>
          <p:cNvPr id="178" name="Intelma es una empresa que cuenta con más de 20 años de experiencia en el sector de las telecomunicaciones y 10 en conocer las necesidades y brindar solución NMS a TELCEL.…"/>
          <p:cNvSpPr>
            <a:spLocks noGrp="1"/>
          </p:cNvSpPr>
          <p:nvPr>
            <p:ph type="body" idx="1"/>
          </p:nvPr>
        </p:nvSpPr>
        <p:spPr>
          <a:xfrm>
            <a:off x="513184" y="1875118"/>
            <a:ext cx="22931016" cy="1151068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err="1" smtClean="0"/>
              <a:t>Instalar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localmente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dependencias</a:t>
            </a:r>
            <a:r>
              <a:rPr lang="en-US" sz="3600" b="1" dirty="0"/>
              <a:t> 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RabbitMQ</a:t>
            </a:r>
            <a:r>
              <a:rPr lang="en-US" sz="3600" b="1" dirty="0" smtClean="0"/>
              <a:t> </a:t>
            </a:r>
            <a:r>
              <a:rPr lang="en-US" sz="3600" b="1" dirty="0" smtClean="0"/>
              <a:t>y </a:t>
            </a:r>
            <a:r>
              <a:rPr lang="en-US" sz="3600" b="1" dirty="0" err="1" smtClean="0"/>
              <a:t>habilitar</a:t>
            </a:r>
            <a:r>
              <a:rPr lang="en-US" sz="3600" b="1" dirty="0" smtClean="0"/>
              <a:t> el </a:t>
            </a:r>
            <a:r>
              <a:rPr lang="en-US" sz="3600" b="1" dirty="0" err="1" smtClean="0"/>
              <a:t>servicio</a:t>
            </a:r>
            <a:r>
              <a:rPr lang="en-US" sz="3600" b="1" dirty="0" smtClean="0"/>
              <a:t>:</a:t>
            </a:r>
            <a:endParaRPr lang="en-US" sz="3600" b="1" dirty="0"/>
          </a:p>
          <a:p>
            <a:pPr>
              <a:buFontTx/>
              <a:buChar char="-"/>
            </a:pPr>
            <a:r>
              <a:rPr lang="en-US" sz="3600" dirty="0"/>
              <a:t>c</a:t>
            </a:r>
            <a:r>
              <a:rPr lang="en-US" sz="3600" dirty="0" smtClean="0"/>
              <a:t>d /&lt;</a:t>
            </a:r>
            <a:r>
              <a:rPr lang="en-US" sz="3600" dirty="0" err="1" smtClean="0"/>
              <a:t>pathParaInstalarDadoPorElUsuario</a:t>
            </a:r>
            <a:r>
              <a:rPr lang="en-US" sz="3600" dirty="0" smtClean="0"/>
              <a:t>&gt;</a:t>
            </a:r>
          </a:p>
          <a:p>
            <a:pPr>
              <a:buFontTx/>
              <a:buChar char="-"/>
            </a:pPr>
            <a:r>
              <a:rPr lang="es-MX" sz="3600" i="1" dirty="0"/>
              <a:t>sudo </a:t>
            </a:r>
            <a:r>
              <a:rPr lang="es-MX" sz="3600" i="1" dirty="0" err="1"/>
              <a:t>yum</a:t>
            </a:r>
            <a:r>
              <a:rPr lang="es-MX" sz="3600" i="1" dirty="0"/>
              <a:t> </a:t>
            </a:r>
            <a:r>
              <a:rPr lang="es-MX" sz="3600" i="1" dirty="0" err="1"/>
              <a:t>localinstall</a:t>
            </a:r>
            <a:r>
              <a:rPr lang="es-MX" sz="3600" i="1" dirty="0"/>
              <a:t> </a:t>
            </a:r>
            <a:r>
              <a:rPr lang="es-MX" sz="3600" i="1" dirty="0" smtClean="0"/>
              <a:t> </a:t>
            </a:r>
            <a:r>
              <a:rPr lang="en-US" sz="3600" dirty="0" smtClean="0"/>
              <a:t>/&lt;</a:t>
            </a:r>
            <a:r>
              <a:rPr lang="en-US" sz="3600" dirty="0" err="1"/>
              <a:t>pathDelInstaladorEnElCD</a:t>
            </a:r>
            <a:r>
              <a:rPr lang="en-US" sz="3600" dirty="0" smtClean="0"/>
              <a:t>&gt;/</a:t>
            </a:r>
            <a:r>
              <a:rPr lang="es-MX" sz="3600" i="1" dirty="0" smtClean="0"/>
              <a:t>erlang-18.3.4.6-1.el7.centos.x86_64.rpm </a:t>
            </a:r>
          </a:p>
          <a:p>
            <a:pPr>
              <a:buFontTx/>
              <a:buChar char="-"/>
            </a:pPr>
            <a:r>
              <a:rPr lang="es-MX" sz="3600" i="1" dirty="0"/>
              <a:t>sudo </a:t>
            </a:r>
            <a:r>
              <a:rPr lang="es-MX" sz="3600" i="1" dirty="0" err="1"/>
              <a:t>yum</a:t>
            </a:r>
            <a:r>
              <a:rPr lang="es-MX" sz="3600" i="1" dirty="0"/>
              <a:t> </a:t>
            </a:r>
            <a:r>
              <a:rPr lang="es-MX" sz="3600" i="1" dirty="0" err="1"/>
              <a:t>localinstall</a:t>
            </a:r>
            <a:r>
              <a:rPr lang="es-MX" sz="3600" i="1" dirty="0"/>
              <a:t> </a:t>
            </a:r>
            <a:r>
              <a:rPr lang="es-MX" sz="3600" i="1" dirty="0" smtClean="0"/>
              <a:t> </a:t>
            </a:r>
            <a:r>
              <a:rPr lang="en-US" sz="3600" dirty="0" smtClean="0"/>
              <a:t>/&lt;</a:t>
            </a:r>
            <a:r>
              <a:rPr lang="en-US" sz="3600" dirty="0" err="1"/>
              <a:t>pathDelInstaladorEnElCD</a:t>
            </a:r>
            <a:r>
              <a:rPr lang="en-US" sz="3600" dirty="0" smtClean="0"/>
              <a:t>&gt;/</a:t>
            </a:r>
            <a:r>
              <a:rPr lang="es-MX" sz="3600" i="1" dirty="0" smtClean="0"/>
              <a:t>epel-release-7-9.noarch.rpm</a:t>
            </a:r>
          </a:p>
          <a:p>
            <a:pPr>
              <a:buFontTx/>
              <a:buChar char="-"/>
            </a:pPr>
            <a:r>
              <a:rPr lang="es-MX" sz="3600" i="1" dirty="0" smtClean="0"/>
              <a:t>sudo </a:t>
            </a:r>
            <a:r>
              <a:rPr lang="es-MX" sz="3600" i="1" dirty="0" err="1"/>
              <a:t>yum</a:t>
            </a:r>
            <a:r>
              <a:rPr lang="es-MX" sz="3600" i="1" dirty="0"/>
              <a:t> </a:t>
            </a:r>
            <a:r>
              <a:rPr lang="es-MX" sz="3600" i="1" dirty="0" err="1"/>
              <a:t>localinstall</a:t>
            </a:r>
            <a:r>
              <a:rPr lang="es-MX" sz="3600" i="1" dirty="0"/>
              <a:t> </a:t>
            </a:r>
            <a:r>
              <a:rPr lang="en-US" sz="3600" dirty="0"/>
              <a:t>/&lt;</a:t>
            </a:r>
            <a:r>
              <a:rPr lang="en-US" sz="3600" dirty="0" err="1"/>
              <a:t>pathDelInstaladorEnElCD</a:t>
            </a:r>
            <a:r>
              <a:rPr lang="en-US" sz="3600" dirty="0" smtClean="0"/>
              <a:t>&gt;/</a:t>
            </a:r>
            <a:r>
              <a:rPr lang="es-MX" sz="3600" i="1" dirty="0" smtClean="0"/>
              <a:t>socat-1.7.2.4-1.el7.rf.x86_64.rpm</a:t>
            </a:r>
          </a:p>
          <a:p>
            <a:pPr>
              <a:buFontTx/>
              <a:buChar char="-"/>
            </a:pPr>
            <a:r>
              <a:rPr lang="es-MX" sz="3600" i="1" dirty="0"/>
              <a:t>rpm -</a:t>
            </a:r>
            <a:r>
              <a:rPr lang="es-MX" sz="3600" i="1" dirty="0" err="1"/>
              <a:t>import</a:t>
            </a:r>
            <a:r>
              <a:rPr lang="es-MX" sz="3600" i="1" dirty="0"/>
              <a:t> </a:t>
            </a:r>
            <a:r>
              <a:rPr lang="en-US" sz="3600" dirty="0"/>
              <a:t>/&lt;</a:t>
            </a:r>
            <a:r>
              <a:rPr lang="en-US" sz="3600" dirty="0" err="1"/>
              <a:t>pathDelInstaladorEnElCD</a:t>
            </a:r>
            <a:r>
              <a:rPr lang="en-US" sz="3600" dirty="0" smtClean="0"/>
              <a:t>&gt;/</a:t>
            </a:r>
            <a:r>
              <a:rPr lang="es-MX" sz="3600" i="1" dirty="0" err="1" smtClean="0"/>
              <a:t>rabbitmq-release-signing-key.asc</a:t>
            </a:r>
            <a:endParaRPr lang="es-MX" sz="3600" i="1" dirty="0" smtClean="0"/>
          </a:p>
          <a:p>
            <a:pPr>
              <a:buFontTx/>
              <a:buChar char="-"/>
            </a:pPr>
            <a:r>
              <a:rPr lang="es-MX" sz="3600" i="1" dirty="0"/>
              <a:t>rpm -</a:t>
            </a:r>
            <a:r>
              <a:rPr lang="es-MX" sz="3600" i="1" dirty="0" err="1"/>
              <a:t>Uvh</a:t>
            </a:r>
            <a:r>
              <a:rPr lang="es-MX" sz="3600" i="1" dirty="0"/>
              <a:t> </a:t>
            </a:r>
            <a:r>
              <a:rPr lang="en-US" sz="3600" dirty="0"/>
              <a:t>/&lt;</a:t>
            </a:r>
            <a:r>
              <a:rPr lang="en-US" sz="3600" dirty="0" err="1"/>
              <a:t>pathDelInstaladorEnElCD</a:t>
            </a:r>
            <a:r>
              <a:rPr lang="en-US" sz="3600" dirty="0" smtClean="0"/>
              <a:t>&gt;/</a:t>
            </a:r>
            <a:r>
              <a:rPr lang="es-MX" sz="3600" i="1" dirty="0" smtClean="0"/>
              <a:t>rabbitmq-server-3.6.10-1.el7.noarch.rpm</a:t>
            </a:r>
          </a:p>
          <a:p>
            <a:pPr>
              <a:buFontTx/>
              <a:buChar char="-"/>
            </a:pPr>
            <a:r>
              <a:rPr lang="es-MX" sz="3600" i="1" dirty="0" err="1"/>
              <a:t>systemctl</a:t>
            </a:r>
            <a:r>
              <a:rPr lang="es-MX" sz="3600" i="1" dirty="0"/>
              <a:t> </a:t>
            </a:r>
            <a:r>
              <a:rPr lang="es-MX" sz="3600" i="1" dirty="0" err="1"/>
              <a:t>start</a:t>
            </a:r>
            <a:r>
              <a:rPr lang="es-MX" sz="3600" i="1" dirty="0"/>
              <a:t> </a:t>
            </a:r>
            <a:r>
              <a:rPr lang="es-MX" sz="3600" i="1" dirty="0" err="1" smtClean="0"/>
              <a:t>rabbitmq</a:t>
            </a:r>
            <a:r>
              <a:rPr lang="es-MX" sz="3600" i="1" dirty="0" smtClean="0"/>
              <a:t>-server</a:t>
            </a:r>
          </a:p>
          <a:p>
            <a:pPr>
              <a:buFontTx/>
              <a:buChar char="-"/>
            </a:pPr>
            <a:r>
              <a:rPr lang="es-MX" sz="3600" i="1" dirty="0" err="1"/>
              <a:t>systemctl</a:t>
            </a:r>
            <a:r>
              <a:rPr lang="es-MX" sz="3600" i="1" dirty="0"/>
              <a:t> </a:t>
            </a:r>
            <a:r>
              <a:rPr lang="es-MX" sz="3600" i="1" dirty="0" err="1" smtClean="0"/>
              <a:t>enable</a:t>
            </a:r>
            <a:r>
              <a:rPr lang="es-MX" sz="3600" i="1" dirty="0" smtClean="0"/>
              <a:t> </a:t>
            </a:r>
            <a:r>
              <a:rPr lang="es-MX" sz="3600" i="1" dirty="0" err="1" smtClean="0"/>
              <a:t>rabbitmq</a:t>
            </a:r>
            <a:r>
              <a:rPr lang="es-MX" sz="3600" i="1" dirty="0" smtClean="0"/>
              <a:t>-server</a:t>
            </a:r>
          </a:p>
        </p:txBody>
      </p:sp>
      <p:pic>
        <p:nvPicPr>
          <p:cNvPr id="5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788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tivo"/>
          <p:cNvSpPr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0000"/>
          </a:bodyPr>
          <a:lstStyle/>
          <a:p>
            <a:pPr defTabSz="652145" hangingPunct="0">
              <a:lnSpc>
                <a:spcPct val="100000"/>
              </a:lnSpc>
              <a:spcBef>
                <a:spcPts val="3000"/>
              </a:spcBef>
            </a:pPr>
            <a:r>
              <a:rPr lang="pt-BR" sz="6873" dirty="0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Comandos</a:t>
            </a:r>
            <a:endParaRPr sz="6873" dirty="0">
              <a:solidFill>
                <a:srgbClr val="00B0F0"/>
              </a:solidFill>
              <a:latin typeface="Arial Black"/>
              <a:ea typeface="Arial Black"/>
              <a:cs typeface="Arial Black"/>
              <a:sym typeface="Avenir Next Medium"/>
            </a:endParaRPr>
          </a:p>
        </p:txBody>
      </p:sp>
      <p:sp>
        <p:nvSpPr>
          <p:cNvPr id="178" name="Intelma es una empresa que cuenta con más de 20 años de experiencia en el sector de las telecomunicaciones y 10 en conocer las necesidades y brindar solución NMS a TELCEL.…"/>
          <p:cNvSpPr>
            <a:spLocks noGrp="1"/>
          </p:cNvSpPr>
          <p:nvPr>
            <p:ph type="body" idx="1"/>
          </p:nvPr>
        </p:nvSpPr>
        <p:spPr>
          <a:xfrm>
            <a:off x="513184" y="1875118"/>
            <a:ext cx="22931016" cy="1151068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err="1" smtClean="0"/>
              <a:t>Abrir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puertos</a:t>
            </a:r>
            <a:r>
              <a:rPr lang="en-US" sz="3600" b="1" dirty="0" smtClean="0"/>
              <a:t>:</a:t>
            </a:r>
            <a:endParaRPr lang="en-US" sz="3600" b="1" dirty="0"/>
          </a:p>
          <a:p>
            <a:r>
              <a:rPr lang="es-MX" sz="3600" i="1" dirty="0"/>
              <a:t>firewall-</a:t>
            </a:r>
            <a:r>
              <a:rPr lang="es-MX" sz="3600" i="1" dirty="0" err="1"/>
              <a:t>cmd</a:t>
            </a:r>
            <a:r>
              <a:rPr lang="es-MX" sz="3600" i="1" dirty="0"/>
              <a:t> --</a:t>
            </a:r>
            <a:r>
              <a:rPr lang="es-MX" sz="3600" i="1" dirty="0" err="1"/>
              <a:t>permanent</a:t>
            </a:r>
            <a:r>
              <a:rPr lang="es-MX" sz="3600" i="1" dirty="0"/>
              <a:t> </a:t>
            </a:r>
            <a:r>
              <a:rPr lang="es-MX" sz="3600" i="1" dirty="0" smtClean="0"/>
              <a:t>--new-</a:t>
            </a:r>
            <a:r>
              <a:rPr lang="es-MX" sz="3600" i="1" dirty="0" err="1" smtClean="0"/>
              <a:t>zone</a:t>
            </a:r>
            <a:r>
              <a:rPr lang="es-MX" sz="3600" i="1" dirty="0" smtClean="0"/>
              <a:t>=</a:t>
            </a:r>
            <a:r>
              <a:rPr lang="es-MX" sz="3600" i="1" dirty="0" err="1" smtClean="0"/>
              <a:t>rabbit</a:t>
            </a:r>
            <a:r>
              <a:rPr lang="es-MX" sz="3600" i="1" dirty="0" smtClean="0"/>
              <a:t> </a:t>
            </a:r>
          </a:p>
          <a:p>
            <a:r>
              <a:rPr lang="es-MX" sz="3600" i="1" dirty="0"/>
              <a:t>sudo firewall-</a:t>
            </a:r>
            <a:r>
              <a:rPr lang="es-MX" sz="3600" i="1" dirty="0" err="1"/>
              <a:t>cmd</a:t>
            </a:r>
            <a:r>
              <a:rPr lang="es-MX" sz="3600" i="1" dirty="0"/>
              <a:t> --</a:t>
            </a:r>
            <a:r>
              <a:rPr lang="es-MX" sz="3600" i="1" dirty="0" err="1"/>
              <a:t>zone</a:t>
            </a:r>
            <a:r>
              <a:rPr lang="es-MX" sz="3600" i="1" dirty="0"/>
              <a:t>=</a:t>
            </a:r>
            <a:r>
              <a:rPr lang="es-MX" sz="3600" i="1" dirty="0" err="1"/>
              <a:t>rabbit</a:t>
            </a:r>
            <a:r>
              <a:rPr lang="es-MX" sz="3600" i="1" dirty="0"/>
              <a:t> --</a:t>
            </a:r>
            <a:r>
              <a:rPr lang="es-MX" sz="3600" i="1" dirty="0" err="1"/>
              <a:t>permanent</a:t>
            </a:r>
            <a:r>
              <a:rPr lang="es-MX" sz="3600" i="1" dirty="0"/>
              <a:t> </a:t>
            </a:r>
            <a:r>
              <a:rPr lang="es-MX" sz="3600" i="1" dirty="0" smtClean="0"/>
              <a:t>--</a:t>
            </a:r>
            <a:r>
              <a:rPr lang="es-MX" sz="3600" i="1" dirty="0" err="1" smtClean="0"/>
              <a:t>add-source</a:t>
            </a:r>
            <a:r>
              <a:rPr lang="es-MX" sz="3600" i="1" dirty="0" smtClean="0"/>
              <a:t>=</a:t>
            </a:r>
            <a:r>
              <a:rPr lang="es-MX" sz="3600" i="1" dirty="0" err="1" smtClean="0"/>
              <a:t>IPDeLaMaquinaActual</a:t>
            </a:r>
            <a:endParaRPr lang="es-MX" sz="3600" i="1" dirty="0" smtClean="0"/>
          </a:p>
          <a:p>
            <a:r>
              <a:rPr lang="en-US" sz="3600" i="1" dirty="0" err="1" smtClean="0"/>
              <a:t>sudo</a:t>
            </a:r>
            <a:r>
              <a:rPr lang="en-US" sz="3600" i="1" dirty="0" smtClean="0"/>
              <a:t> </a:t>
            </a:r>
            <a:r>
              <a:rPr lang="en-US" sz="3600" i="1" dirty="0"/>
              <a:t>firewall-</a:t>
            </a:r>
            <a:r>
              <a:rPr lang="en-US" sz="3600" i="1" dirty="0" err="1"/>
              <a:t>cmd</a:t>
            </a:r>
            <a:r>
              <a:rPr lang="en-US" sz="3600" i="1" dirty="0"/>
              <a:t> --</a:t>
            </a:r>
            <a:r>
              <a:rPr lang="en-US" sz="3600" i="1" dirty="0" smtClean="0"/>
              <a:t>zone=rabbit --permanent --add-source=IPDeOtraMaquina1</a:t>
            </a:r>
          </a:p>
          <a:p>
            <a:pPr marL="0" indent="0">
              <a:buNone/>
            </a:pPr>
            <a:r>
              <a:rPr lang="en-US" sz="3600" i="1" dirty="0" smtClean="0"/>
              <a:t>… </a:t>
            </a:r>
            <a:endParaRPr lang="en-US" sz="3600" dirty="0"/>
          </a:p>
          <a:p>
            <a:r>
              <a:rPr lang="en-US" sz="3600" i="1" dirty="0" err="1"/>
              <a:t>sudo</a:t>
            </a:r>
            <a:r>
              <a:rPr lang="en-US" sz="3600" i="1" dirty="0"/>
              <a:t> firewall-</a:t>
            </a:r>
            <a:r>
              <a:rPr lang="en-US" sz="3600" i="1" dirty="0" err="1"/>
              <a:t>cmd</a:t>
            </a:r>
            <a:r>
              <a:rPr lang="en-US" sz="3600" i="1" dirty="0"/>
              <a:t> --</a:t>
            </a:r>
            <a:r>
              <a:rPr lang="en-US" sz="3600" i="1" dirty="0" smtClean="0"/>
              <a:t>zone=rabbit --permanent </a:t>
            </a:r>
            <a:r>
              <a:rPr lang="en-US" sz="3600" i="1" dirty="0"/>
              <a:t>--</a:t>
            </a:r>
            <a:r>
              <a:rPr lang="en-US" sz="3600" i="1" dirty="0" smtClean="0"/>
              <a:t>add-source=</a:t>
            </a:r>
            <a:r>
              <a:rPr lang="en-US" sz="3600" i="1" dirty="0" err="1" smtClean="0"/>
              <a:t>IPDeOtraMaquinaN</a:t>
            </a:r>
            <a:endParaRPr lang="en-US" sz="3600" i="1" dirty="0" smtClean="0"/>
          </a:p>
          <a:p>
            <a:r>
              <a:rPr lang="es-MX" sz="3600" i="1" dirty="0"/>
              <a:t>sudo firewall-</a:t>
            </a:r>
            <a:r>
              <a:rPr lang="es-MX" sz="3600" i="1" dirty="0" err="1"/>
              <a:t>cmd</a:t>
            </a:r>
            <a:r>
              <a:rPr lang="es-MX" sz="3600" i="1" dirty="0"/>
              <a:t> --</a:t>
            </a:r>
            <a:r>
              <a:rPr lang="es-MX" sz="3600" i="1" dirty="0" err="1"/>
              <a:t>permanent</a:t>
            </a:r>
            <a:r>
              <a:rPr lang="es-MX" sz="3600" i="1" dirty="0"/>
              <a:t> --</a:t>
            </a:r>
            <a:r>
              <a:rPr lang="es-MX" sz="3600" i="1" dirty="0" err="1"/>
              <a:t>zone</a:t>
            </a:r>
            <a:r>
              <a:rPr lang="es-MX" sz="3600" i="1" dirty="0"/>
              <a:t>=</a:t>
            </a:r>
            <a:r>
              <a:rPr lang="es-MX" sz="3600" i="1" dirty="0" err="1"/>
              <a:t>rabbit</a:t>
            </a:r>
            <a:r>
              <a:rPr lang="es-MX" sz="3600" i="1" dirty="0"/>
              <a:t> --</a:t>
            </a:r>
            <a:r>
              <a:rPr lang="es-MX" sz="3600" i="1" dirty="0" err="1" smtClean="0"/>
              <a:t>add-service</a:t>
            </a:r>
            <a:r>
              <a:rPr lang="es-MX" sz="3600" i="1" dirty="0" smtClean="0"/>
              <a:t>=</a:t>
            </a:r>
            <a:r>
              <a:rPr lang="es-MX" sz="3600" i="1" dirty="0" err="1" smtClean="0"/>
              <a:t>ssh</a:t>
            </a:r>
            <a:endParaRPr lang="es-MX" sz="3600" i="1" dirty="0" smtClean="0"/>
          </a:p>
        </p:txBody>
      </p:sp>
      <p:pic>
        <p:nvPicPr>
          <p:cNvPr id="5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059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tivo"/>
          <p:cNvSpPr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0000"/>
          </a:bodyPr>
          <a:lstStyle/>
          <a:p>
            <a:pPr defTabSz="652145" hangingPunct="0">
              <a:lnSpc>
                <a:spcPct val="100000"/>
              </a:lnSpc>
              <a:spcBef>
                <a:spcPts val="3000"/>
              </a:spcBef>
            </a:pPr>
            <a:r>
              <a:rPr lang="pt-BR" sz="6873" dirty="0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Comandos</a:t>
            </a:r>
            <a:endParaRPr sz="6873" dirty="0">
              <a:solidFill>
                <a:srgbClr val="00B0F0"/>
              </a:solidFill>
              <a:latin typeface="Arial Black"/>
              <a:ea typeface="Arial Black"/>
              <a:cs typeface="Arial Black"/>
              <a:sym typeface="Avenir Next Medium"/>
            </a:endParaRPr>
          </a:p>
        </p:txBody>
      </p:sp>
      <p:sp>
        <p:nvSpPr>
          <p:cNvPr id="178" name="Intelma es una empresa que cuenta con más de 20 años de experiencia en el sector de las telecomunicaciones y 10 en conocer las necesidades y brindar solución NMS a TELCEL.…"/>
          <p:cNvSpPr>
            <a:spLocks noGrp="1"/>
          </p:cNvSpPr>
          <p:nvPr>
            <p:ph type="body" idx="1"/>
          </p:nvPr>
        </p:nvSpPr>
        <p:spPr>
          <a:xfrm>
            <a:off x="513184" y="1875118"/>
            <a:ext cx="22931016" cy="1151068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s-MX" sz="3600" i="1" dirty="0" smtClean="0"/>
              <a:t>sudo firewall-</a:t>
            </a:r>
            <a:r>
              <a:rPr lang="es-MX" sz="3600" i="1" dirty="0" err="1" smtClean="0"/>
              <a:t>cmd</a:t>
            </a:r>
            <a:r>
              <a:rPr lang="es-MX" sz="3600" i="1" dirty="0" smtClean="0"/>
              <a:t> --</a:t>
            </a:r>
            <a:r>
              <a:rPr lang="es-MX" sz="3600" i="1" dirty="0" err="1" smtClean="0"/>
              <a:t>permanent</a:t>
            </a:r>
            <a:r>
              <a:rPr lang="es-MX" sz="3600" i="1" dirty="0" smtClean="0"/>
              <a:t> --</a:t>
            </a:r>
            <a:r>
              <a:rPr lang="es-MX" sz="3600" i="1" dirty="0" err="1" smtClean="0"/>
              <a:t>add-port</a:t>
            </a:r>
            <a:r>
              <a:rPr lang="es-MX" sz="3600" i="1" dirty="0" smtClean="0"/>
              <a:t>=4369/</a:t>
            </a:r>
            <a:r>
              <a:rPr lang="es-MX" sz="3600" i="1" dirty="0" err="1" smtClean="0"/>
              <a:t>tcp</a:t>
            </a:r>
            <a:r>
              <a:rPr lang="es-MX" sz="3600" i="1" dirty="0" smtClean="0"/>
              <a:t> --</a:t>
            </a:r>
            <a:r>
              <a:rPr lang="es-MX" sz="3600" i="1" dirty="0" err="1" smtClean="0"/>
              <a:t>zone</a:t>
            </a:r>
            <a:r>
              <a:rPr lang="es-MX" sz="3600" i="1" dirty="0" smtClean="0"/>
              <a:t>=</a:t>
            </a:r>
            <a:r>
              <a:rPr lang="es-MX" sz="3600" i="1" dirty="0" err="1" smtClean="0"/>
              <a:t>rabbit</a:t>
            </a:r>
            <a:endParaRPr lang="es-MX" sz="3600" i="1" dirty="0" smtClean="0"/>
          </a:p>
          <a:p>
            <a:r>
              <a:rPr lang="es-MX" sz="3600" i="1" dirty="0" smtClean="0"/>
              <a:t>sudo </a:t>
            </a:r>
            <a:r>
              <a:rPr lang="es-MX" sz="3600" i="1" dirty="0"/>
              <a:t>firewall-</a:t>
            </a:r>
            <a:r>
              <a:rPr lang="es-MX" sz="3600" i="1" dirty="0" err="1"/>
              <a:t>cmd</a:t>
            </a:r>
            <a:r>
              <a:rPr lang="es-MX" sz="3600" i="1" dirty="0"/>
              <a:t> --</a:t>
            </a:r>
            <a:r>
              <a:rPr lang="es-MX" sz="3600" i="1" dirty="0" err="1"/>
              <a:t>permanent</a:t>
            </a:r>
            <a:r>
              <a:rPr lang="es-MX" sz="3600" i="1" dirty="0"/>
              <a:t> --</a:t>
            </a:r>
            <a:r>
              <a:rPr lang="es-MX" sz="3600" i="1" dirty="0" err="1"/>
              <a:t>add-port</a:t>
            </a:r>
            <a:r>
              <a:rPr lang="es-MX" sz="3600" i="1" dirty="0"/>
              <a:t>=5671-5672/</a:t>
            </a:r>
            <a:r>
              <a:rPr lang="es-MX" sz="3600" i="1" dirty="0" err="1"/>
              <a:t>tcp</a:t>
            </a:r>
            <a:r>
              <a:rPr lang="es-MX" sz="3600" i="1" dirty="0"/>
              <a:t> </a:t>
            </a:r>
            <a:r>
              <a:rPr lang="es-MX" sz="3600" i="1" dirty="0" smtClean="0"/>
              <a:t>--</a:t>
            </a:r>
            <a:r>
              <a:rPr lang="es-MX" sz="3600" i="1" dirty="0" err="1" smtClean="0"/>
              <a:t>zone</a:t>
            </a:r>
            <a:r>
              <a:rPr lang="es-MX" sz="3600" i="1" dirty="0" smtClean="0"/>
              <a:t>=</a:t>
            </a:r>
            <a:r>
              <a:rPr lang="es-MX" sz="3600" i="1" dirty="0" err="1" smtClean="0"/>
              <a:t>rabbit</a:t>
            </a:r>
            <a:endParaRPr lang="es-MX" sz="3600" i="1" dirty="0" smtClean="0"/>
          </a:p>
          <a:p>
            <a:r>
              <a:rPr lang="es-MX" sz="3600" i="1" dirty="0"/>
              <a:t>sudo firewall-</a:t>
            </a:r>
            <a:r>
              <a:rPr lang="es-MX" sz="3600" i="1" dirty="0" err="1"/>
              <a:t>cmd</a:t>
            </a:r>
            <a:r>
              <a:rPr lang="es-MX" sz="3600" i="1" dirty="0"/>
              <a:t> --</a:t>
            </a:r>
            <a:r>
              <a:rPr lang="es-MX" sz="3600" i="1" dirty="0" err="1"/>
              <a:t>permanent</a:t>
            </a:r>
            <a:r>
              <a:rPr lang="es-MX" sz="3600" i="1" dirty="0"/>
              <a:t> --</a:t>
            </a:r>
            <a:r>
              <a:rPr lang="es-MX" sz="3600" i="1" dirty="0" err="1"/>
              <a:t>add-port</a:t>
            </a:r>
            <a:r>
              <a:rPr lang="es-MX" sz="3600" i="1" dirty="0"/>
              <a:t>=61613-61614/</a:t>
            </a:r>
            <a:r>
              <a:rPr lang="es-MX" sz="3600" i="1" dirty="0" err="1"/>
              <a:t>tcp</a:t>
            </a:r>
            <a:r>
              <a:rPr lang="es-MX" sz="3600" i="1" dirty="0"/>
              <a:t> </a:t>
            </a:r>
            <a:r>
              <a:rPr lang="es-MX" sz="3600" i="1" dirty="0" smtClean="0"/>
              <a:t>--</a:t>
            </a:r>
            <a:r>
              <a:rPr lang="es-MX" sz="3600" i="1" dirty="0" err="1" smtClean="0"/>
              <a:t>zone</a:t>
            </a:r>
            <a:r>
              <a:rPr lang="es-MX" sz="3600" i="1" dirty="0" smtClean="0"/>
              <a:t>=</a:t>
            </a:r>
            <a:r>
              <a:rPr lang="es-MX" sz="3600" i="1" dirty="0" err="1" smtClean="0"/>
              <a:t>rabbit</a:t>
            </a:r>
            <a:endParaRPr lang="es-MX" sz="3600" i="1" dirty="0" smtClean="0"/>
          </a:p>
          <a:p>
            <a:r>
              <a:rPr lang="es-MX" sz="3600" i="1" dirty="0"/>
              <a:t>sudo firewall-</a:t>
            </a:r>
            <a:r>
              <a:rPr lang="es-MX" sz="3600" i="1" dirty="0" err="1"/>
              <a:t>cmd</a:t>
            </a:r>
            <a:r>
              <a:rPr lang="es-MX" sz="3600" i="1" dirty="0"/>
              <a:t> --</a:t>
            </a:r>
            <a:r>
              <a:rPr lang="es-MX" sz="3600" i="1" dirty="0" err="1"/>
              <a:t>permanent</a:t>
            </a:r>
            <a:r>
              <a:rPr lang="es-MX" sz="3600" i="1" dirty="0"/>
              <a:t> --</a:t>
            </a:r>
            <a:r>
              <a:rPr lang="es-MX" sz="3600" i="1" dirty="0" err="1"/>
              <a:t>add-port</a:t>
            </a:r>
            <a:r>
              <a:rPr lang="es-MX" sz="3600" i="1" dirty="0"/>
              <a:t>=1883/</a:t>
            </a:r>
            <a:r>
              <a:rPr lang="es-MX" sz="3600" i="1" dirty="0" err="1"/>
              <a:t>tcp</a:t>
            </a:r>
            <a:r>
              <a:rPr lang="es-MX" sz="3600" i="1" dirty="0"/>
              <a:t> --</a:t>
            </a:r>
            <a:r>
              <a:rPr lang="es-MX" sz="3600" i="1" dirty="0" err="1" smtClean="0"/>
              <a:t>zone</a:t>
            </a:r>
            <a:r>
              <a:rPr lang="es-MX" sz="3600" i="1" dirty="0" smtClean="0"/>
              <a:t>=</a:t>
            </a:r>
            <a:r>
              <a:rPr lang="es-MX" sz="3600" i="1" dirty="0" err="1" smtClean="0"/>
              <a:t>rabbit</a:t>
            </a:r>
            <a:endParaRPr lang="es-MX" sz="3600" i="1" dirty="0" smtClean="0"/>
          </a:p>
          <a:p>
            <a:r>
              <a:rPr lang="es-MX" sz="3600" i="1" dirty="0"/>
              <a:t>sudo firewall-</a:t>
            </a:r>
            <a:r>
              <a:rPr lang="es-MX" sz="3600" i="1" dirty="0" err="1"/>
              <a:t>cmd</a:t>
            </a:r>
            <a:r>
              <a:rPr lang="es-MX" sz="3600" i="1" dirty="0"/>
              <a:t> --</a:t>
            </a:r>
            <a:r>
              <a:rPr lang="es-MX" sz="3600" i="1" dirty="0" err="1"/>
              <a:t>permanent</a:t>
            </a:r>
            <a:r>
              <a:rPr lang="es-MX" sz="3600" i="1" dirty="0"/>
              <a:t> --</a:t>
            </a:r>
            <a:r>
              <a:rPr lang="es-MX" sz="3600" i="1" dirty="0" err="1"/>
              <a:t>add-port</a:t>
            </a:r>
            <a:r>
              <a:rPr lang="es-MX" sz="3600" i="1" dirty="0"/>
              <a:t>=9300/</a:t>
            </a:r>
            <a:r>
              <a:rPr lang="es-MX" sz="3600" i="1" dirty="0" err="1"/>
              <a:t>tcp</a:t>
            </a:r>
            <a:r>
              <a:rPr lang="es-MX" sz="3600" i="1" dirty="0"/>
              <a:t> --</a:t>
            </a:r>
            <a:r>
              <a:rPr lang="es-MX" sz="3600" i="1" dirty="0" err="1"/>
              <a:t>zone</a:t>
            </a:r>
            <a:r>
              <a:rPr lang="es-MX" sz="3600" i="1" dirty="0"/>
              <a:t>=</a:t>
            </a:r>
            <a:r>
              <a:rPr lang="es-MX" sz="3600" i="1" dirty="0" err="1"/>
              <a:t>rabbit</a:t>
            </a:r>
            <a:endParaRPr lang="es-MX" sz="3600" i="1" dirty="0" smtClean="0"/>
          </a:p>
          <a:p>
            <a:r>
              <a:rPr lang="es-MX" sz="3600" i="1" dirty="0" smtClean="0"/>
              <a:t>sudo </a:t>
            </a:r>
            <a:r>
              <a:rPr lang="es-MX" sz="3600" i="1" dirty="0"/>
              <a:t>firewall-</a:t>
            </a:r>
            <a:r>
              <a:rPr lang="es-MX" sz="3600" i="1" dirty="0" err="1"/>
              <a:t>cmd</a:t>
            </a:r>
            <a:r>
              <a:rPr lang="es-MX" sz="3600" i="1" dirty="0"/>
              <a:t> --</a:t>
            </a:r>
            <a:r>
              <a:rPr lang="es-MX" sz="3600" i="1" dirty="0" err="1"/>
              <a:t>reload</a:t>
            </a:r>
            <a:r>
              <a:rPr lang="es-MX" sz="3600" i="1" dirty="0"/>
              <a:t> </a:t>
            </a:r>
            <a:endParaRPr lang="es-MX" sz="3600" i="1" dirty="0" smtClean="0"/>
          </a:p>
          <a:p>
            <a:pPr marL="0" indent="0">
              <a:buNone/>
            </a:pPr>
            <a:r>
              <a:rPr lang="en-US" sz="3600" b="1" dirty="0" err="1" smtClean="0"/>
              <a:t>Comando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requerido</a:t>
            </a:r>
            <a:r>
              <a:rPr lang="en-US" sz="3600" b="1" dirty="0" smtClean="0"/>
              <a:t> para </a:t>
            </a:r>
            <a:r>
              <a:rPr lang="en-US" sz="3600" b="1" dirty="0" err="1" smtClean="0"/>
              <a:t>cuando</a:t>
            </a:r>
            <a:r>
              <a:rPr lang="en-US" sz="3600" b="1" dirty="0" smtClean="0"/>
              <a:t> SE Linux </a:t>
            </a:r>
            <a:r>
              <a:rPr lang="en-US" sz="3600" b="1" dirty="0" err="1" smtClean="0"/>
              <a:t>está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habilitado</a:t>
            </a:r>
            <a:endParaRPr lang="en-US" sz="3600" b="1" dirty="0"/>
          </a:p>
          <a:p>
            <a:r>
              <a:rPr lang="es-MX" sz="3600" i="1" dirty="0" err="1"/>
              <a:t>setsebool</a:t>
            </a:r>
            <a:r>
              <a:rPr lang="es-MX" sz="3600" i="1" dirty="0"/>
              <a:t> -P </a:t>
            </a:r>
            <a:r>
              <a:rPr lang="es-MX" sz="3600" i="1" dirty="0" err="1"/>
              <a:t>nis_enabled</a:t>
            </a:r>
            <a:r>
              <a:rPr lang="es-MX" sz="3600" i="1" dirty="0"/>
              <a:t> </a:t>
            </a:r>
            <a:r>
              <a:rPr lang="es-MX" sz="3600" i="1" dirty="0" smtClean="0"/>
              <a:t>1</a:t>
            </a:r>
          </a:p>
          <a:p>
            <a:pPr marL="0" indent="0">
              <a:buNone/>
            </a:pPr>
            <a:r>
              <a:rPr lang="en-US" sz="3600" b="1" dirty="0" err="1" smtClean="0"/>
              <a:t>Habilitar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consola</a:t>
            </a:r>
            <a:r>
              <a:rPr lang="en-US" sz="3600" b="1" dirty="0" smtClean="0"/>
              <a:t> Web</a:t>
            </a:r>
            <a:endParaRPr lang="en-US" sz="3600" b="1" dirty="0"/>
          </a:p>
          <a:p>
            <a:r>
              <a:rPr lang="es-MX" sz="3600" i="1" dirty="0" err="1"/>
              <a:t>rabbitmq-plugins</a:t>
            </a:r>
            <a:r>
              <a:rPr lang="es-MX" sz="3600" i="1" dirty="0"/>
              <a:t> </a:t>
            </a:r>
            <a:r>
              <a:rPr lang="es-MX" sz="3600" i="1" dirty="0" err="1"/>
              <a:t>enable</a:t>
            </a:r>
            <a:r>
              <a:rPr lang="es-MX" sz="3600" i="1" dirty="0"/>
              <a:t> </a:t>
            </a:r>
            <a:r>
              <a:rPr lang="es-MX" sz="3600" i="1" dirty="0" err="1"/>
              <a:t>rabbitmq_management</a:t>
            </a:r>
            <a:r>
              <a:rPr lang="es-MX" sz="3600" i="1" dirty="0"/>
              <a:t> </a:t>
            </a:r>
            <a:endParaRPr lang="es-MX" sz="3600" i="1" dirty="0" smtClean="0"/>
          </a:p>
          <a:p>
            <a:r>
              <a:rPr lang="es-MX" sz="3600" i="1" dirty="0" err="1"/>
              <a:t>chown</a:t>
            </a:r>
            <a:r>
              <a:rPr lang="es-MX" sz="3600" i="1" dirty="0"/>
              <a:t> -R </a:t>
            </a:r>
            <a:r>
              <a:rPr lang="es-MX" sz="3600" i="1" dirty="0" err="1"/>
              <a:t>rabbitmq:rabbitmq</a:t>
            </a:r>
            <a:r>
              <a:rPr lang="es-MX" sz="3600" i="1" dirty="0"/>
              <a:t> /</a:t>
            </a:r>
            <a:r>
              <a:rPr lang="es-MX" sz="3600" i="1" dirty="0" err="1"/>
              <a:t>var</a:t>
            </a:r>
            <a:r>
              <a:rPr lang="es-MX" sz="3600" i="1" dirty="0"/>
              <a:t>/</a:t>
            </a:r>
            <a:r>
              <a:rPr lang="es-MX" sz="3600" i="1" dirty="0" err="1"/>
              <a:t>lib</a:t>
            </a:r>
            <a:r>
              <a:rPr lang="es-MX" sz="3600" i="1" dirty="0"/>
              <a:t>/</a:t>
            </a:r>
            <a:r>
              <a:rPr lang="es-MX" sz="3600" i="1" dirty="0" err="1"/>
              <a:t>rabbitmq</a:t>
            </a:r>
            <a:r>
              <a:rPr lang="es-MX" sz="3600" i="1" dirty="0"/>
              <a:t>/ </a:t>
            </a:r>
          </a:p>
          <a:p>
            <a:pPr marL="0" indent="0">
              <a:buNone/>
            </a:pPr>
            <a:endParaRPr lang="es-MX" sz="3600" i="1" dirty="0" smtClean="0"/>
          </a:p>
          <a:p>
            <a:r>
              <a:rPr lang="es-MX" sz="3600" i="1" dirty="0" smtClean="0"/>
              <a:t> </a:t>
            </a:r>
            <a:endParaRPr lang="es-MX" sz="3600" i="1" dirty="0"/>
          </a:p>
          <a:p>
            <a:endParaRPr lang="es-MX" sz="3600" dirty="0"/>
          </a:p>
        </p:txBody>
      </p:sp>
      <p:pic>
        <p:nvPicPr>
          <p:cNvPr id="5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519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tivo"/>
          <p:cNvSpPr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0000"/>
          </a:bodyPr>
          <a:lstStyle/>
          <a:p>
            <a:pPr defTabSz="652145" hangingPunct="0">
              <a:lnSpc>
                <a:spcPct val="100000"/>
              </a:lnSpc>
              <a:spcBef>
                <a:spcPts val="3000"/>
              </a:spcBef>
            </a:pPr>
            <a:r>
              <a:rPr lang="pt-BR" sz="6873" dirty="0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Comandos</a:t>
            </a:r>
            <a:endParaRPr sz="6873" dirty="0">
              <a:solidFill>
                <a:srgbClr val="00B0F0"/>
              </a:solidFill>
              <a:latin typeface="Arial Black"/>
              <a:ea typeface="Arial Black"/>
              <a:cs typeface="Arial Black"/>
              <a:sym typeface="Avenir Next Medium"/>
            </a:endParaRPr>
          </a:p>
        </p:txBody>
      </p:sp>
      <p:sp>
        <p:nvSpPr>
          <p:cNvPr id="178" name="Intelma es una empresa que cuenta con más de 20 años de experiencia en el sector de las telecomunicaciones y 10 en conocer las necesidades y brindar solución NMS a TELCEL.…"/>
          <p:cNvSpPr>
            <a:spLocks noGrp="1"/>
          </p:cNvSpPr>
          <p:nvPr>
            <p:ph type="body" idx="1"/>
          </p:nvPr>
        </p:nvSpPr>
        <p:spPr>
          <a:xfrm>
            <a:off x="513184" y="3251200"/>
            <a:ext cx="22931016" cy="4292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err="1" smtClean="0"/>
              <a:t>Crear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usuario</a:t>
            </a:r>
            <a:r>
              <a:rPr lang="en-US" sz="3600" b="1" dirty="0" smtClean="0"/>
              <a:t> para </a:t>
            </a:r>
            <a:r>
              <a:rPr lang="en-US" sz="3600" b="1" dirty="0" err="1" smtClean="0"/>
              <a:t>RabbitMQ</a:t>
            </a:r>
            <a:endParaRPr lang="en-US" sz="3600" b="1" dirty="0"/>
          </a:p>
          <a:p>
            <a:r>
              <a:rPr lang="es-MX" sz="3600" i="1" dirty="0" err="1"/>
              <a:t>rabbitmqctl</a:t>
            </a:r>
            <a:r>
              <a:rPr lang="es-MX" sz="3600" i="1" dirty="0"/>
              <a:t> </a:t>
            </a:r>
            <a:r>
              <a:rPr lang="es-MX" sz="3600" i="1" dirty="0" err="1"/>
              <a:t>add_user</a:t>
            </a:r>
            <a:r>
              <a:rPr lang="es-MX" sz="3600" i="1" dirty="0"/>
              <a:t> </a:t>
            </a:r>
            <a:r>
              <a:rPr lang="es-MX" sz="3600" i="1" dirty="0" err="1"/>
              <a:t>intelmas</a:t>
            </a:r>
            <a:r>
              <a:rPr lang="es-MX" sz="3600" i="1" dirty="0"/>
              <a:t> 1nt3lm4s </a:t>
            </a:r>
            <a:endParaRPr lang="es-MX" sz="3600" i="1" dirty="0" smtClean="0"/>
          </a:p>
          <a:p>
            <a:r>
              <a:rPr lang="es-MX" sz="3600" i="1" dirty="0" err="1"/>
              <a:t>rabbitmqctl</a:t>
            </a:r>
            <a:r>
              <a:rPr lang="es-MX" sz="3600" i="1" dirty="0"/>
              <a:t> </a:t>
            </a:r>
            <a:r>
              <a:rPr lang="es-MX" sz="3600" i="1" dirty="0" err="1"/>
              <a:t>set_user_tags</a:t>
            </a:r>
            <a:r>
              <a:rPr lang="es-MX" sz="3600" i="1" dirty="0"/>
              <a:t> </a:t>
            </a:r>
            <a:r>
              <a:rPr lang="es-MX" sz="3600" i="1" dirty="0" err="1"/>
              <a:t>intelmas</a:t>
            </a:r>
            <a:r>
              <a:rPr lang="es-MX" sz="3600" i="1" dirty="0"/>
              <a:t> </a:t>
            </a:r>
            <a:r>
              <a:rPr lang="es-MX" sz="3600" i="1" dirty="0" err="1"/>
              <a:t>intelmas</a:t>
            </a:r>
            <a:r>
              <a:rPr lang="es-MX" sz="3600" i="1" dirty="0"/>
              <a:t> </a:t>
            </a:r>
            <a:endParaRPr lang="es-MX" sz="3600" i="1" dirty="0" smtClean="0"/>
          </a:p>
          <a:p>
            <a:r>
              <a:rPr lang="es-MX" sz="3600" i="1" dirty="0" err="1"/>
              <a:t>rabbitmqctl</a:t>
            </a:r>
            <a:r>
              <a:rPr lang="es-MX" sz="3600" i="1" dirty="0"/>
              <a:t> </a:t>
            </a:r>
            <a:r>
              <a:rPr lang="es-MX" sz="3600" i="1" dirty="0" err="1"/>
              <a:t>set_permissions</a:t>
            </a:r>
            <a:r>
              <a:rPr lang="es-MX" sz="3600" i="1" dirty="0"/>
              <a:t> -p / </a:t>
            </a:r>
            <a:r>
              <a:rPr lang="es-MX" sz="3600" i="1" dirty="0" err="1"/>
              <a:t>intelmas</a:t>
            </a:r>
            <a:r>
              <a:rPr lang="es-MX" sz="3600" i="1" dirty="0"/>
              <a:t> ".*" ".*" ".*" </a:t>
            </a:r>
            <a:r>
              <a:rPr lang="es-MX" sz="3600" i="1" dirty="0" smtClean="0"/>
              <a:t> </a:t>
            </a:r>
            <a:endParaRPr lang="es-MX" sz="3600" i="1" dirty="0"/>
          </a:p>
          <a:p>
            <a:endParaRPr lang="es-MX" sz="3600" dirty="0"/>
          </a:p>
        </p:txBody>
      </p:sp>
      <p:pic>
        <p:nvPicPr>
          <p:cNvPr id="5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939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tivo"/>
          <p:cNvSpPr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0000"/>
          </a:bodyPr>
          <a:lstStyle/>
          <a:p>
            <a:pPr defTabSz="652145" hangingPunct="0">
              <a:lnSpc>
                <a:spcPct val="100000"/>
              </a:lnSpc>
              <a:spcBef>
                <a:spcPts val="3000"/>
              </a:spcBef>
            </a:pPr>
            <a:r>
              <a:rPr lang="pt-BR" sz="6873" dirty="0" err="1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Pasos</a:t>
            </a:r>
            <a:r>
              <a:rPr lang="pt-BR" sz="6873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 de </a:t>
            </a:r>
            <a:r>
              <a:rPr lang="pt-BR" sz="6873" dirty="0" err="1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INSTALACIOn</a:t>
            </a:r>
            <a:r>
              <a:rPr lang="pt-BR" sz="6873" dirty="0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 </a:t>
            </a:r>
            <a:r>
              <a:rPr lang="pt-BR" sz="6873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– </a:t>
            </a:r>
            <a:r>
              <a:rPr lang="pt-BR" sz="6873" dirty="0" err="1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NodeJS</a:t>
            </a:r>
            <a:endParaRPr sz="6873" dirty="0">
              <a:solidFill>
                <a:srgbClr val="00B0F0"/>
              </a:solidFill>
              <a:latin typeface="Arial Black"/>
              <a:ea typeface="Arial Black"/>
              <a:cs typeface="Arial Black"/>
              <a:sym typeface="Avenir Next Medium"/>
            </a:endParaRPr>
          </a:p>
        </p:txBody>
      </p:sp>
      <p:sp>
        <p:nvSpPr>
          <p:cNvPr id="178" name="Intelma es una empresa que cuenta con más de 20 años de experiencia en el sector de las telecomunicaciones y 10 en conocer las necesidades y brindar solución NMS a TELCEL.…"/>
          <p:cNvSpPr>
            <a:spLocks noGrp="1"/>
          </p:cNvSpPr>
          <p:nvPr>
            <p:ph type="body" idx="1"/>
          </p:nvPr>
        </p:nvSpPr>
        <p:spPr>
          <a:xfrm>
            <a:off x="513183" y="3145118"/>
            <a:ext cx="22860000" cy="858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600" dirty="0"/>
          </a:p>
        </p:txBody>
      </p:sp>
      <p:pic>
        <p:nvPicPr>
          <p:cNvPr id="5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Elipse"/>
          <p:cNvSpPr/>
          <p:nvPr/>
        </p:nvSpPr>
        <p:spPr>
          <a:xfrm>
            <a:off x="9493622" y="5171014"/>
            <a:ext cx="3657600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Inicio</a:t>
            </a:r>
            <a:endParaRPr kumimoji="0" lang="es-MX" b="0" i="0" u="none" strike="noStrike" cap="all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3" name="2 Rombo"/>
          <p:cNvSpPr/>
          <p:nvPr/>
        </p:nvSpPr>
        <p:spPr>
          <a:xfrm>
            <a:off x="6276414" y="6425986"/>
            <a:ext cx="10092016" cy="1671122"/>
          </a:xfrm>
          <a:prstGeom prst="diamond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Preguntar al usuario si desea instalar </a:t>
            </a:r>
            <a:r>
              <a:rPr lang="es-MX" dirty="0" err="1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NodeJS</a:t>
            </a:r>
            <a:endParaRPr kumimoji="0" lang="es-MX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n-ea"/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7091080" y="8502277"/>
            <a:ext cx="8767483" cy="52212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Pedir al usuario</a:t>
            </a:r>
            <a:r>
              <a:rPr lang="es-MX" dirty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el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path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donde se instalará</a:t>
            </a:r>
            <a:endParaRPr lang="es-MX" dirty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9544422" y="10430262"/>
            <a:ext cx="3657600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Fin</a:t>
            </a:r>
          </a:p>
        </p:txBody>
      </p:sp>
      <p:cxnSp>
        <p:nvCxnSpPr>
          <p:cNvPr id="9" name="8 Conector recto de flecha"/>
          <p:cNvCxnSpPr>
            <a:stCxn id="2" idx="4"/>
            <a:endCxn id="3" idx="0"/>
          </p:cNvCxnSpPr>
          <p:nvPr/>
        </p:nvCxnSpPr>
        <p:spPr>
          <a:xfrm>
            <a:off x="11322422" y="5834629"/>
            <a:ext cx="0" cy="5913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15 Conector recto de flecha"/>
          <p:cNvCxnSpPr>
            <a:stCxn id="3" idx="2"/>
          </p:cNvCxnSpPr>
          <p:nvPr/>
        </p:nvCxnSpPr>
        <p:spPr>
          <a:xfrm>
            <a:off x="11322422" y="8079747"/>
            <a:ext cx="0" cy="38193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30 Conector recto de flecha"/>
          <p:cNvCxnSpPr>
            <a:endCxn id="14" idx="0"/>
          </p:cNvCxnSpPr>
          <p:nvPr/>
        </p:nvCxnSpPr>
        <p:spPr>
          <a:xfrm>
            <a:off x="11373222" y="9743211"/>
            <a:ext cx="0" cy="68705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2" name="161 Conector angular"/>
          <p:cNvCxnSpPr>
            <a:stCxn id="3" idx="3"/>
            <a:endCxn id="14" idx="6"/>
          </p:cNvCxnSpPr>
          <p:nvPr/>
        </p:nvCxnSpPr>
        <p:spPr>
          <a:xfrm flipH="1">
            <a:off x="13202022" y="7261547"/>
            <a:ext cx="3166408" cy="3500523"/>
          </a:xfrm>
          <a:prstGeom prst="bentConnector3">
            <a:avLst>
              <a:gd name="adj1" fmla="val -7220"/>
            </a:avLst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5" name="164 CuadroTexto"/>
          <p:cNvSpPr txBox="1"/>
          <p:nvPr/>
        </p:nvSpPr>
        <p:spPr>
          <a:xfrm>
            <a:off x="11474822" y="7544487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30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Sí</a:t>
            </a:r>
            <a:endParaRPr kumimoji="0" lang="es-MX" sz="3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16672296" y="6261273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/>
              <a:t>No</a:t>
            </a:r>
          </a:p>
        </p:txBody>
      </p:sp>
      <p:sp>
        <p:nvSpPr>
          <p:cNvPr id="24" name="23 Rectángulo redondeado"/>
          <p:cNvSpPr/>
          <p:nvPr/>
        </p:nvSpPr>
        <p:spPr>
          <a:xfrm>
            <a:off x="6974539" y="9391277"/>
            <a:ext cx="8767483" cy="52212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Extraer e Instalar</a:t>
            </a:r>
            <a:endParaRPr lang="es-MX" dirty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cxnSp>
        <p:nvCxnSpPr>
          <p:cNvPr id="25" name="24 Conector recto de flecha"/>
          <p:cNvCxnSpPr/>
          <p:nvPr/>
        </p:nvCxnSpPr>
        <p:spPr>
          <a:xfrm>
            <a:off x="11322422" y="8960708"/>
            <a:ext cx="0" cy="36736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2588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tivo"/>
          <p:cNvSpPr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0000"/>
          </a:bodyPr>
          <a:lstStyle/>
          <a:p>
            <a:pPr defTabSz="652145" hangingPunct="0">
              <a:lnSpc>
                <a:spcPct val="100000"/>
              </a:lnSpc>
              <a:spcBef>
                <a:spcPts val="3000"/>
              </a:spcBef>
            </a:pPr>
            <a:r>
              <a:rPr lang="pt-BR" sz="6873" dirty="0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Comandos</a:t>
            </a:r>
            <a:endParaRPr sz="6873" dirty="0">
              <a:solidFill>
                <a:srgbClr val="00B0F0"/>
              </a:solidFill>
              <a:latin typeface="Arial Black"/>
              <a:ea typeface="Arial Black"/>
              <a:cs typeface="Arial Black"/>
              <a:sym typeface="Avenir Next Medium"/>
            </a:endParaRPr>
          </a:p>
        </p:txBody>
      </p:sp>
      <p:sp>
        <p:nvSpPr>
          <p:cNvPr id="178" name="Intelma es una empresa que cuenta con más de 20 años de experiencia en el sector de las telecomunicaciones y 10 en conocer las necesidades y brindar solución NMS a TELCEL.…"/>
          <p:cNvSpPr>
            <a:spLocks noGrp="1"/>
          </p:cNvSpPr>
          <p:nvPr>
            <p:ph type="body" idx="1"/>
          </p:nvPr>
        </p:nvSpPr>
        <p:spPr>
          <a:xfrm>
            <a:off x="513184" y="1875118"/>
            <a:ext cx="22931016" cy="1151068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err="1" smtClean="0"/>
              <a:t>Extraer</a:t>
            </a:r>
            <a:r>
              <a:rPr lang="en-US" sz="3600" b="1" dirty="0" smtClean="0"/>
              <a:t> e </a:t>
            </a:r>
            <a:r>
              <a:rPr lang="en-US" sz="3600" b="1" dirty="0" err="1" smtClean="0"/>
              <a:t>Instalar</a:t>
            </a:r>
            <a:r>
              <a:rPr lang="en-US" sz="3600" b="1" dirty="0" smtClean="0"/>
              <a:t>:</a:t>
            </a:r>
            <a:endParaRPr lang="en-US" sz="3600" b="1" dirty="0"/>
          </a:p>
          <a:p>
            <a:pPr>
              <a:buFontTx/>
              <a:buChar char="-"/>
            </a:pPr>
            <a:r>
              <a:rPr lang="en-US" sz="3600" dirty="0"/>
              <a:t>cd /&lt;</a:t>
            </a:r>
            <a:r>
              <a:rPr lang="en-US" sz="3600" dirty="0" err="1"/>
              <a:t>pathParaInstalarDadoPorElUsuario</a:t>
            </a:r>
            <a:r>
              <a:rPr lang="en-US" sz="3600" dirty="0"/>
              <a:t>&gt;</a:t>
            </a:r>
          </a:p>
          <a:p>
            <a:pPr>
              <a:buFontTx/>
              <a:buChar char="-"/>
            </a:pPr>
            <a:r>
              <a:rPr lang="es-MX" sz="3600" i="1" dirty="0"/>
              <a:t>sudo </a:t>
            </a:r>
            <a:r>
              <a:rPr lang="es-MX" sz="3600" i="1" dirty="0" err="1"/>
              <a:t>tar</a:t>
            </a:r>
            <a:r>
              <a:rPr lang="es-MX" sz="3600" i="1" dirty="0"/>
              <a:t> --</a:t>
            </a:r>
            <a:r>
              <a:rPr lang="es-MX" sz="3600" i="1" dirty="0" err="1"/>
              <a:t>strip-components</a:t>
            </a:r>
            <a:r>
              <a:rPr lang="es-MX" sz="3600" i="1" dirty="0"/>
              <a:t> 1 -</a:t>
            </a:r>
            <a:r>
              <a:rPr lang="es-MX" sz="3600" i="1" dirty="0" err="1"/>
              <a:t>xzvf</a:t>
            </a:r>
            <a:r>
              <a:rPr lang="es-MX" sz="3600" i="1" dirty="0"/>
              <a:t> </a:t>
            </a:r>
            <a:r>
              <a:rPr lang="es-MX" sz="3600" i="1" dirty="0" err="1"/>
              <a:t>node</a:t>
            </a:r>
            <a:r>
              <a:rPr lang="es-MX" sz="3600" i="1" dirty="0"/>
              <a:t>-v* -C /</a:t>
            </a:r>
            <a:r>
              <a:rPr lang="es-MX" sz="3600" i="1" dirty="0" err="1"/>
              <a:t>usr</a:t>
            </a:r>
            <a:r>
              <a:rPr lang="es-MX" sz="3600" i="1" dirty="0"/>
              <a:t>/local </a:t>
            </a:r>
            <a:endParaRPr lang="it-IT" sz="3600" i="1" dirty="0"/>
          </a:p>
        </p:txBody>
      </p:sp>
      <p:pic>
        <p:nvPicPr>
          <p:cNvPr id="5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951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tivo"/>
          <p:cNvSpPr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0000"/>
          </a:bodyPr>
          <a:lstStyle/>
          <a:p>
            <a:pPr defTabSz="652145" hangingPunct="0">
              <a:lnSpc>
                <a:spcPct val="100000"/>
              </a:lnSpc>
              <a:spcBef>
                <a:spcPts val="3000"/>
              </a:spcBef>
            </a:pPr>
            <a:r>
              <a:rPr lang="pt-BR" sz="6873" dirty="0" err="1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Pasos</a:t>
            </a:r>
            <a:r>
              <a:rPr lang="pt-BR" sz="6873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 de </a:t>
            </a:r>
            <a:r>
              <a:rPr lang="pt-BR" sz="6873" dirty="0" err="1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INSTALACIOn</a:t>
            </a:r>
            <a:r>
              <a:rPr lang="pt-BR" sz="6873" dirty="0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 </a:t>
            </a:r>
            <a:r>
              <a:rPr lang="pt-BR" sz="6873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– </a:t>
            </a:r>
            <a:r>
              <a:rPr lang="pt-BR" sz="6873" dirty="0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NGINX</a:t>
            </a:r>
            <a:endParaRPr sz="6873" dirty="0">
              <a:solidFill>
                <a:srgbClr val="00B0F0"/>
              </a:solidFill>
              <a:latin typeface="Arial Black"/>
              <a:ea typeface="Arial Black"/>
              <a:cs typeface="Arial Black"/>
              <a:sym typeface="Avenir Next Medium"/>
            </a:endParaRPr>
          </a:p>
        </p:txBody>
      </p:sp>
      <p:sp>
        <p:nvSpPr>
          <p:cNvPr id="178" name="Intelma es una empresa que cuenta con más de 20 años de experiencia en el sector de las telecomunicaciones y 10 en conocer las necesidades y brindar solución NMS a TELCEL.…"/>
          <p:cNvSpPr>
            <a:spLocks noGrp="1"/>
          </p:cNvSpPr>
          <p:nvPr>
            <p:ph type="body" idx="1"/>
          </p:nvPr>
        </p:nvSpPr>
        <p:spPr>
          <a:xfrm>
            <a:off x="513183" y="3145118"/>
            <a:ext cx="22860000" cy="858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600" dirty="0"/>
          </a:p>
        </p:txBody>
      </p:sp>
      <p:pic>
        <p:nvPicPr>
          <p:cNvPr id="5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Elipse"/>
          <p:cNvSpPr/>
          <p:nvPr/>
        </p:nvSpPr>
        <p:spPr>
          <a:xfrm>
            <a:off x="9493622" y="5171014"/>
            <a:ext cx="3657600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Inicio</a:t>
            </a:r>
            <a:endParaRPr kumimoji="0" lang="es-MX" b="0" i="0" u="none" strike="noStrike" cap="all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3" name="2 Rombo"/>
          <p:cNvSpPr/>
          <p:nvPr/>
        </p:nvSpPr>
        <p:spPr>
          <a:xfrm>
            <a:off x="6276414" y="6425986"/>
            <a:ext cx="10092016" cy="1671122"/>
          </a:xfrm>
          <a:prstGeom prst="diamond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Preguntar al usuario si desea instalar </a:t>
            </a:r>
            <a:r>
              <a:rPr lang="es-MX" dirty="0" err="1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nginx</a:t>
            </a:r>
            <a:endParaRPr kumimoji="0" lang="es-MX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n-ea"/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7091080" y="8502277"/>
            <a:ext cx="8767483" cy="52212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Pedir al usuario</a:t>
            </a:r>
            <a:r>
              <a:rPr lang="es-MX" dirty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el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path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donde se instalará</a:t>
            </a:r>
            <a:endParaRPr lang="es-MX" dirty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9544422" y="10430262"/>
            <a:ext cx="3657600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Fin</a:t>
            </a:r>
          </a:p>
        </p:txBody>
      </p:sp>
      <p:cxnSp>
        <p:nvCxnSpPr>
          <p:cNvPr id="9" name="8 Conector recto de flecha"/>
          <p:cNvCxnSpPr>
            <a:stCxn id="2" idx="4"/>
            <a:endCxn id="3" idx="0"/>
          </p:cNvCxnSpPr>
          <p:nvPr/>
        </p:nvCxnSpPr>
        <p:spPr>
          <a:xfrm>
            <a:off x="11322422" y="5834629"/>
            <a:ext cx="0" cy="5913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15 Conector recto de flecha"/>
          <p:cNvCxnSpPr>
            <a:stCxn id="3" idx="2"/>
          </p:cNvCxnSpPr>
          <p:nvPr/>
        </p:nvCxnSpPr>
        <p:spPr>
          <a:xfrm>
            <a:off x="11322422" y="8079747"/>
            <a:ext cx="0" cy="38193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30 Conector recto de flecha"/>
          <p:cNvCxnSpPr>
            <a:endCxn id="14" idx="0"/>
          </p:cNvCxnSpPr>
          <p:nvPr/>
        </p:nvCxnSpPr>
        <p:spPr>
          <a:xfrm>
            <a:off x="11373222" y="9743211"/>
            <a:ext cx="0" cy="68705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2" name="161 Conector angular"/>
          <p:cNvCxnSpPr>
            <a:stCxn id="3" idx="3"/>
            <a:endCxn id="14" idx="6"/>
          </p:cNvCxnSpPr>
          <p:nvPr/>
        </p:nvCxnSpPr>
        <p:spPr>
          <a:xfrm flipH="1">
            <a:off x="13202022" y="7261547"/>
            <a:ext cx="3166408" cy="3500523"/>
          </a:xfrm>
          <a:prstGeom prst="bentConnector3">
            <a:avLst>
              <a:gd name="adj1" fmla="val -7220"/>
            </a:avLst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5" name="164 CuadroTexto"/>
          <p:cNvSpPr txBox="1"/>
          <p:nvPr/>
        </p:nvSpPr>
        <p:spPr>
          <a:xfrm>
            <a:off x="11474822" y="7544487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30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Sí</a:t>
            </a:r>
            <a:endParaRPr kumimoji="0" lang="es-MX" sz="3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16672296" y="6261273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/>
              <a:t>No</a:t>
            </a:r>
          </a:p>
        </p:txBody>
      </p:sp>
      <p:sp>
        <p:nvSpPr>
          <p:cNvPr id="24" name="23 Rectángulo redondeado"/>
          <p:cNvSpPr/>
          <p:nvPr/>
        </p:nvSpPr>
        <p:spPr>
          <a:xfrm>
            <a:off x="6974539" y="9391277"/>
            <a:ext cx="8767483" cy="52212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Instalar localmente y habilitar el servicio</a:t>
            </a:r>
            <a:endParaRPr lang="es-MX" dirty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cxnSp>
        <p:nvCxnSpPr>
          <p:cNvPr id="25" name="24 Conector recto de flecha"/>
          <p:cNvCxnSpPr/>
          <p:nvPr/>
        </p:nvCxnSpPr>
        <p:spPr>
          <a:xfrm>
            <a:off x="11322422" y="8960708"/>
            <a:ext cx="0" cy="36736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1861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591348" cy="8896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73737" y="2077070"/>
            <a:ext cx="5836526" cy="2849867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Agenda"/>
          <p:cNvSpPr/>
          <p:nvPr/>
        </p:nvSpPr>
        <p:spPr>
          <a:xfrm>
            <a:off x="6929740" y="9573748"/>
            <a:ext cx="10731867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pt-BR" sz="8800" b="1" dirty="0" err="1" smtClean="0">
                <a:solidFill>
                  <a:srgbClr val="00B0F0"/>
                </a:solidFill>
              </a:rPr>
              <a:t>I</a:t>
            </a:r>
            <a:r>
              <a:rPr lang="pt-BR" sz="8800" dirty="0" err="1" smtClean="0">
                <a:solidFill>
                  <a:schemeClr val="tx1"/>
                </a:solidFill>
              </a:rPr>
              <a:t>nstalación</a:t>
            </a:r>
            <a:r>
              <a:rPr lang="pt-BR" sz="8800" dirty="0" smtClean="0">
                <a:solidFill>
                  <a:schemeClr val="tx1"/>
                </a:solidFill>
              </a:rPr>
              <a:t> - </a:t>
            </a:r>
            <a:r>
              <a:rPr lang="pt-BR" sz="8800" b="1" dirty="0" smtClean="0">
                <a:solidFill>
                  <a:srgbClr val="00B0F0"/>
                </a:solidFill>
              </a:rPr>
              <a:t>OPM</a:t>
            </a:r>
            <a:endParaRPr sz="88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tivo"/>
          <p:cNvSpPr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0000"/>
          </a:bodyPr>
          <a:lstStyle/>
          <a:p>
            <a:pPr defTabSz="652145" hangingPunct="0">
              <a:lnSpc>
                <a:spcPct val="100000"/>
              </a:lnSpc>
              <a:spcBef>
                <a:spcPts val="3000"/>
              </a:spcBef>
            </a:pPr>
            <a:r>
              <a:rPr lang="pt-BR" sz="6873" dirty="0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Comandos</a:t>
            </a:r>
            <a:endParaRPr sz="6873" dirty="0">
              <a:solidFill>
                <a:srgbClr val="00B0F0"/>
              </a:solidFill>
              <a:latin typeface="Arial Black"/>
              <a:ea typeface="Arial Black"/>
              <a:cs typeface="Arial Black"/>
              <a:sym typeface="Avenir Next Medium"/>
            </a:endParaRPr>
          </a:p>
        </p:txBody>
      </p:sp>
      <p:sp>
        <p:nvSpPr>
          <p:cNvPr id="178" name="Intelma es una empresa que cuenta con más de 20 años de experiencia en el sector de las telecomunicaciones y 10 en conocer las necesidades y brindar solución NMS a TELCEL.…"/>
          <p:cNvSpPr>
            <a:spLocks noGrp="1"/>
          </p:cNvSpPr>
          <p:nvPr>
            <p:ph type="body" idx="1"/>
          </p:nvPr>
        </p:nvSpPr>
        <p:spPr>
          <a:xfrm>
            <a:off x="513184" y="1875118"/>
            <a:ext cx="22931016" cy="1151068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err="1" smtClean="0"/>
              <a:t>Extraer</a:t>
            </a:r>
            <a:r>
              <a:rPr lang="en-US" sz="3600" b="1" dirty="0" smtClean="0"/>
              <a:t> e </a:t>
            </a:r>
            <a:r>
              <a:rPr lang="en-US" sz="3600" b="1" dirty="0" err="1" smtClean="0"/>
              <a:t>Instalar</a:t>
            </a:r>
            <a:r>
              <a:rPr lang="en-US" sz="3600" b="1" dirty="0" smtClean="0"/>
              <a:t>:</a:t>
            </a:r>
            <a:endParaRPr lang="en-US" sz="3600" b="1" dirty="0"/>
          </a:p>
          <a:p>
            <a:pPr>
              <a:buFontTx/>
              <a:buChar char="-"/>
            </a:pPr>
            <a:r>
              <a:rPr lang="en-US" sz="3600" dirty="0"/>
              <a:t>cd /&lt;</a:t>
            </a:r>
            <a:r>
              <a:rPr lang="en-US" sz="3600" dirty="0" err="1"/>
              <a:t>pathParaInstalarDadoPorElUsuario</a:t>
            </a:r>
            <a:r>
              <a:rPr lang="en-US" sz="3600" dirty="0"/>
              <a:t>&gt;</a:t>
            </a:r>
          </a:p>
          <a:p>
            <a:pPr>
              <a:buFontTx/>
              <a:buChar char="-"/>
            </a:pPr>
            <a:r>
              <a:rPr lang="es-MX" sz="3600" i="1" dirty="0"/>
              <a:t>sudo </a:t>
            </a:r>
            <a:r>
              <a:rPr lang="es-MX" sz="3600" i="1" dirty="0" err="1"/>
              <a:t>yum</a:t>
            </a:r>
            <a:r>
              <a:rPr lang="es-MX" sz="3600" i="1" dirty="0"/>
              <a:t> </a:t>
            </a:r>
            <a:r>
              <a:rPr lang="es-MX" sz="3600" i="1" dirty="0" err="1"/>
              <a:t>localinstall</a:t>
            </a:r>
            <a:r>
              <a:rPr lang="es-MX" sz="3600" i="1" dirty="0"/>
              <a:t> </a:t>
            </a:r>
            <a:r>
              <a:rPr lang="es-MX" sz="3600" i="1" dirty="0" err="1" smtClean="0"/>
              <a:t>nginx</a:t>
            </a:r>
            <a:endParaRPr lang="es-MX" sz="3600" i="1" dirty="0"/>
          </a:p>
          <a:p>
            <a:pPr>
              <a:buFontTx/>
              <a:buChar char="-"/>
            </a:pPr>
            <a:r>
              <a:rPr lang="es-MX" sz="3600" i="1" dirty="0"/>
              <a:t>sudo </a:t>
            </a:r>
            <a:r>
              <a:rPr lang="es-MX" sz="3600" i="1" dirty="0" err="1"/>
              <a:t>systemctl</a:t>
            </a:r>
            <a:r>
              <a:rPr lang="es-MX" sz="3600" i="1" dirty="0"/>
              <a:t> </a:t>
            </a:r>
            <a:r>
              <a:rPr lang="es-MX" sz="3600" i="1" dirty="0" err="1"/>
              <a:t>enable</a:t>
            </a:r>
            <a:r>
              <a:rPr lang="es-MX" sz="3600" i="1" dirty="0"/>
              <a:t> </a:t>
            </a:r>
            <a:r>
              <a:rPr lang="es-MX" sz="3600" i="1" dirty="0" err="1" smtClean="0"/>
              <a:t>nginx</a:t>
            </a:r>
            <a:endParaRPr lang="it-IT" sz="3600" i="1" dirty="0"/>
          </a:p>
        </p:txBody>
      </p:sp>
      <p:pic>
        <p:nvPicPr>
          <p:cNvPr id="5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324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010" y="-19007"/>
            <a:ext cx="24412021" cy="15179718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Gracias"/>
          <p:cNvSpPr/>
          <p:nvPr/>
        </p:nvSpPr>
        <p:spPr>
          <a:xfrm>
            <a:off x="9983863" y="4133150"/>
            <a:ext cx="4416274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r>
              <a:rPr lang="es-MX" dirty="0" err="1"/>
              <a:t>Thank</a:t>
            </a:r>
            <a:r>
              <a:rPr lang="es-MX" dirty="0"/>
              <a:t> </a:t>
            </a:r>
            <a:r>
              <a:rPr lang="es-MX" dirty="0" err="1"/>
              <a:t>you</a:t>
            </a:r>
            <a:endParaRPr dirty="0"/>
          </a:p>
        </p:txBody>
      </p:sp>
      <p:sp>
        <p:nvSpPr>
          <p:cNvPr id="207" name="Canadá…"/>
          <p:cNvSpPr/>
          <p:nvPr/>
        </p:nvSpPr>
        <p:spPr>
          <a:xfrm>
            <a:off x="2987491" y="7376232"/>
            <a:ext cx="7444838" cy="4480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Canadá</a:t>
            </a:r>
            <a:endParaRPr dirty="0"/>
          </a:p>
          <a:p>
            <a:pPr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866 Place Simon, Saint Laurent</a:t>
            </a:r>
          </a:p>
          <a:p>
            <a:pPr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Canada H4M 2W2</a:t>
            </a:r>
          </a:p>
          <a:p>
            <a:pPr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+1514 564 3243</a:t>
            </a:r>
          </a:p>
        </p:txBody>
      </p:sp>
      <p:sp>
        <p:nvSpPr>
          <p:cNvPr id="208" name="Ciudad de México…"/>
          <p:cNvSpPr/>
          <p:nvPr/>
        </p:nvSpPr>
        <p:spPr>
          <a:xfrm>
            <a:off x="14315307" y="7109532"/>
            <a:ext cx="8158673" cy="501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Ciudad de México</a:t>
            </a:r>
          </a:p>
          <a:p>
            <a:pPr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Av. </a:t>
            </a:r>
            <a:r>
              <a:rPr dirty="0" err="1"/>
              <a:t>Ejercito</a:t>
            </a:r>
            <a:r>
              <a:rPr dirty="0"/>
              <a:t> </a:t>
            </a:r>
            <a:r>
              <a:rPr dirty="0" err="1"/>
              <a:t>Nacional</a:t>
            </a:r>
            <a:r>
              <a:rPr dirty="0"/>
              <a:t> No. 505 – 1003</a:t>
            </a:r>
          </a:p>
          <a:p>
            <a:pPr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Col. </a:t>
            </a:r>
            <a:r>
              <a:rPr dirty="0" err="1"/>
              <a:t>Ampliación</a:t>
            </a:r>
            <a:r>
              <a:rPr dirty="0"/>
              <a:t> Granada, Ciudad de México</a:t>
            </a:r>
          </a:p>
          <a:p>
            <a:pPr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+52 55 65 88 99 23</a:t>
            </a:r>
          </a:p>
        </p:txBody>
      </p:sp>
      <p:pic>
        <p:nvPicPr>
          <p:cNvPr id="209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14296" y="789572"/>
            <a:ext cx="6155408" cy="3005571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intelmas.com"/>
          <p:cNvSpPr/>
          <p:nvPr/>
        </p:nvSpPr>
        <p:spPr>
          <a:xfrm>
            <a:off x="10967656" y="12611883"/>
            <a:ext cx="394979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rgbClr val="FFFFFF"/>
                </a:solidFill>
                <a:hlinkClick r:id="rId4"/>
              </a:defRPr>
            </a:lvl1pPr>
          </a:lstStyle>
          <a:p>
            <a:pPr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pt-BR" sz="3600" u="none" dirty="0" err="1">
                <a:latin typeface="Arial"/>
                <a:ea typeface="Arial"/>
                <a:cs typeface="Arial"/>
              </a:rPr>
              <a:t>www</a:t>
            </a:r>
            <a:r>
              <a:rPr lang="pt-BR" sz="3600" u="none" dirty="0">
                <a:latin typeface="Arial"/>
                <a:ea typeface="Arial"/>
                <a:cs typeface="Arial"/>
              </a:rPr>
              <a:t>.</a:t>
            </a:r>
            <a:r>
              <a:rPr sz="3600" u="none" dirty="0">
                <a:latin typeface="Arial"/>
                <a:ea typeface="Arial"/>
                <a:cs typeface="Arial"/>
              </a:rPr>
              <a:t>intelmas.com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tivo"/>
          <p:cNvSpPr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0000"/>
          </a:bodyPr>
          <a:lstStyle/>
          <a:p>
            <a:pPr defTabSz="652145" hangingPunct="0">
              <a:lnSpc>
                <a:spcPct val="100000"/>
              </a:lnSpc>
              <a:spcBef>
                <a:spcPts val="3000"/>
              </a:spcBef>
            </a:pPr>
            <a:r>
              <a:rPr lang="pt-BR" sz="6873" dirty="0" err="1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Pasos</a:t>
            </a:r>
            <a:r>
              <a:rPr lang="pt-BR" sz="6873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 de </a:t>
            </a:r>
            <a:r>
              <a:rPr lang="pt-BR" sz="6873" dirty="0" err="1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INSTALACIOn</a:t>
            </a:r>
            <a:r>
              <a:rPr lang="pt-BR" sz="6873" dirty="0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 </a:t>
            </a:r>
            <a:r>
              <a:rPr lang="pt-BR" sz="6873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– </a:t>
            </a:r>
            <a:r>
              <a:rPr lang="pt-BR" sz="6873" dirty="0" err="1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JAvA</a:t>
            </a:r>
            <a:endParaRPr sz="6873" dirty="0">
              <a:solidFill>
                <a:srgbClr val="00B0F0"/>
              </a:solidFill>
              <a:latin typeface="Arial Black"/>
              <a:ea typeface="Arial Black"/>
              <a:cs typeface="Arial Black"/>
              <a:sym typeface="Avenir Next Medium"/>
            </a:endParaRPr>
          </a:p>
        </p:txBody>
      </p:sp>
      <p:sp>
        <p:nvSpPr>
          <p:cNvPr id="178" name="Intelma es una empresa que cuenta con más de 20 años de experiencia en el sector de las telecomunicaciones y 10 en conocer las necesidades y brindar solución NMS a TELCEL.…"/>
          <p:cNvSpPr>
            <a:spLocks noGrp="1"/>
          </p:cNvSpPr>
          <p:nvPr>
            <p:ph type="body" idx="1"/>
          </p:nvPr>
        </p:nvSpPr>
        <p:spPr>
          <a:xfrm>
            <a:off x="513183" y="3145118"/>
            <a:ext cx="22860000" cy="858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600" dirty="0"/>
          </a:p>
        </p:txBody>
      </p:sp>
      <p:pic>
        <p:nvPicPr>
          <p:cNvPr id="5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Elipse"/>
          <p:cNvSpPr/>
          <p:nvPr/>
        </p:nvSpPr>
        <p:spPr>
          <a:xfrm>
            <a:off x="9493622" y="5171014"/>
            <a:ext cx="3657600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Inicio</a:t>
            </a:r>
            <a:endParaRPr kumimoji="0" lang="es-MX" b="0" i="0" u="none" strike="noStrike" cap="all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3" name="2 Rombo"/>
          <p:cNvSpPr/>
          <p:nvPr/>
        </p:nvSpPr>
        <p:spPr>
          <a:xfrm>
            <a:off x="6276414" y="6425986"/>
            <a:ext cx="10092016" cy="1671122"/>
          </a:xfrm>
          <a:prstGeom prst="diamond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Preguntar al usuario si desea instalar Java</a:t>
            </a:r>
            <a:endParaRPr kumimoji="0" lang="es-MX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n-ea"/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6974539" y="8502277"/>
            <a:ext cx="8767483" cy="52212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Pedir al usuario</a:t>
            </a:r>
            <a:r>
              <a:rPr lang="es-MX" dirty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el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path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donde se instalará</a:t>
            </a:r>
            <a:endParaRPr lang="es-MX" dirty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9544422" y="10430262"/>
            <a:ext cx="3657600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Fin</a:t>
            </a:r>
          </a:p>
        </p:txBody>
      </p:sp>
      <p:cxnSp>
        <p:nvCxnSpPr>
          <p:cNvPr id="9" name="8 Conector recto de flecha"/>
          <p:cNvCxnSpPr>
            <a:stCxn id="2" idx="4"/>
            <a:endCxn id="3" idx="0"/>
          </p:cNvCxnSpPr>
          <p:nvPr/>
        </p:nvCxnSpPr>
        <p:spPr>
          <a:xfrm>
            <a:off x="11322422" y="5834629"/>
            <a:ext cx="0" cy="5913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15 Conector recto de flecha"/>
          <p:cNvCxnSpPr>
            <a:stCxn id="3" idx="2"/>
          </p:cNvCxnSpPr>
          <p:nvPr/>
        </p:nvCxnSpPr>
        <p:spPr>
          <a:xfrm>
            <a:off x="11322422" y="8079747"/>
            <a:ext cx="0" cy="38193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30 Conector recto de flecha"/>
          <p:cNvCxnSpPr>
            <a:endCxn id="14" idx="0"/>
          </p:cNvCxnSpPr>
          <p:nvPr/>
        </p:nvCxnSpPr>
        <p:spPr>
          <a:xfrm>
            <a:off x="11373222" y="9743211"/>
            <a:ext cx="0" cy="68705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2" name="161 Conector angular"/>
          <p:cNvCxnSpPr>
            <a:stCxn id="3" idx="3"/>
            <a:endCxn id="14" idx="6"/>
          </p:cNvCxnSpPr>
          <p:nvPr/>
        </p:nvCxnSpPr>
        <p:spPr>
          <a:xfrm flipH="1">
            <a:off x="13202022" y="7261547"/>
            <a:ext cx="3166408" cy="3500523"/>
          </a:xfrm>
          <a:prstGeom prst="bentConnector3">
            <a:avLst>
              <a:gd name="adj1" fmla="val -7220"/>
            </a:avLst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5" name="164 CuadroTexto"/>
          <p:cNvSpPr txBox="1"/>
          <p:nvPr/>
        </p:nvSpPr>
        <p:spPr>
          <a:xfrm>
            <a:off x="11474822" y="7544487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30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Sí</a:t>
            </a:r>
            <a:endParaRPr kumimoji="0" lang="es-MX" sz="3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16672296" y="6261273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/>
              <a:t>No</a:t>
            </a:r>
          </a:p>
        </p:txBody>
      </p:sp>
      <p:sp>
        <p:nvSpPr>
          <p:cNvPr id="24" name="23 Rectángulo redondeado"/>
          <p:cNvSpPr/>
          <p:nvPr/>
        </p:nvSpPr>
        <p:spPr>
          <a:xfrm>
            <a:off x="6974539" y="9391277"/>
            <a:ext cx="8767483" cy="52212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Instalar localmente</a:t>
            </a:r>
            <a:endParaRPr lang="es-MX" dirty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cxnSp>
        <p:nvCxnSpPr>
          <p:cNvPr id="25" name="24 Conector recto de flecha"/>
          <p:cNvCxnSpPr/>
          <p:nvPr/>
        </p:nvCxnSpPr>
        <p:spPr>
          <a:xfrm>
            <a:off x="11322422" y="8960708"/>
            <a:ext cx="0" cy="36736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4725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tivo"/>
          <p:cNvSpPr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0000"/>
          </a:bodyPr>
          <a:lstStyle/>
          <a:p>
            <a:pPr defTabSz="652145" hangingPunct="0">
              <a:lnSpc>
                <a:spcPct val="100000"/>
              </a:lnSpc>
              <a:spcBef>
                <a:spcPts val="3000"/>
              </a:spcBef>
            </a:pPr>
            <a:r>
              <a:rPr lang="pt-BR" sz="6873" dirty="0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Comandos</a:t>
            </a:r>
            <a:endParaRPr sz="6873" dirty="0">
              <a:solidFill>
                <a:srgbClr val="00B0F0"/>
              </a:solidFill>
              <a:latin typeface="Arial Black"/>
              <a:ea typeface="Arial Black"/>
              <a:cs typeface="Arial Black"/>
              <a:sym typeface="Avenir Next Medium"/>
            </a:endParaRPr>
          </a:p>
        </p:txBody>
      </p:sp>
      <p:sp>
        <p:nvSpPr>
          <p:cNvPr id="178" name="Intelma es una empresa que cuenta con más de 20 años de experiencia en el sector de las telecomunicaciones y 10 en conocer las necesidades y brindar solución NMS a TELCEL.…"/>
          <p:cNvSpPr>
            <a:spLocks noGrp="1"/>
          </p:cNvSpPr>
          <p:nvPr>
            <p:ph type="body" idx="1"/>
          </p:nvPr>
        </p:nvSpPr>
        <p:spPr>
          <a:xfrm>
            <a:off x="513184" y="1875118"/>
            <a:ext cx="22931016" cy="1151068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err="1" smtClean="0"/>
              <a:t>Instalar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localmente</a:t>
            </a:r>
            <a:r>
              <a:rPr lang="en-US" sz="3600" b="1" dirty="0" smtClean="0"/>
              <a:t>:</a:t>
            </a:r>
            <a:endParaRPr lang="en-US" sz="3600" b="1" dirty="0"/>
          </a:p>
          <a:p>
            <a:pPr>
              <a:buFontTx/>
              <a:buChar char="-"/>
            </a:pPr>
            <a:r>
              <a:rPr lang="en-US" sz="3600" dirty="0"/>
              <a:t>cd /&lt;</a:t>
            </a:r>
            <a:r>
              <a:rPr lang="en-US" sz="3600" dirty="0" err="1"/>
              <a:t>pathParaInstalarDadoPorElUsuario</a:t>
            </a:r>
            <a:r>
              <a:rPr lang="en-US" sz="3600" dirty="0"/>
              <a:t>&gt;</a:t>
            </a:r>
          </a:p>
          <a:p>
            <a:pPr>
              <a:buFontTx/>
              <a:buChar char="-"/>
            </a:pPr>
            <a:r>
              <a:rPr lang="en-US" sz="3600" dirty="0" err="1"/>
              <a:t>sudo</a:t>
            </a:r>
            <a:r>
              <a:rPr lang="en-US" sz="3600" dirty="0"/>
              <a:t> yum </a:t>
            </a:r>
            <a:r>
              <a:rPr lang="en-US" sz="3600" dirty="0" err="1"/>
              <a:t>localinstall</a:t>
            </a:r>
            <a:r>
              <a:rPr lang="en-US" sz="3600" dirty="0"/>
              <a:t> /&lt;</a:t>
            </a:r>
            <a:r>
              <a:rPr lang="en-US" sz="3600" dirty="0" err="1"/>
              <a:t>pathDelInstaladorEnElCD</a:t>
            </a:r>
            <a:r>
              <a:rPr lang="en-US" sz="3600" dirty="0" smtClean="0"/>
              <a:t>&gt;/</a:t>
            </a:r>
            <a:r>
              <a:rPr lang="es-MX" sz="3600" i="1" dirty="0"/>
              <a:t>jdk-8u131-linux-x64.rpm </a:t>
            </a:r>
            <a:endParaRPr lang="it-IT" sz="3600" i="1" dirty="0"/>
          </a:p>
        </p:txBody>
      </p:sp>
      <p:pic>
        <p:nvPicPr>
          <p:cNvPr id="5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653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tivo"/>
          <p:cNvSpPr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0000"/>
          </a:bodyPr>
          <a:lstStyle/>
          <a:p>
            <a:pPr defTabSz="652145" hangingPunct="0">
              <a:lnSpc>
                <a:spcPct val="100000"/>
              </a:lnSpc>
              <a:spcBef>
                <a:spcPts val="3000"/>
              </a:spcBef>
            </a:pPr>
            <a:r>
              <a:rPr lang="pt-BR" sz="6873" dirty="0" err="1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Pasos</a:t>
            </a:r>
            <a:r>
              <a:rPr lang="pt-BR" sz="6873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 de </a:t>
            </a:r>
            <a:r>
              <a:rPr lang="pt-BR" sz="6873" dirty="0" err="1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INSTALACIOn</a:t>
            </a:r>
            <a:r>
              <a:rPr lang="pt-BR" sz="6873" dirty="0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 </a:t>
            </a:r>
            <a:r>
              <a:rPr lang="pt-BR" sz="6873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– Cassandra</a:t>
            </a:r>
            <a:endParaRPr sz="6873" dirty="0">
              <a:solidFill>
                <a:srgbClr val="00B0F0"/>
              </a:solidFill>
              <a:latin typeface="Arial Black"/>
              <a:ea typeface="Arial Black"/>
              <a:cs typeface="Arial Black"/>
              <a:sym typeface="Avenir Next Medium"/>
            </a:endParaRPr>
          </a:p>
        </p:txBody>
      </p:sp>
      <p:sp>
        <p:nvSpPr>
          <p:cNvPr id="178" name="Intelma es una empresa que cuenta con más de 20 años de experiencia en el sector de las telecomunicaciones y 10 en conocer las necesidades y brindar solución NMS a TELCEL.…"/>
          <p:cNvSpPr>
            <a:spLocks noGrp="1"/>
          </p:cNvSpPr>
          <p:nvPr>
            <p:ph type="body" idx="1"/>
          </p:nvPr>
        </p:nvSpPr>
        <p:spPr>
          <a:xfrm>
            <a:off x="513183" y="3145118"/>
            <a:ext cx="22860000" cy="858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600" dirty="0"/>
          </a:p>
        </p:txBody>
      </p:sp>
      <p:pic>
        <p:nvPicPr>
          <p:cNvPr id="5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Elipse"/>
          <p:cNvSpPr/>
          <p:nvPr/>
        </p:nvSpPr>
        <p:spPr>
          <a:xfrm>
            <a:off x="9493622" y="2046814"/>
            <a:ext cx="3657600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Inicio</a:t>
            </a:r>
            <a:endParaRPr kumimoji="0" lang="es-MX" b="0" i="0" u="none" strike="noStrike" cap="all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3" name="2 Rombo"/>
          <p:cNvSpPr/>
          <p:nvPr/>
        </p:nvSpPr>
        <p:spPr>
          <a:xfrm>
            <a:off x="6276414" y="3301786"/>
            <a:ext cx="10092016" cy="1671122"/>
          </a:xfrm>
          <a:prstGeom prst="diamond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Preguntar al usuario si desea instalar </a:t>
            </a:r>
            <a:r>
              <a:rPr lang="es-MX" dirty="0" err="1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Cassandra</a:t>
            </a:r>
            <a:endParaRPr kumimoji="0" lang="es-MX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n-ea"/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6974539" y="5378077"/>
            <a:ext cx="8767483" cy="52212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Pedir al usuario</a:t>
            </a:r>
            <a:r>
              <a:rPr lang="es-MX" dirty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el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path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donde se instalará</a:t>
            </a:r>
            <a:endParaRPr lang="es-MX" dirty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7091080" y="11532482"/>
            <a:ext cx="8767483" cy="52212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Abrir puertos 7000, 7001 y 9042</a:t>
            </a:r>
            <a:endParaRPr lang="es-MX" dirty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9646022" y="12741662"/>
            <a:ext cx="3657600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Fin</a:t>
            </a:r>
          </a:p>
        </p:txBody>
      </p:sp>
      <p:cxnSp>
        <p:nvCxnSpPr>
          <p:cNvPr id="9" name="8 Conector recto de flecha"/>
          <p:cNvCxnSpPr>
            <a:stCxn id="2" idx="4"/>
            <a:endCxn id="3" idx="0"/>
          </p:cNvCxnSpPr>
          <p:nvPr/>
        </p:nvCxnSpPr>
        <p:spPr>
          <a:xfrm>
            <a:off x="11322422" y="2710429"/>
            <a:ext cx="0" cy="5913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15 Conector recto de flecha"/>
          <p:cNvCxnSpPr>
            <a:stCxn id="3" idx="2"/>
          </p:cNvCxnSpPr>
          <p:nvPr/>
        </p:nvCxnSpPr>
        <p:spPr>
          <a:xfrm>
            <a:off x="11322422" y="4972908"/>
            <a:ext cx="0" cy="36736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28 Conector recto de flecha"/>
          <p:cNvCxnSpPr/>
          <p:nvPr/>
        </p:nvCxnSpPr>
        <p:spPr>
          <a:xfrm>
            <a:off x="11419540" y="11168555"/>
            <a:ext cx="0" cy="36392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30 Conector recto de flecha"/>
          <p:cNvCxnSpPr>
            <a:stCxn id="13" idx="2"/>
            <a:endCxn id="14" idx="0"/>
          </p:cNvCxnSpPr>
          <p:nvPr/>
        </p:nvCxnSpPr>
        <p:spPr>
          <a:xfrm>
            <a:off x="11474822" y="12054611"/>
            <a:ext cx="0" cy="68705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2" name="161 Conector angular"/>
          <p:cNvCxnSpPr>
            <a:stCxn id="3" idx="3"/>
            <a:endCxn id="14" idx="6"/>
          </p:cNvCxnSpPr>
          <p:nvPr/>
        </p:nvCxnSpPr>
        <p:spPr>
          <a:xfrm flipH="1">
            <a:off x="13303622" y="4137347"/>
            <a:ext cx="3064808" cy="8936123"/>
          </a:xfrm>
          <a:prstGeom prst="bentConnector3">
            <a:avLst>
              <a:gd name="adj1" fmla="val -72931"/>
            </a:avLst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5" name="164 CuadroTexto"/>
          <p:cNvSpPr txBox="1"/>
          <p:nvPr/>
        </p:nvSpPr>
        <p:spPr>
          <a:xfrm>
            <a:off x="11474822" y="4420287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30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Sí</a:t>
            </a:r>
            <a:endParaRPr kumimoji="0" lang="es-MX" sz="3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17891496" y="3749915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/>
              <a:t>No</a:t>
            </a:r>
          </a:p>
        </p:txBody>
      </p:sp>
      <p:sp>
        <p:nvSpPr>
          <p:cNvPr id="24" name="23 Rectángulo redondeado"/>
          <p:cNvSpPr/>
          <p:nvPr/>
        </p:nvSpPr>
        <p:spPr>
          <a:xfrm>
            <a:off x="6974539" y="6267077"/>
            <a:ext cx="8767483" cy="52212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Extraer instalador</a:t>
            </a:r>
            <a:endParaRPr lang="es-MX" dirty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cxnSp>
        <p:nvCxnSpPr>
          <p:cNvPr id="25" name="24 Conector recto de flecha"/>
          <p:cNvCxnSpPr/>
          <p:nvPr/>
        </p:nvCxnSpPr>
        <p:spPr>
          <a:xfrm>
            <a:off x="11322422" y="5836508"/>
            <a:ext cx="0" cy="36736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25 Rectángulo redondeado"/>
          <p:cNvSpPr/>
          <p:nvPr/>
        </p:nvSpPr>
        <p:spPr>
          <a:xfrm>
            <a:off x="5283200" y="7307832"/>
            <a:ext cx="12065000" cy="215661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Pedir al usuario:</a:t>
            </a:r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1.- Nombre del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cluster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para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Cassandra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.</a:t>
            </a:r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2.-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Paths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para almacenar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hints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, datos,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commitlogs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, cache.</a:t>
            </a:r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3.- IP de la máquina en la que se instala.</a:t>
            </a:r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4.-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IPs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de las demás máquinas donde se instalará/instaló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Cassandra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.</a:t>
            </a:r>
            <a:endParaRPr lang="es-MX" dirty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11322422" y="6573108"/>
            <a:ext cx="0" cy="73472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42 Rectángulo redondeado"/>
          <p:cNvSpPr/>
          <p:nvPr/>
        </p:nvSpPr>
        <p:spPr>
          <a:xfrm>
            <a:off x="6273800" y="9809182"/>
            <a:ext cx="10168963" cy="52212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Editar archivo de configuración con la información anterior</a:t>
            </a:r>
            <a:endParaRPr lang="es-MX" dirty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cxnSp>
        <p:nvCxnSpPr>
          <p:cNvPr id="44" name="43 Conector recto de flecha"/>
          <p:cNvCxnSpPr>
            <a:endCxn id="43" idx="0"/>
          </p:cNvCxnSpPr>
          <p:nvPr/>
        </p:nvCxnSpPr>
        <p:spPr>
          <a:xfrm>
            <a:off x="11358280" y="9435252"/>
            <a:ext cx="2" cy="37393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57 Rectángulo redondeado"/>
          <p:cNvSpPr/>
          <p:nvPr/>
        </p:nvSpPr>
        <p:spPr>
          <a:xfrm>
            <a:off x="6299200" y="10571182"/>
            <a:ext cx="10168963" cy="52212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Desactivar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auto_snapshot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 y modificar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endpoint_snitch</a:t>
            </a:r>
            <a:endParaRPr lang="es-MX" dirty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cxnSp>
        <p:nvCxnSpPr>
          <p:cNvPr id="59" name="58 Conector recto de flecha"/>
          <p:cNvCxnSpPr>
            <a:endCxn id="58" idx="0"/>
          </p:cNvCxnSpPr>
          <p:nvPr/>
        </p:nvCxnSpPr>
        <p:spPr>
          <a:xfrm>
            <a:off x="11383680" y="10197252"/>
            <a:ext cx="2" cy="37393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tivo"/>
          <p:cNvSpPr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0000"/>
          </a:bodyPr>
          <a:lstStyle/>
          <a:p>
            <a:pPr defTabSz="652145" hangingPunct="0">
              <a:lnSpc>
                <a:spcPct val="100000"/>
              </a:lnSpc>
              <a:spcBef>
                <a:spcPts val="3000"/>
              </a:spcBef>
            </a:pPr>
            <a:r>
              <a:rPr lang="pt-BR" sz="6873" dirty="0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Comandos</a:t>
            </a:r>
            <a:endParaRPr sz="6873" dirty="0">
              <a:solidFill>
                <a:srgbClr val="00B0F0"/>
              </a:solidFill>
              <a:latin typeface="Arial Black"/>
              <a:ea typeface="Arial Black"/>
              <a:cs typeface="Arial Black"/>
              <a:sym typeface="Avenir Next Medium"/>
            </a:endParaRPr>
          </a:p>
        </p:txBody>
      </p:sp>
      <p:sp>
        <p:nvSpPr>
          <p:cNvPr id="178" name="Intelma es una empresa que cuenta con más de 20 años de experiencia en el sector de las telecomunicaciones y 10 en conocer las necesidades y brindar solución NMS a TELCEL.…"/>
          <p:cNvSpPr>
            <a:spLocks noGrp="1"/>
          </p:cNvSpPr>
          <p:nvPr>
            <p:ph type="body" idx="1"/>
          </p:nvPr>
        </p:nvSpPr>
        <p:spPr>
          <a:xfrm>
            <a:off x="513184" y="1875118"/>
            <a:ext cx="22931016" cy="1151068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err="1" smtClean="0"/>
              <a:t>Extraer</a:t>
            </a:r>
            <a:r>
              <a:rPr lang="en-US" sz="3600" b="1" dirty="0" smtClean="0"/>
              <a:t> Cassandra:</a:t>
            </a:r>
            <a:endParaRPr lang="en-US" sz="3600" b="1" dirty="0"/>
          </a:p>
          <a:p>
            <a:pPr>
              <a:buFontTx/>
              <a:buChar char="-"/>
            </a:pPr>
            <a:r>
              <a:rPr lang="en-US" sz="3600" dirty="0"/>
              <a:t>c</a:t>
            </a:r>
            <a:r>
              <a:rPr lang="en-US" sz="3600" dirty="0" smtClean="0"/>
              <a:t>d /&lt;</a:t>
            </a:r>
            <a:r>
              <a:rPr lang="en-US" sz="3600" dirty="0" err="1" smtClean="0"/>
              <a:t>pathDelInstaladorEnElCD</a:t>
            </a:r>
            <a:r>
              <a:rPr lang="en-US" sz="3600" dirty="0" smtClean="0"/>
              <a:t>&gt;</a:t>
            </a:r>
          </a:p>
          <a:p>
            <a:pPr>
              <a:buFontTx/>
              <a:buChar char="-"/>
            </a:pPr>
            <a:r>
              <a:rPr lang="en-US" sz="3600" dirty="0" smtClean="0"/>
              <a:t>tar –</a:t>
            </a:r>
            <a:r>
              <a:rPr lang="en-US" sz="3600" dirty="0" err="1" smtClean="0"/>
              <a:t>xzvf</a:t>
            </a:r>
            <a:r>
              <a:rPr lang="en-US" sz="3600" dirty="0" smtClean="0"/>
              <a:t> apache-cassandra-3.11-bin.tar.gz –C /&lt;</a:t>
            </a:r>
            <a:r>
              <a:rPr lang="en-US" sz="3600" dirty="0" err="1" smtClean="0"/>
              <a:t>pathParaInstalarDadoPorElUsuario</a:t>
            </a:r>
            <a:r>
              <a:rPr lang="en-US" sz="3600" dirty="0" smtClean="0"/>
              <a:t>&gt;</a:t>
            </a:r>
            <a:endParaRPr lang="en-US" sz="3600" dirty="0"/>
          </a:p>
          <a:p>
            <a:pPr marL="0" indent="0">
              <a:buNone/>
            </a:pPr>
            <a:r>
              <a:rPr lang="en-US" sz="3600" b="1" dirty="0" err="1" smtClean="0"/>
              <a:t>Editar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archivo</a:t>
            </a:r>
            <a:r>
              <a:rPr lang="en-US" sz="3600" b="1" dirty="0" smtClean="0"/>
              <a:t> de </a:t>
            </a:r>
            <a:r>
              <a:rPr lang="en-US" sz="3600" b="1" dirty="0" err="1" smtClean="0"/>
              <a:t>configuración</a:t>
            </a:r>
            <a:r>
              <a:rPr lang="en-US" sz="3600" b="1" dirty="0" smtClean="0"/>
              <a:t> de Cassandra:</a:t>
            </a:r>
            <a:endParaRPr lang="en-US" sz="3600" b="1" dirty="0"/>
          </a:p>
          <a:p>
            <a:r>
              <a:rPr lang="it-IT" sz="3600" i="1" dirty="0" smtClean="0"/>
              <a:t>vim /&lt;pathParaInstalarDadoPorElUsuario&gt;/apache-cassandra-3.11 DIR&gt;/conf/cassandra.yaml</a:t>
            </a:r>
          </a:p>
          <a:p>
            <a:pPr marL="0" indent="0">
              <a:buNone/>
            </a:pPr>
            <a:r>
              <a:rPr lang="en-US" sz="3600" b="1" dirty="0" err="1" smtClean="0"/>
              <a:t>Buscar</a:t>
            </a:r>
            <a:r>
              <a:rPr lang="en-US" sz="3600" b="1" dirty="0" smtClean="0"/>
              <a:t> las </a:t>
            </a:r>
            <a:r>
              <a:rPr lang="en-US" sz="3600" b="1" dirty="0" err="1" smtClean="0"/>
              <a:t>siguientes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líneas</a:t>
            </a:r>
            <a:r>
              <a:rPr lang="en-US" sz="3600" b="1" dirty="0" smtClean="0"/>
              <a:t>/variables y </a:t>
            </a:r>
            <a:r>
              <a:rPr lang="en-US" sz="3600" b="1" dirty="0" err="1" smtClean="0"/>
              <a:t>editar</a:t>
            </a:r>
            <a:r>
              <a:rPr lang="en-US" sz="3600" b="1" dirty="0" smtClean="0"/>
              <a:t> con las variables </a:t>
            </a:r>
            <a:r>
              <a:rPr lang="en-US" sz="3600" b="1" dirty="0" err="1" smtClean="0"/>
              <a:t>brindadas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por</a:t>
            </a:r>
            <a:r>
              <a:rPr lang="en-US" sz="3600" b="1" dirty="0" smtClean="0"/>
              <a:t> el </a:t>
            </a:r>
            <a:r>
              <a:rPr lang="en-US" sz="3600" b="1" dirty="0" err="1" smtClean="0"/>
              <a:t>usuario</a:t>
            </a:r>
            <a:endParaRPr lang="en-US" sz="3600" b="1" dirty="0"/>
          </a:p>
          <a:p>
            <a:r>
              <a:rPr lang="it-IT" sz="3600" dirty="0"/>
              <a:t> </a:t>
            </a:r>
            <a:r>
              <a:rPr lang="es-MX" sz="3600" i="1" dirty="0" err="1"/>
              <a:t>cluster_name</a:t>
            </a:r>
            <a:r>
              <a:rPr lang="es-MX" sz="3600" i="1" dirty="0"/>
              <a:t>: </a:t>
            </a:r>
            <a:r>
              <a:rPr lang="es-MX" sz="3600" i="1" dirty="0" smtClean="0"/>
              <a:t>‘</a:t>
            </a:r>
            <a:r>
              <a:rPr lang="es-MX" sz="3600" i="1" dirty="0" err="1" smtClean="0"/>
              <a:t>nombreDelClusterBrindadoPorElUsuario</a:t>
            </a:r>
            <a:r>
              <a:rPr lang="es-MX" sz="3600" i="1" dirty="0" smtClean="0"/>
              <a:t>' </a:t>
            </a:r>
            <a:endParaRPr lang="it-IT" sz="3600" i="1" dirty="0" smtClean="0"/>
          </a:p>
          <a:p>
            <a:r>
              <a:rPr lang="it-IT" sz="3600" i="1" dirty="0"/>
              <a:t>h</a:t>
            </a:r>
            <a:r>
              <a:rPr lang="it-IT" sz="3600" i="1" dirty="0" smtClean="0"/>
              <a:t>ints_directory: &lt;pathParaHintsBrindadoPorElUsuario&gt;</a:t>
            </a:r>
            <a:endParaRPr lang="it-IT" sz="3600" i="1" dirty="0"/>
          </a:p>
          <a:p>
            <a:r>
              <a:rPr lang="es-MX" sz="3600" i="1" dirty="0" err="1"/>
              <a:t>data_file_directories</a:t>
            </a:r>
            <a:r>
              <a:rPr lang="es-MX" sz="3600" i="1" dirty="0"/>
              <a:t>: </a:t>
            </a:r>
            <a:r>
              <a:rPr lang="es-MX" sz="3600" i="1" dirty="0" smtClean="0"/>
              <a:t>&lt;</a:t>
            </a:r>
            <a:r>
              <a:rPr lang="it-IT" sz="3600" i="1" dirty="0" smtClean="0"/>
              <a:t>pathParaDatosBrindadoPorElUsuario </a:t>
            </a:r>
            <a:r>
              <a:rPr lang="es-MX" sz="3600" i="1" dirty="0" smtClean="0"/>
              <a:t>&gt; </a:t>
            </a:r>
            <a:endParaRPr lang="it-IT" sz="3600" i="1" dirty="0"/>
          </a:p>
          <a:p>
            <a:r>
              <a:rPr lang="es-MX" sz="3600" i="1" dirty="0" err="1"/>
              <a:t>commitlog_directory</a:t>
            </a:r>
            <a:r>
              <a:rPr lang="es-MX" sz="3600" i="1" dirty="0"/>
              <a:t>: </a:t>
            </a:r>
            <a:r>
              <a:rPr lang="es-MX" sz="3600" i="1" dirty="0" smtClean="0"/>
              <a:t>&lt;</a:t>
            </a:r>
            <a:r>
              <a:rPr lang="it-IT" sz="3600" i="1" dirty="0" smtClean="0"/>
              <a:t>pathParaCommitlogsBrindadoPorElUsuario </a:t>
            </a:r>
            <a:r>
              <a:rPr lang="es-MX" sz="3600" i="1" dirty="0" smtClean="0"/>
              <a:t>&gt; </a:t>
            </a:r>
          </a:p>
          <a:p>
            <a:r>
              <a:rPr lang="es-MX" sz="3600" i="1" dirty="0" err="1"/>
              <a:t>saved_caches_directory</a:t>
            </a:r>
            <a:r>
              <a:rPr lang="es-MX" sz="3600" i="1" dirty="0"/>
              <a:t>: </a:t>
            </a:r>
            <a:r>
              <a:rPr lang="es-MX" sz="3600" i="1" dirty="0" smtClean="0"/>
              <a:t>&lt;</a:t>
            </a:r>
            <a:r>
              <a:rPr lang="it-IT" sz="3600" i="1" dirty="0" smtClean="0"/>
              <a:t>pathParaCacheBrindadoPorElUsuario</a:t>
            </a:r>
            <a:r>
              <a:rPr lang="es-MX" sz="3600" i="1" dirty="0" smtClean="0"/>
              <a:t>&gt;</a:t>
            </a:r>
            <a:endParaRPr lang="it-IT" sz="3600" i="1" dirty="0"/>
          </a:p>
        </p:txBody>
      </p:sp>
      <p:pic>
        <p:nvPicPr>
          <p:cNvPr id="5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567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tivo"/>
          <p:cNvSpPr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0000"/>
          </a:bodyPr>
          <a:lstStyle/>
          <a:p>
            <a:pPr defTabSz="652145" hangingPunct="0">
              <a:lnSpc>
                <a:spcPct val="100000"/>
              </a:lnSpc>
              <a:spcBef>
                <a:spcPts val="3000"/>
              </a:spcBef>
            </a:pPr>
            <a:r>
              <a:rPr lang="pt-BR" sz="6873" dirty="0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Comandos</a:t>
            </a:r>
            <a:endParaRPr sz="6873" dirty="0">
              <a:solidFill>
                <a:srgbClr val="00B0F0"/>
              </a:solidFill>
              <a:latin typeface="Arial Black"/>
              <a:ea typeface="Arial Black"/>
              <a:cs typeface="Arial Black"/>
              <a:sym typeface="Avenir Next Medium"/>
            </a:endParaRPr>
          </a:p>
        </p:txBody>
      </p:sp>
      <p:sp>
        <p:nvSpPr>
          <p:cNvPr id="178" name="Intelma es una empresa que cuenta con más de 20 años de experiencia en el sector de las telecomunicaciones y 10 en conocer las necesidades y brindar solución NMS a TELCEL.…"/>
          <p:cNvSpPr>
            <a:spLocks noGrp="1"/>
          </p:cNvSpPr>
          <p:nvPr>
            <p:ph type="body" idx="1"/>
          </p:nvPr>
        </p:nvSpPr>
        <p:spPr>
          <a:xfrm>
            <a:off x="513184" y="1875118"/>
            <a:ext cx="22931016" cy="1151068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s-MX" sz="3600" i="1" dirty="0" err="1" smtClean="0"/>
              <a:t>seeds</a:t>
            </a:r>
            <a:r>
              <a:rPr lang="es-MX" sz="3600" i="1" dirty="0" smtClean="0"/>
              <a:t>: “IPDeOtraMaquina1,IPDeOtraMaquina2,…,</a:t>
            </a:r>
            <a:r>
              <a:rPr lang="es-MX" sz="3600" i="1" dirty="0" err="1" smtClean="0"/>
              <a:t>IPDeOtraMaquinaN</a:t>
            </a:r>
            <a:r>
              <a:rPr lang="es-MX" sz="3600" i="1" dirty="0" smtClean="0"/>
              <a:t>” </a:t>
            </a:r>
            <a:endParaRPr lang="it-IT" sz="3600" i="1" dirty="0" smtClean="0"/>
          </a:p>
          <a:p>
            <a:r>
              <a:rPr lang="es-MX" sz="3600" i="1" dirty="0" err="1"/>
              <a:t>listen_address</a:t>
            </a:r>
            <a:r>
              <a:rPr lang="es-MX" sz="3600" i="1" dirty="0"/>
              <a:t>:</a:t>
            </a:r>
            <a:r>
              <a:rPr lang="it-IT" sz="3600" i="1" dirty="0" smtClean="0"/>
              <a:t> IPDeLaMaquinaActual</a:t>
            </a:r>
            <a:endParaRPr lang="it-IT" sz="3600" i="1" dirty="0"/>
          </a:p>
          <a:p>
            <a:r>
              <a:rPr lang="es-MX" sz="3600" i="1" dirty="0" err="1"/>
              <a:t>rpc_address</a:t>
            </a:r>
            <a:r>
              <a:rPr lang="es-MX" sz="3600" i="1" dirty="0"/>
              <a:t>:</a:t>
            </a:r>
            <a:r>
              <a:rPr lang="es-MX" sz="3600" i="1" dirty="0" smtClean="0"/>
              <a:t> </a:t>
            </a:r>
            <a:r>
              <a:rPr lang="it-IT" sz="3600" i="1" dirty="0" smtClean="0"/>
              <a:t>IPDeLaMaquinaActual</a:t>
            </a:r>
            <a:r>
              <a:rPr lang="es-MX" sz="3600" i="1" dirty="0" smtClean="0"/>
              <a:t> </a:t>
            </a:r>
          </a:p>
          <a:p>
            <a:pPr marL="0" indent="0">
              <a:buNone/>
            </a:pPr>
            <a:r>
              <a:rPr lang="en-US" sz="3600" b="1" dirty="0" err="1" smtClean="0"/>
              <a:t>Desactivar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auto_snapshot</a:t>
            </a:r>
            <a:r>
              <a:rPr lang="en-US" sz="3600" b="1" dirty="0" smtClean="0"/>
              <a:t> y </a:t>
            </a:r>
            <a:r>
              <a:rPr lang="en-US" sz="3600" b="1" dirty="0" err="1" smtClean="0"/>
              <a:t>modificar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endpoint_snitch</a:t>
            </a:r>
            <a:r>
              <a:rPr lang="en-US" sz="3600" dirty="0" smtClean="0"/>
              <a:t>: </a:t>
            </a:r>
            <a:r>
              <a:rPr lang="en-US" sz="3600" dirty="0" err="1" smtClean="0"/>
              <a:t>Buscar</a:t>
            </a:r>
            <a:r>
              <a:rPr lang="en-US" sz="3600" dirty="0" smtClean="0"/>
              <a:t> las </a:t>
            </a:r>
            <a:r>
              <a:rPr lang="en-US" sz="3600" dirty="0" err="1" smtClean="0"/>
              <a:t>siguientes</a:t>
            </a:r>
            <a:r>
              <a:rPr lang="en-US" sz="3600" dirty="0" smtClean="0"/>
              <a:t> </a:t>
            </a:r>
            <a:r>
              <a:rPr lang="en-US" sz="3600" dirty="0" err="1" smtClean="0"/>
              <a:t>líneas</a:t>
            </a:r>
            <a:r>
              <a:rPr lang="en-US" sz="3600" dirty="0" smtClean="0"/>
              <a:t> </a:t>
            </a:r>
            <a:r>
              <a:rPr lang="en-US" sz="3600" dirty="0" err="1" smtClean="0"/>
              <a:t>en</a:t>
            </a:r>
            <a:r>
              <a:rPr lang="en-US" sz="3600" dirty="0" smtClean="0"/>
              <a:t> el </a:t>
            </a:r>
            <a:r>
              <a:rPr lang="en-US" sz="3600" dirty="0" err="1" smtClean="0"/>
              <a:t>archivo</a:t>
            </a:r>
            <a:r>
              <a:rPr lang="en-US" sz="3600" dirty="0" smtClean="0"/>
              <a:t> </a:t>
            </a:r>
            <a:r>
              <a:rPr lang="en-US" sz="3600" dirty="0" smtClean="0"/>
              <a:t>anterior y </a:t>
            </a:r>
            <a:r>
              <a:rPr lang="en-US" sz="3600" dirty="0" err="1" smtClean="0"/>
              <a:t>modificarlas</a:t>
            </a:r>
            <a:r>
              <a:rPr lang="en-US" sz="3600" dirty="0" smtClean="0"/>
              <a:t> de la </a:t>
            </a:r>
            <a:r>
              <a:rPr lang="en-US" sz="3600" dirty="0" err="1" smtClean="0"/>
              <a:t>siguiente</a:t>
            </a:r>
            <a:r>
              <a:rPr lang="en-US" sz="3600" dirty="0" smtClean="0"/>
              <a:t> </a:t>
            </a:r>
            <a:r>
              <a:rPr lang="en-US" sz="3600" dirty="0" err="1" smtClean="0"/>
              <a:t>manera</a:t>
            </a:r>
            <a:r>
              <a:rPr lang="en-US" sz="3600" dirty="0" smtClean="0"/>
              <a:t>:</a:t>
            </a:r>
          </a:p>
          <a:p>
            <a:r>
              <a:rPr lang="es-MX" sz="3600" i="1" dirty="0" err="1" smtClean="0"/>
              <a:t>auto_snapshot</a:t>
            </a:r>
            <a:r>
              <a:rPr lang="es-MX" sz="3600" i="1" dirty="0" smtClean="0"/>
              <a:t>: false</a:t>
            </a:r>
          </a:p>
          <a:p>
            <a:r>
              <a:rPr lang="es-MX" sz="3600" i="1" dirty="0" err="1" smtClean="0"/>
              <a:t>endpoint_snitch</a:t>
            </a:r>
            <a:r>
              <a:rPr lang="es-MX" sz="3600" i="1" dirty="0"/>
              <a:t>: </a:t>
            </a:r>
            <a:r>
              <a:rPr lang="es-MX" sz="3600" i="1" dirty="0" err="1" smtClean="0"/>
              <a:t>GossipingPropertyFileSnitch</a:t>
            </a:r>
            <a:endParaRPr lang="es-MX" sz="3600" i="1" dirty="0" smtClean="0"/>
          </a:p>
          <a:p>
            <a:pPr marL="0" indent="0">
              <a:buNone/>
            </a:pPr>
            <a:r>
              <a:rPr lang="en-US" sz="3600" b="1" dirty="0" err="1" smtClean="0"/>
              <a:t>Abrir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puertos</a:t>
            </a:r>
            <a:r>
              <a:rPr lang="en-US" sz="3600" b="1" dirty="0" smtClean="0"/>
              <a:t>:</a:t>
            </a:r>
            <a:endParaRPr lang="en-US" sz="3600" b="1" dirty="0"/>
          </a:p>
          <a:p>
            <a:r>
              <a:rPr lang="es-MX" sz="3600" i="1" dirty="0" smtClean="0"/>
              <a:t>sudo </a:t>
            </a:r>
            <a:r>
              <a:rPr lang="es-MX" sz="3600" i="1" dirty="0"/>
              <a:t>firewall-</a:t>
            </a:r>
            <a:r>
              <a:rPr lang="es-MX" sz="3600" i="1" dirty="0" err="1"/>
              <a:t>cmd</a:t>
            </a:r>
            <a:r>
              <a:rPr lang="es-MX" sz="3600" i="1" dirty="0"/>
              <a:t> --</a:t>
            </a:r>
            <a:r>
              <a:rPr lang="es-MX" sz="3600" i="1" dirty="0" err="1" smtClean="0"/>
              <a:t>zone</a:t>
            </a:r>
            <a:r>
              <a:rPr lang="es-MX" sz="3600" i="1" dirty="0" smtClean="0"/>
              <a:t>=</a:t>
            </a:r>
            <a:r>
              <a:rPr lang="es-MX" sz="3600" i="1" dirty="0" err="1" smtClean="0"/>
              <a:t>public</a:t>
            </a:r>
            <a:r>
              <a:rPr lang="es-MX" sz="3600" i="1" dirty="0" smtClean="0"/>
              <a:t> </a:t>
            </a:r>
            <a:r>
              <a:rPr lang="es-MX" sz="3600" i="1" dirty="0"/>
              <a:t>--</a:t>
            </a:r>
            <a:r>
              <a:rPr lang="es-MX" sz="3600" i="1" dirty="0" err="1"/>
              <a:t>permanent</a:t>
            </a:r>
            <a:r>
              <a:rPr lang="es-MX" sz="3600" i="1" dirty="0"/>
              <a:t> --</a:t>
            </a:r>
            <a:r>
              <a:rPr lang="es-MX" sz="3600" i="1" dirty="0" err="1"/>
              <a:t>add-port</a:t>
            </a:r>
            <a:r>
              <a:rPr lang="es-MX" sz="3600" i="1" dirty="0"/>
              <a:t>=7000-7001/</a:t>
            </a:r>
            <a:r>
              <a:rPr lang="es-MX" sz="3600" i="1" dirty="0" err="1"/>
              <a:t>tcp</a:t>
            </a:r>
            <a:r>
              <a:rPr lang="es-MX" sz="3600" i="1" dirty="0"/>
              <a:t> </a:t>
            </a:r>
            <a:endParaRPr lang="es-MX" sz="3600" dirty="0"/>
          </a:p>
          <a:p>
            <a:r>
              <a:rPr lang="es-MX" sz="3600" i="1" dirty="0" smtClean="0"/>
              <a:t>sudo </a:t>
            </a:r>
            <a:r>
              <a:rPr lang="es-MX" sz="3600" i="1" dirty="0"/>
              <a:t>firewall-</a:t>
            </a:r>
            <a:r>
              <a:rPr lang="es-MX" sz="3600" i="1" dirty="0" err="1"/>
              <a:t>cmd</a:t>
            </a:r>
            <a:r>
              <a:rPr lang="es-MX" sz="3600" i="1" dirty="0"/>
              <a:t> --</a:t>
            </a:r>
            <a:r>
              <a:rPr lang="es-MX" sz="3600" i="1" dirty="0" err="1" smtClean="0"/>
              <a:t>zone</a:t>
            </a:r>
            <a:r>
              <a:rPr lang="es-MX" sz="3600" i="1" dirty="0" smtClean="0"/>
              <a:t>=</a:t>
            </a:r>
            <a:r>
              <a:rPr lang="es-MX" sz="3600" i="1" dirty="0" err="1" smtClean="0"/>
              <a:t>public</a:t>
            </a:r>
            <a:r>
              <a:rPr lang="es-MX" sz="3600" i="1" dirty="0" smtClean="0"/>
              <a:t> </a:t>
            </a:r>
            <a:r>
              <a:rPr lang="es-MX" sz="3600" i="1" dirty="0"/>
              <a:t>--</a:t>
            </a:r>
            <a:r>
              <a:rPr lang="es-MX" sz="3600" i="1" dirty="0" err="1"/>
              <a:t>permanent</a:t>
            </a:r>
            <a:r>
              <a:rPr lang="es-MX" sz="3600" i="1" dirty="0"/>
              <a:t> </a:t>
            </a:r>
            <a:r>
              <a:rPr lang="es-MX" sz="3600" i="1" dirty="0" smtClean="0"/>
              <a:t>--</a:t>
            </a:r>
            <a:r>
              <a:rPr lang="es-MX" sz="3600" i="1" dirty="0" err="1" smtClean="0"/>
              <a:t>add-port</a:t>
            </a:r>
            <a:r>
              <a:rPr lang="es-MX" sz="3600" i="1" dirty="0" smtClean="0"/>
              <a:t>=9042/</a:t>
            </a:r>
            <a:r>
              <a:rPr lang="es-MX" sz="3600" i="1" dirty="0" err="1" smtClean="0"/>
              <a:t>tcp</a:t>
            </a:r>
            <a:r>
              <a:rPr lang="es-MX" sz="3600" i="1" dirty="0" smtClean="0"/>
              <a:t> </a:t>
            </a:r>
            <a:endParaRPr lang="es-MX" sz="3600" dirty="0"/>
          </a:p>
        </p:txBody>
      </p:sp>
      <p:pic>
        <p:nvPicPr>
          <p:cNvPr id="5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504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tivo"/>
          <p:cNvSpPr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0000"/>
          </a:bodyPr>
          <a:lstStyle/>
          <a:p>
            <a:pPr defTabSz="652145" hangingPunct="0">
              <a:lnSpc>
                <a:spcPct val="100000"/>
              </a:lnSpc>
              <a:spcBef>
                <a:spcPts val="3000"/>
              </a:spcBef>
            </a:pPr>
            <a:r>
              <a:rPr lang="pt-BR" sz="6873" dirty="0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Comandos</a:t>
            </a:r>
            <a:endParaRPr sz="6873" dirty="0">
              <a:solidFill>
                <a:srgbClr val="00B0F0"/>
              </a:solidFill>
              <a:latin typeface="Arial Black"/>
              <a:ea typeface="Arial Black"/>
              <a:cs typeface="Arial Black"/>
              <a:sym typeface="Avenir Next Medium"/>
            </a:endParaRPr>
          </a:p>
        </p:txBody>
      </p:sp>
      <p:sp>
        <p:nvSpPr>
          <p:cNvPr id="178" name="Intelma es una empresa que cuenta con más de 20 años de experiencia en el sector de las telecomunicaciones y 10 en conocer las necesidades y brindar solución NMS a TELCEL.…"/>
          <p:cNvSpPr>
            <a:spLocks noGrp="1"/>
          </p:cNvSpPr>
          <p:nvPr>
            <p:ph type="body" idx="1"/>
          </p:nvPr>
        </p:nvSpPr>
        <p:spPr>
          <a:xfrm>
            <a:off x="513184" y="1875118"/>
            <a:ext cx="22931016" cy="1151068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s-MX" sz="3600" i="1" dirty="0" smtClean="0"/>
              <a:t>sudo </a:t>
            </a:r>
            <a:r>
              <a:rPr lang="es-MX" sz="3600" i="1" dirty="0"/>
              <a:t>firewall-</a:t>
            </a:r>
            <a:r>
              <a:rPr lang="es-MX" sz="3600" i="1" dirty="0" err="1"/>
              <a:t>cmd</a:t>
            </a:r>
            <a:r>
              <a:rPr lang="es-MX" sz="3600" i="1" dirty="0"/>
              <a:t> --</a:t>
            </a:r>
            <a:r>
              <a:rPr lang="es-MX" sz="3600" i="1" dirty="0" err="1" smtClean="0"/>
              <a:t>zone</a:t>
            </a:r>
            <a:r>
              <a:rPr lang="es-MX" sz="3600" i="1" dirty="0" smtClean="0"/>
              <a:t>=</a:t>
            </a:r>
            <a:r>
              <a:rPr lang="es-MX" sz="3600" i="1" dirty="0" err="1" smtClean="0"/>
              <a:t>public</a:t>
            </a:r>
            <a:r>
              <a:rPr lang="es-MX" sz="3600" i="1" dirty="0" smtClean="0"/>
              <a:t> </a:t>
            </a:r>
            <a:r>
              <a:rPr lang="es-MX" sz="3600" i="1" dirty="0"/>
              <a:t>--</a:t>
            </a:r>
            <a:r>
              <a:rPr lang="es-MX" sz="3600" i="1" dirty="0" err="1"/>
              <a:t>permanent</a:t>
            </a:r>
            <a:r>
              <a:rPr lang="es-MX" sz="3600" i="1" dirty="0"/>
              <a:t> </a:t>
            </a:r>
            <a:r>
              <a:rPr lang="es-MX" sz="3600" i="1" dirty="0" smtClean="0"/>
              <a:t>--</a:t>
            </a:r>
            <a:r>
              <a:rPr lang="es-MX" sz="3600" i="1" dirty="0" err="1" smtClean="0"/>
              <a:t>add-source</a:t>
            </a:r>
            <a:r>
              <a:rPr lang="es-MX" sz="3600" i="1" dirty="0" smtClean="0"/>
              <a:t>=</a:t>
            </a:r>
            <a:r>
              <a:rPr lang="it-IT" sz="3600" i="1" dirty="0"/>
              <a:t> IPDeLaMaquinaActual</a:t>
            </a:r>
            <a:r>
              <a:rPr lang="es-MX" sz="3600" i="1" dirty="0" smtClean="0"/>
              <a:t> </a:t>
            </a:r>
            <a:endParaRPr lang="es-MX" sz="3600" dirty="0"/>
          </a:p>
          <a:p>
            <a:r>
              <a:rPr lang="es-MX" sz="3600" i="1" dirty="0" smtClean="0"/>
              <a:t>sudo </a:t>
            </a:r>
            <a:r>
              <a:rPr lang="es-MX" sz="3600" i="1" dirty="0"/>
              <a:t>firewall-</a:t>
            </a:r>
            <a:r>
              <a:rPr lang="es-MX" sz="3600" i="1" dirty="0" err="1"/>
              <a:t>cmd</a:t>
            </a:r>
            <a:r>
              <a:rPr lang="es-MX" sz="3600" i="1" dirty="0"/>
              <a:t> --</a:t>
            </a:r>
            <a:r>
              <a:rPr lang="es-MX" sz="3600" i="1" dirty="0" err="1" smtClean="0"/>
              <a:t>zone</a:t>
            </a:r>
            <a:r>
              <a:rPr lang="es-MX" sz="3600" i="1" dirty="0" smtClean="0"/>
              <a:t>=</a:t>
            </a:r>
            <a:r>
              <a:rPr lang="es-MX" sz="3600" i="1" dirty="0" err="1" smtClean="0"/>
              <a:t>public</a:t>
            </a:r>
            <a:r>
              <a:rPr lang="es-MX" sz="3600" i="1" dirty="0" smtClean="0"/>
              <a:t> </a:t>
            </a:r>
            <a:r>
              <a:rPr lang="es-MX" sz="3600" i="1" dirty="0"/>
              <a:t>--</a:t>
            </a:r>
            <a:r>
              <a:rPr lang="es-MX" sz="3600" i="1" dirty="0" err="1"/>
              <a:t>permanent</a:t>
            </a:r>
            <a:r>
              <a:rPr lang="es-MX" sz="3600" i="1" dirty="0"/>
              <a:t> </a:t>
            </a:r>
            <a:r>
              <a:rPr lang="es-MX" sz="3600" i="1" dirty="0" smtClean="0"/>
              <a:t>--</a:t>
            </a:r>
            <a:r>
              <a:rPr lang="es-MX" sz="3600" i="1" dirty="0" err="1" smtClean="0"/>
              <a:t>add-source</a:t>
            </a:r>
            <a:r>
              <a:rPr lang="es-MX" sz="3600" i="1" dirty="0" smtClean="0"/>
              <a:t>= IPDeOtraMaquina1 </a:t>
            </a:r>
            <a:endParaRPr lang="es-MX" sz="3600" dirty="0"/>
          </a:p>
          <a:p>
            <a:r>
              <a:rPr lang="es-MX" sz="3600" i="1" dirty="0"/>
              <a:t>sudo firewall-</a:t>
            </a:r>
            <a:r>
              <a:rPr lang="es-MX" sz="3600" i="1" dirty="0" err="1"/>
              <a:t>cmd</a:t>
            </a:r>
            <a:r>
              <a:rPr lang="es-MX" sz="3600" i="1" dirty="0"/>
              <a:t> --</a:t>
            </a:r>
            <a:r>
              <a:rPr lang="es-MX" sz="3600" i="1" dirty="0" err="1" smtClean="0"/>
              <a:t>zone</a:t>
            </a:r>
            <a:r>
              <a:rPr lang="es-MX" sz="3600" i="1" dirty="0" smtClean="0"/>
              <a:t>=</a:t>
            </a:r>
            <a:r>
              <a:rPr lang="es-MX" sz="3600" i="1" dirty="0" err="1" smtClean="0"/>
              <a:t>public</a:t>
            </a:r>
            <a:r>
              <a:rPr lang="es-MX" sz="3600" i="1" dirty="0" smtClean="0"/>
              <a:t> </a:t>
            </a:r>
            <a:r>
              <a:rPr lang="es-MX" sz="3600" i="1" dirty="0"/>
              <a:t>--</a:t>
            </a:r>
            <a:r>
              <a:rPr lang="es-MX" sz="3600" i="1" dirty="0" err="1"/>
              <a:t>permanent</a:t>
            </a:r>
            <a:r>
              <a:rPr lang="es-MX" sz="3600" i="1" dirty="0"/>
              <a:t> </a:t>
            </a:r>
            <a:r>
              <a:rPr lang="es-MX" sz="3600" i="1" dirty="0" smtClean="0"/>
              <a:t>--</a:t>
            </a:r>
            <a:r>
              <a:rPr lang="es-MX" sz="3600" i="1" dirty="0" err="1" smtClean="0"/>
              <a:t>add-source</a:t>
            </a:r>
            <a:r>
              <a:rPr lang="es-MX" sz="3600" i="1" dirty="0"/>
              <a:t>= </a:t>
            </a:r>
            <a:r>
              <a:rPr lang="es-MX" sz="3600" i="1" dirty="0" smtClean="0"/>
              <a:t>IPDeOtraMaquina2</a:t>
            </a:r>
          </a:p>
          <a:p>
            <a:pPr marL="0" indent="0">
              <a:buNone/>
            </a:pPr>
            <a:r>
              <a:rPr lang="it-IT" sz="3600" i="1" dirty="0" smtClean="0"/>
              <a:t>...</a:t>
            </a:r>
            <a:endParaRPr lang="es-MX" sz="3600" dirty="0"/>
          </a:p>
          <a:p>
            <a:r>
              <a:rPr lang="es-MX" sz="3600" i="1" dirty="0"/>
              <a:t>sudo firewall-</a:t>
            </a:r>
            <a:r>
              <a:rPr lang="es-MX" sz="3600" i="1" dirty="0" err="1"/>
              <a:t>cmd</a:t>
            </a:r>
            <a:r>
              <a:rPr lang="es-MX" sz="3600" i="1" dirty="0"/>
              <a:t> --</a:t>
            </a:r>
            <a:r>
              <a:rPr lang="es-MX" sz="3600" i="1" dirty="0" err="1" smtClean="0"/>
              <a:t>zone</a:t>
            </a:r>
            <a:r>
              <a:rPr lang="es-MX" sz="3600" i="1" dirty="0" smtClean="0"/>
              <a:t>=</a:t>
            </a:r>
            <a:r>
              <a:rPr lang="es-MX" sz="3600" i="1" dirty="0" err="1" smtClean="0"/>
              <a:t>public</a:t>
            </a:r>
            <a:r>
              <a:rPr lang="es-MX" sz="3600" i="1" dirty="0" smtClean="0"/>
              <a:t> </a:t>
            </a:r>
            <a:r>
              <a:rPr lang="es-MX" sz="3600" i="1" dirty="0"/>
              <a:t>--</a:t>
            </a:r>
            <a:r>
              <a:rPr lang="es-MX" sz="3600" i="1" dirty="0" err="1"/>
              <a:t>permanent</a:t>
            </a:r>
            <a:r>
              <a:rPr lang="es-MX" sz="3600" i="1" dirty="0"/>
              <a:t> </a:t>
            </a:r>
            <a:r>
              <a:rPr lang="es-MX" sz="3600" i="1" dirty="0" smtClean="0"/>
              <a:t>--</a:t>
            </a:r>
            <a:r>
              <a:rPr lang="es-MX" sz="3600" i="1" dirty="0" err="1" smtClean="0"/>
              <a:t>add-source</a:t>
            </a:r>
            <a:r>
              <a:rPr lang="es-MX" sz="3600" i="1" dirty="0"/>
              <a:t>= </a:t>
            </a:r>
            <a:r>
              <a:rPr lang="es-MX" sz="3600" i="1" dirty="0" err="1" smtClean="0"/>
              <a:t>IPDeOtraMaquinaN</a:t>
            </a:r>
            <a:endParaRPr lang="es-MX" sz="3600" dirty="0"/>
          </a:p>
          <a:p>
            <a:r>
              <a:rPr lang="es-MX" sz="3600" i="1" dirty="0" smtClean="0"/>
              <a:t>sudo </a:t>
            </a:r>
            <a:r>
              <a:rPr lang="es-MX" sz="3600" i="1" dirty="0"/>
              <a:t>firewall-</a:t>
            </a:r>
            <a:r>
              <a:rPr lang="es-MX" sz="3600" i="1" dirty="0" err="1"/>
              <a:t>cmd</a:t>
            </a:r>
            <a:r>
              <a:rPr lang="es-MX" sz="3600" i="1" dirty="0"/>
              <a:t> --</a:t>
            </a:r>
            <a:r>
              <a:rPr lang="es-MX" sz="3600" i="1" dirty="0" err="1"/>
              <a:t>reload</a:t>
            </a:r>
            <a:r>
              <a:rPr lang="es-MX" sz="3600" i="1" dirty="0"/>
              <a:t> </a:t>
            </a:r>
            <a:endParaRPr lang="it-IT" sz="3600" i="1" dirty="0"/>
          </a:p>
        </p:txBody>
      </p:sp>
      <p:pic>
        <p:nvPicPr>
          <p:cNvPr id="5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323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tivo"/>
          <p:cNvSpPr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 defTabSz="652145" hangingPunct="0">
              <a:lnSpc>
                <a:spcPct val="100000"/>
              </a:lnSpc>
              <a:spcBef>
                <a:spcPts val="3000"/>
              </a:spcBef>
            </a:pPr>
            <a:r>
              <a:rPr lang="pt-BR" sz="5800" dirty="0" err="1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Pasos</a:t>
            </a:r>
            <a:r>
              <a:rPr lang="pt-BR" sz="5800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 de </a:t>
            </a:r>
            <a:r>
              <a:rPr lang="pt-BR" sz="5800" dirty="0" err="1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INSTALACIOn</a:t>
            </a:r>
            <a:r>
              <a:rPr lang="pt-BR" sz="5800" dirty="0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 </a:t>
            </a:r>
            <a:r>
              <a:rPr lang="pt-BR" sz="5800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– </a:t>
            </a:r>
            <a:r>
              <a:rPr lang="pt-BR" sz="5800" dirty="0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ELASTICSEARCH</a:t>
            </a:r>
            <a:endParaRPr sz="5800" dirty="0">
              <a:solidFill>
                <a:srgbClr val="00B0F0"/>
              </a:solidFill>
              <a:latin typeface="Arial Black"/>
              <a:ea typeface="Arial Black"/>
              <a:cs typeface="Arial Black"/>
              <a:sym typeface="Avenir Next Medium"/>
            </a:endParaRPr>
          </a:p>
        </p:txBody>
      </p:sp>
      <p:sp>
        <p:nvSpPr>
          <p:cNvPr id="178" name="Intelma es una empresa que cuenta con más de 20 años de experiencia en el sector de las telecomunicaciones y 10 en conocer las necesidades y brindar solución NMS a TELCEL.…"/>
          <p:cNvSpPr>
            <a:spLocks noGrp="1"/>
          </p:cNvSpPr>
          <p:nvPr>
            <p:ph type="body" idx="1"/>
          </p:nvPr>
        </p:nvSpPr>
        <p:spPr>
          <a:xfrm>
            <a:off x="513182" y="3145118"/>
            <a:ext cx="22880217" cy="80935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600" dirty="0"/>
          </a:p>
        </p:txBody>
      </p:sp>
      <p:pic>
        <p:nvPicPr>
          <p:cNvPr id="5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Elipse"/>
          <p:cNvSpPr/>
          <p:nvPr/>
        </p:nvSpPr>
        <p:spPr>
          <a:xfrm>
            <a:off x="9493622" y="2046814"/>
            <a:ext cx="3657600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Inicio</a:t>
            </a:r>
            <a:endParaRPr kumimoji="0" lang="es-MX" b="0" i="0" u="none" strike="noStrike" cap="all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3" name="2 Rombo"/>
          <p:cNvSpPr/>
          <p:nvPr/>
        </p:nvSpPr>
        <p:spPr>
          <a:xfrm>
            <a:off x="6276414" y="3301786"/>
            <a:ext cx="10092016" cy="1671122"/>
          </a:xfrm>
          <a:prstGeom prst="diamond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Preguntar al usuario si desea instalar </a:t>
            </a:r>
            <a:r>
              <a:rPr lang="es-MX" dirty="0" err="1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Elasticsearch</a:t>
            </a:r>
            <a:endParaRPr kumimoji="0" lang="es-MX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n-ea"/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6974539" y="5378077"/>
            <a:ext cx="8767483" cy="52212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Pedir al usuario</a:t>
            </a:r>
            <a:r>
              <a:rPr lang="es-MX" dirty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el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path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donde se instalará</a:t>
            </a:r>
            <a:endParaRPr lang="es-MX" dirty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7091080" y="11888082"/>
            <a:ext cx="8767483" cy="52212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Abrir puertos 9200,9300 y 9400</a:t>
            </a:r>
            <a:endParaRPr lang="es-MX" dirty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9646022" y="12741662"/>
            <a:ext cx="3657600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Fin</a:t>
            </a:r>
          </a:p>
        </p:txBody>
      </p:sp>
      <p:cxnSp>
        <p:nvCxnSpPr>
          <p:cNvPr id="9" name="8 Conector recto de flecha"/>
          <p:cNvCxnSpPr>
            <a:stCxn id="2" idx="4"/>
            <a:endCxn id="3" idx="0"/>
          </p:cNvCxnSpPr>
          <p:nvPr/>
        </p:nvCxnSpPr>
        <p:spPr>
          <a:xfrm>
            <a:off x="11322422" y="2710429"/>
            <a:ext cx="0" cy="5913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15 Conector recto de flecha"/>
          <p:cNvCxnSpPr>
            <a:stCxn id="3" idx="2"/>
          </p:cNvCxnSpPr>
          <p:nvPr/>
        </p:nvCxnSpPr>
        <p:spPr>
          <a:xfrm>
            <a:off x="11322422" y="4972908"/>
            <a:ext cx="0" cy="36736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28 Conector recto de flecha"/>
          <p:cNvCxnSpPr/>
          <p:nvPr/>
        </p:nvCxnSpPr>
        <p:spPr>
          <a:xfrm>
            <a:off x="11419540" y="11524155"/>
            <a:ext cx="0" cy="36392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30 Conector recto de flecha"/>
          <p:cNvCxnSpPr>
            <a:stCxn id="13" idx="2"/>
            <a:endCxn id="14" idx="0"/>
          </p:cNvCxnSpPr>
          <p:nvPr/>
        </p:nvCxnSpPr>
        <p:spPr>
          <a:xfrm>
            <a:off x="11474822" y="12410211"/>
            <a:ext cx="0" cy="33145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2" name="161 Conector angular"/>
          <p:cNvCxnSpPr>
            <a:stCxn id="3" idx="3"/>
            <a:endCxn id="14" idx="6"/>
          </p:cNvCxnSpPr>
          <p:nvPr/>
        </p:nvCxnSpPr>
        <p:spPr>
          <a:xfrm flipH="1">
            <a:off x="13303622" y="4137347"/>
            <a:ext cx="3064808" cy="8936123"/>
          </a:xfrm>
          <a:prstGeom prst="bentConnector3">
            <a:avLst>
              <a:gd name="adj1" fmla="val -127629"/>
            </a:avLst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5" name="164 CuadroTexto"/>
          <p:cNvSpPr txBox="1"/>
          <p:nvPr/>
        </p:nvSpPr>
        <p:spPr>
          <a:xfrm>
            <a:off x="11474822" y="4420287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30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Sí</a:t>
            </a:r>
            <a:endParaRPr kumimoji="0" lang="es-MX" sz="3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17891496" y="3749915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/>
              <a:t>No</a:t>
            </a:r>
          </a:p>
        </p:txBody>
      </p:sp>
      <p:sp>
        <p:nvSpPr>
          <p:cNvPr id="24" name="23 Rectángulo redondeado"/>
          <p:cNvSpPr/>
          <p:nvPr/>
        </p:nvSpPr>
        <p:spPr>
          <a:xfrm>
            <a:off x="5892800" y="6267077"/>
            <a:ext cx="10921999" cy="52212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Instalar localmente ES6 y habilitarlo como servicio (con sudo)</a:t>
            </a:r>
            <a:endParaRPr lang="es-MX" dirty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cxnSp>
        <p:nvCxnSpPr>
          <p:cNvPr id="25" name="24 Conector recto de flecha"/>
          <p:cNvCxnSpPr/>
          <p:nvPr/>
        </p:nvCxnSpPr>
        <p:spPr>
          <a:xfrm>
            <a:off x="11322422" y="5836508"/>
            <a:ext cx="0" cy="36736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25 Rectángulo redondeado"/>
          <p:cNvSpPr/>
          <p:nvPr/>
        </p:nvSpPr>
        <p:spPr>
          <a:xfrm>
            <a:off x="5478180" y="7170366"/>
            <a:ext cx="11709400" cy="3382486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Pedir al usuario:</a:t>
            </a:r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1.- Nombre del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cluster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para ES6. </a:t>
            </a:r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(Advertir que debe ser el mismo en todos los nodos de ES6)</a:t>
            </a:r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2.-Nombre del nodo </a:t>
            </a:r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(Advertir que debe ser diferente en cada nodo de ES6).</a:t>
            </a:r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3.-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Path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para guardar los datos de ES6.</a:t>
            </a:r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4.- IP de la máquina actual.</a:t>
            </a:r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5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.-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IPs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de las demás máquinas donde se instalará/instaló ES6.</a:t>
            </a:r>
            <a:endParaRPr lang="es-MX" dirty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11322422" y="6649308"/>
            <a:ext cx="0" cy="50121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42 Rectángulo redondeado"/>
          <p:cNvSpPr/>
          <p:nvPr/>
        </p:nvSpPr>
        <p:spPr>
          <a:xfrm>
            <a:off x="6375400" y="10977582"/>
            <a:ext cx="10168963" cy="52212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Editar archivo de configuración con la información anterior</a:t>
            </a:r>
            <a:endParaRPr lang="es-MX" dirty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cxnSp>
        <p:nvCxnSpPr>
          <p:cNvPr id="44" name="43 Conector recto de flecha"/>
          <p:cNvCxnSpPr/>
          <p:nvPr/>
        </p:nvCxnSpPr>
        <p:spPr>
          <a:xfrm>
            <a:off x="11459880" y="10552852"/>
            <a:ext cx="2" cy="37393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66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4979</TotalTime>
  <Words>958</Words>
  <Application>Microsoft Office PowerPoint</Application>
  <PresentationFormat>Personalizado</PresentationFormat>
  <Paragraphs>184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New_Template7</vt:lpstr>
      <vt:lpstr>Presentación de PowerPoint</vt:lpstr>
      <vt:lpstr>Presentación de PowerPoint</vt:lpstr>
      <vt:lpstr>Pasos de INSTALACIOn – JAvA</vt:lpstr>
      <vt:lpstr>Comandos</vt:lpstr>
      <vt:lpstr>Pasos de INSTALACIOn – Cassandra</vt:lpstr>
      <vt:lpstr>Comandos</vt:lpstr>
      <vt:lpstr>Comandos</vt:lpstr>
      <vt:lpstr>Comandos</vt:lpstr>
      <vt:lpstr>Pasos de INSTALACIOn – ELASTICSEARCH</vt:lpstr>
      <vt:lpstr>Comandos</vt:lpstr>
      <vt:lpstr>Comandos</vt:lpstr>
      <vt:lpstr>Pasos de INSTALACIOn – RABBITMQ SERVER</vt:lpstr>
      <vt:lpstr>Comandos</vt:lpstr>
      <vt:lpstr>Comandos</vt:lpstr>
      <vt:lpstr>Comandos</vt:lpstr>
      <vt:lpstr>Comandos</vt:lpstr>
      <vt:lpstr>Pasos de INSTALACIOn – NodeJS</vt:lpstr>
      <vt:lpstr>Comandos</vt:lpstr>
      <vt:lpstr>Pasos de INSTALACIOn – NGINX</vt:lpstr>
      <vt:lpstr>Comandos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Intelma</dc:creator>
  <cp:lastModifiedBy>Cesar</cp:lastModifiedBy>
  <cp:revision>117</cp:revision>
  <dcterms:modified xsi:type="dcterms:W3CDTF">2018-04-30T16:12:11Z</dcterms:modified>
</cp:coreProperties>
</file>