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6525" y="257664"/>
            <a:ext cx="7638950" cy="6285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616" y="141908"/>
            <a:ext cx="2487384" cy="9571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Shape 90"/>
          <p:cNvCxnSpPr/>
          <p:nvPr/>
        </p:nvCxnSpPr>
        <p:spPr>
          <a:xfrm flipH="1" rot="10800000">
            <a:off x="136616" y="1350498"/>
            <a:ext cx="11764652" cy="1406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descr="Inline image 1" id="91" name="Shape 91"/>
          <p:cNvSpPr/>
          <p:nvPr/>
        </p:nvSpPr>
        <p:spPr>
          <a:xfrm>
            <a:off x="123825" y="-103188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3088169" y="65194"/>
            <a:ext cx="9992784" cy="10853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PROJECT: </a:t>
            </a:r>
            <a:r>
              <a:rPr lang="en-US" sz="1800"/>
              <a:t>IIR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      </a:t>
            </a:r>
            <a:r>
              <a:rPr b="1" lang="en-US" sz="1800"/>
              <a:t>F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Developer: </a:t>
            </a:r>
            <a:r>
              <a:rPr lang="en-US" sz="1800"/>
              <a:t>Martín Rodríguez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DATE: </a:t>
            </a:r>
            <a:r>
              <a:rPr lang="en-US" sz="1800"/>
              <a:t>13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/0</a:t>
            </a:r>
            <a:r>
              <a:rPr lang="en-US" sz="1800"/>
              <a:t>4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/2018 – W1</a:t>
            </a:r>
            <a:r>
              <a:rPr lang="en-US" sz="1800"/>
              <a:t>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7768602" y="1416524"/>
            <a:ext cx="4131044" cy="2116455"/>
          </a:xfrm>
          <a:custGeom>
            <a:pathLst>
              <a:path extrusionOk="0" h="401" w="1108">
                <a:moveTo>
                  <a:pt x="31" y="401"/>
                </a:moveTo>
                <a:cubicBezTo>
                  <a:pt x="14" y="401"/>
                  <a:pt x="0" y="387"/>
                  <a:pt x="0" y="370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4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1077" y="0"/>
                  <a:pt x="1077" y="0"/>
                  <a:pt x="1077" y="0"/>
                </a:cubicBezTo>
                <a:cubicBezTo>
                  <a:pt x="1094" y="0"/>
                  <a:pt x="1108" y="13"/>
                  <a:pt x="1108" y="30"/>
                </a:cubicBezTo>
                <a:cubicBezTo>
                  <a:pt x="1108" y="30"/>
                  <a:pt x="1108" y="30"/>
                  <a:pt x="1108" y="30"/>
                </a:cubicBezTo>
                <a:cubicBezTo>
                  <a:pt x="1108" y="52"/>
                  <a:pt x="1108" y="52"/>
                  <a:pt x="1108" y="52"/>
                </a:cubicBezTo>
                <a:cubicBezTo>
                  <a:pt x="1108" y="57"/>
                  <a:pt x="1104" y="60"/>
                  <a:pt x="1100" y="60"/>
                </a:cubicBezTo>
                <a:cubicBezTo>
                  <a:pt x="1100" y="60"/>
                  <a:pt x="1100" y="60"/>
                  <a:pt x="1100" y="60"/>
                </a:cubicBezTo>
                <a:cubicBezTo>
                  <a:pt x="1096" y="60"/>
                  <a:pt x="1092" y="57"/>
                  <a:pt x="1092" y="52"/>
                </a:cubicBezTo>
                <a:cubicBezTo>
                  <a:pt x="1092" y="52"/>
                  <a:pt x="1092" y="52"/>
                  <a:pt x="1092" y="52"/>
                </a:cubicBezTo>
                <a:cubicBezTo>
                  <a:pt x="1092" y="30"/>
                  <a:pt x="1092" y="30"/>
                  <a:pt x="1092" y="30"/>
                </a:cubicBezTo>
                <a:cubicBezTo>
                  <a:pt x="1092" y="22"/>
                  <a:pt x="1085" y="16"/>
                  <a:pt x="1077" y="16"/>
                </a:cubicBezTo>
                <a:cubicBezTo>
                  <a:pt x="1077" y="16"/>
                  <a:pt x="1077" y="16"/>
                  <a:pt x="1077" y="16"/>
                </a:cubicBezTo>
                <a:cubicBezTo>
                  <a:pt x="31" y="16"/>
                  <a:pt x="31" y="16"/>
                  <a:pt x="31" y="16"/>
                </a:cubicBezTo>
                <a:cubicBezTo>
                  <a:pt x="23" y="16"/>
                  <a:pt x="16" y="22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70"/>
                  <a:pt x="16" y="370"/>
                  <a:pt x="16" y="370"/>
                </a:cubicBezTo>
                <a:cubicBezTo>
                  <a:pt x="16" y="378"/>
                  <a:pt x="23" y="385"/>
                  <a:pt x="31" y="385"/>
                </a:cubicBezTo>
                <a:cubicBezTo>
                  <a:pt x="31" y="385"/>
                  <a:pt x="31" y="385"/>
                  <a:pt x="31" y="385"/>
                </a:cubicBezTo>
                <a:cubicBezTo>
                  <a:pt x="1077" y="385"/>
                  <a:pt x="1077" y="385"/>
                  <a:pt x="1077" y="385"/>
                </a:cubicBezTo>
                <a:cubicBezTo>
                  <a:pt x="1085" y="385"/>
                  <a:pt x="1092" y="378"/>
                  <a:pt x="1092" y="370"/>
                </a:cubicBezTo>
                <a:cubicBezTo>
                  <a:pt x="1092" y="370"/>
                  <a:pt x="1092" y="370"/>
                  <a:pt x="1092" y="370"/>
                </a:cubicBezTo>
                <a:cubicBezTo>
                  <a:pt x="1092" y="82"/>
                  <a:pt x="1092" y="82"/>
                  <a:pt x="1092" y="82"/>
                </a:cubicBezTo>
                <a:cubicBezTo>
                  <a:pt x="1092" y="78"/>
                  <a:pt x="1096" y="74"/>
                  <a:pt x="1100" y="74"/>
                </a:cubicBezTo>
                <a:cubicBezTo>
                  <a:pt x="1100" y="74"/>
                  <a:pt x="1100" y="74"/>
                  <a:pt x="1100" y="74"/>
                </a:cubicBezTo>
                <a:cubicBezTo>
                  <a:pt x="1104" y="74"/>
                  <a:pt x="1108" y="78"/>
                  <a:pt x="1108" y="82"/>
                </a:cubicBezTo>
                <a:cubicBezTo>
                  <a:pt x="1108" y="82"/>
                  <a:pt x="1108" y="82"/>
                  <a:pt x="1108" y="82"/>
                </a:cubicBezTo>
                <a:cubicBezTo>
                  <a:pt x="1108" y="370"/>
                  <a:pt x="1108" y="370"/>
                  <a:pt x="1108" y="370"/>
                </a:cubicBezTo>
                <a:cubicBezTo>
                  <a:pt x="1108" y="387"/>
                  <a:pt x="1094" y="401"/>
                  <a:pt x="1077" y="401"/>
                </a:cubicBezTo>
                <a:cubicBezTo>
                  <a:pt x="1077" y="401"/>
                  <a:pt x="1077" y="401"/>
                  <a:pt x="1077" y="401"/>
                </a:cubicBezTo>
                <a:cubicBezTo>
                  <a:pt x="31" y="401"/>
                  <a:pt x="31" y="401"/>
                  <a:pt x="31" y="401"/>
                </a:cubicBezTo>
                <a:close/>
              </a:path>
            </a:pathLst>
          </a:custGeom>
          <a:solidFill>
            <a:srgbClr val="50637E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t" bIns="45700" lIns="126000" spcFirstLastPara="1" rIns="126000" wrap="square" tIns="82800">
            <a:noAutofit/>
          </a:bodyPr>
          <a:lstStyle/>
          <a:p>
            <a:pPr indent="-1651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1714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CC33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7901136" y="1180085"/>
            <a:ext cx="3865975" cy="295833"/>
          </a:xfrm>
          <a:prstGeom prst="roundRect">
            <a:avLst>
              <a:gd fmla="val 16667" name="adj"/>
            </a:avLst>
          </a:prstGeom>
          <a:solidFill>
            <a:srgbClr val="50637E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0" lIns="36000" spcFirstLastPara="1" rIns="36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FINANCIALS (KUSD)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4514" y="1186483"/>
            <a:ext cx="7341188" cy="538051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/>
          <p:nvPr/>
        </p:nvSpPr>
        <p:spPr>
          <a:xfrm>
            <a:off x="7286601" y="1288001"/>
            <a:ext cx="193403" cy="220178"/>
          </a:xfrm>
          <a:prstGeom prst="diamond">
            <a:avLst/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72000" spcFirstLastPara="1" rIns="720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7291825" y="1300260"/>
            <a:ext cx="192051" cy="200608"/>
          </a:xfrm>
          <a:prstGeom prst="diamond">
            <a:avLst/>
          </a:prstGeom>
          <a:solidFill>
            <a:srgbClr val="00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72000" spcFirstLastPara="1" rIns="720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64512" y="1602312"/>
            <a:ext cx="6236288" cy="1074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scope was defined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documentation was updated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190500" y="2915027"/>
            <a:ext cx="3616500" cy="17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 and documentation were established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" lvl="0" marL="920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9D4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7281193" y="1901132"/>
            <a:ext cx="193403" cy="220178"/>
          </a:xfrm>
          <a:prstGeom prst="diamond">
            <a:avLst/>
          </a:prstGeom>
          <a:solidFill>
            <a:srgbClr val="00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72000" spcFirstLastPara="1" rIns="720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823133" y="4107610"/>
            <a:ext cx="4095587" cy="2701534"/>
          </a:xfrm>
          <a:custGeom>
            <a:pathLst>
              <a:path extrusionOk="0" h="401" w="1108">
                <a:moveTo>
                  <a:pt x="31" y="401"/>
                </a:moveTo>
                <a:cubicBezTo>
                  <a:pt x="14" y="401"/>
                  <a:pt x="0" y="387"/>
                  <a:pt x="0" y="370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4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1077" y="0"/>
                  <a:pt x="1077" y="0"/>
                  <a:pt x="1077" y="0"/>
                </a:cubicBezTo>
                <a:cubicBezTo>
                  <a:pt x="1094" y="0"/>
                  <a:pt x="1108" y="13"/>
                  <a:pt x="1108" y="30"/>
                </a:cubicBezTo>
                <a:cubicBezTo>
                  <a:pt x="1108" y="30"/>
                  <a:pt x="1108" y="30"/>
                  <a:pt x="1108" y="30"/>
                </a:cubicBezTo>
                <a:cubicBezTo>
                  <a:pt x="1108" y="52"/>
                  <a:pt x="1108" y="52"/>
                  <a:pt x="1108" y="52"/>
                </a:cubicBezTo>
                <a:cubicBezTo>
                  <a:pt x="1108" y="57"/>
                  <a:pt x="1104" y="60"/>
                  <a:pt x="1100" y="60"/>
                </a:cubicBezTo>
                <a:cubicBezTo>
                  <a:pt x="1100" y="60"/>
                  <a:pt x="1100" y="60"/>
                  <a:pt x="1100" y="60"/>
                </a:cubicBezTo>
                <a:cubicBezTo>
                  <a:pt x="1096" y="60"/>
                  <a:pt x="1092" y="57"/>
                  <a:pt x="1092" y="52"/>
                </a:cubicBezTo>
                <a:cubicBezTo>
                  <a:pt x="1092" y="52"/>
                  <a:pt x="1092" y="52"/>
                  <a:pt x="1092" y="52"/>
                </a:cubicBezTo>
                <a:cubicBezTo>
                  <a:pt x="1092" y="30"/>
                  <a:pt x="1092" y="30"/>
                  <a:pt x="1092" y="30"/>
                </a:cubicBezTo>
                <a:cubicBezTo>
                  <a:pt x="1092" y="22"/>
                  <a:pt x="1085" y="16"/>
                  <a:pt x="1077" y="16"/>
                </a:cubicBezTo>
                <a:cubicBezTo>
                  <a:pt x="1077" y="16"/>
                  <a:pt x="1077" y="16"/>
                  <a:pt x="1077" y="16"/>
                </a:cubicBezTo>
                <a:cubicBezTo>
                  <a:pt x="31" y="16"/>
                  <a:pt x="31" y="16"/>
                  <a:pt x="31" y="16"/>
                </a:cubicBezTo>
                <a:cubicBezTo>
                  <a:pt x="23" y="16"/>
                  <a:pt x="16" y="22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70"/>
                  <a:pt x="16" y="370"/>
                  <a:pt x="16" y="370"/>
                </a:cubicBezTo>
                <a:cubicBezTo>
                  <a:pt x="16" y="378"/>
                  <a:pt x="23" y="385"/>
                  <a:pt x="31" y="385"/>
                </a:cubicBezTo>
                <a:cubicBezTo>
                  <a:pt x="31" y="385"/>
                  <a:pt x="31" y="385"/>
                  <a:pt x="31" y="385"/>
                </a:cubicBezTo>
                <a:cubicBezTo>
                  <a:pt x="1077" y="385"/>
                  <a:pt x="1077" y="385"/>
                  <a:pt x="1077" y="385"/>
                </a:cubicBezTo>
                <a:cubicBezTo>
                  <a:pt x="1085" y="385"/>
                  <a:pt x="1092" y="378"/>
                  <a:pt x="1092" y="370"/>
                </a:cubicBezTo>
                <a:cubicBezTo>
                  <a:pt x="1092" y="370"/>
                  <a:pt x="1092" y="370"/>
                  <a:pt x="1092" y="370"/>
                </a:cubicBezTo>
                <a:cubicBezTo>
                  <a:pt x="1092" y="82"/>
                  <a:pt x="1092" y="82"/>
                  <a:pt x="1092" y="82"/>
                </a:cubicBezTo>
                <a:cubicBezTo>
                  <a:pt x="1092" y="78"/>
                  <a:pt x="1096" y="74"/>
                  <a:pt x="1100" y="74"/>
                </a:cubicBezTo>
                <a:cubicBezTo>
                  <a:pt x="1100" y="74"/>
                  <a:pt x="1100" y="74"/>
                  <a:pt x="1100" y="74"/>
                </a:cubicBezTo>
                <a:cubicBezTo>
                  <a:pt x="1104" y="74"/>
                  <a:pt x="1108" y="78"/>
                  <a:pt x="1108" y="82"/>
                </a:cubicBezTo>
                <a:cubicBezTo>
                  <a:pt x="1108" y="82"/>
                  <a:pt x="1108" y="82"/>
                  <a:pt x="1108" y="82"/>
                </a:cubicBezTo>
                <a:cubicBezTo>
                  <a:pt x="1108" y="370"/>
                  <a:pt x="1108" y="370"/>
                  <a:pt x="1108" y="370"/>
                </a:cubicBezTo>
                <a:cubicBezTo>
                  <a:pt x="1108" y="387"/>
                  <a:pt x="1094" y="401"/>
                  <a:pt x="1077" y="401"/>
                </a:cubicBezTo>
                <a:cubicBezTo>
                  <a:pt x="1077" y="401"/>
                  <a:pt x="1077" y="401"/>
                  <a:pt x="1077" y="401"/>
                </a:cubicBezTo>
                <a:cubicBezTo>
                  <a:pt x="31" y="401"/>
                  <a:pt x="31" y="401"/>
                  <a:pt x="31" y="401"/>
                </a:cubicBezTo>
                <a:close/>
              </a:path>
            </a:pathLst>
          </a:custGeom>
          <a:solidFill>
            <a:srgbClr val="50637E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t" bIns="45700" lIns="126000" spcFirstLastPara="1" rIns="126000" wrap="square" tIns="82800">
            <a:noAutofit/>
          </a:bodyPr>
          <a:lstStyle/>
          <a:p>
            <a:pPr indent="-1651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1714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CC33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7880691" y="3988590"/>
            <a:ext cx="2372656" cy="355226"/>
          </a:xfrm>
          <a:prstGeom prst="roundRect">
            <a:avLst>
              <a:gd fmla="val 16667" name="adj"/>
            </a:avLst>
          </a:prstGeom>
          <a:solidFill>
            <a:srgbClr val="50637E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0" lIns="36000" spcFirstLastPara="1" rIns="36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Support Needed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212587" y="4960010"/>
            <a:ext cx="3644608" cy="11695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D3DD"/>
              </a:buClr>
              <a:buSzPts val="1000"/>
              <a:buFont typeface="Noto Sans Symbols"/>
              <a:buChar char="➢"/>
            </a:pPr>
            <a:r>
              <a:t/>
            </a:r>
            <a:endParaRPr b="0" i="0" sz="1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7919616" y="4412168"/>
            <a:ext cx="38461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N/A at this momment</a:t>
            </a:r>
            <a:endParaRPr b="1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3905436" y="4925206"/>
            <a:ext cx="3569159" cy="14096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A9D4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28600" marR="0" rtl="0" algn="just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A9D4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A9D4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3892184" y="3081068"/>
            <a:ext cx="3709518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9D4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Pending Tasks: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2075" lvl="0" marL="92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›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finish IPCT, begin develop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7281192" y="2200194"/>
            <a:ext cx="193403" cy="220178"/>
          </a:xfrm>
          <a:prstGeom prst="diamond">
            <a:avLst/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72000" spcFirstLastPara="1" rIns="720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7287938" y="1590911"/>
            <a:ext cx="193403" cy="220178"/>
          </a:xfrm>
          <a:prstGeom prst="diamond">
            <a:avLst/>
          </a:prstGeom>
          <a:solidFill>
            <a:srgbClr val="00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72000" spcFirstLastPara="1" rIns="720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7287937" y="2507451"/>
            <a:ext cx="193403" cy="220178"/>
          </a:xfrm>
          <a:prstGeom prst="diamond">
            <a:avLst/>
          </a:prstGeom>
          <a:solidFill>
            <a:srgbClr val="00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72000" spcFirstLastPara="1" rIns="720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9067019" y="720465"/>
            <a:ext cx="1864613" cy="369332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Progress: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7283220" y="2199830"/>
            <a:ext cx="193403" cy="220178"/>
          </a:xfrm>
          <a:prstGeom prst="diamond">
            <a:avLst/>
          </a:prstGeom>
          <a:solidFill>
            <a:srgbClr val="F3F3F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72000" spcFirstLastPara="1" rIns="720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7911048" y="1625403"/>
            <a:ext cx="38461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N/A at this momment</a:t>
            </a:r>
            <a:endParaRPr b="1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