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9" r:id="rId6"/>
    <p:sldId id="270" r:id="rId7"/>
    <p:sldId id="264" r:id="rId8"/>
    <p:sldId id="266" r:id="rId9"/>
    <p:sldId id="268" r:id="rId10"/>
    <p:sldId id="265" r:id="rId11"/>
    <p:sldId id="271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2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8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2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23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4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4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86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9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56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6B54-6BEE-497F-B558-A2613DF8094E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D02-44E4-4FC6-BFE2-0B3F42A65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29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882556"/>
            <a:ext cx="12192001" cy="297544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Intelmas is brand of Intelma Consulting Canada Inc."/>
          <p:cNvSpPr/>
          <p:nvPr/>
        </p:nvSpPr>
        <p:spPr>
          <a:xfrm>
            <a:off x="344208" y="12815422"/>
            <a:ext cx="89653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t>Intelmas is brand of Intelma Consulting Canada Inc.</a:t>
            </a:r>
          </a:p>
        </p:txBody>
      </p:sp>
      <p:pic>
        <p:nvPicPr>
          <p:cNvPr id="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5327" y="878002"/>
            <a:ext cx="5063643" cy="147523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278778" y="2556993"/>
            <a:ext cx="658585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accent1"/>
                </a:solidFill>
              </a:rPr>
              <a:t>OPM Proof of Concept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0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POC Requirement for OPM (Non Virtualization)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2/2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6863"/>
            <a:ext cx="5343525" cy="13239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1690688"/>
            <a:ext cx="5305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Characteristic HW  OPM Non Virtualization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1690689"/>
            <a:ext cx="5053149" cy="125202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1690688"/>
            <a:ext cx="4322717" cy="14279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29343" y="3118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Characteristic HW  OPM Virtualization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157906"/>
            <a:ext cx="4713515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4181305"/>
            <a:ext cx="5053149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6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Functionality OPM engine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430917"/>
            <a:ext cx="10929257" cy="4127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accent1"/>
                </a:solidFill>
              </a:rPr>
              <a:t>	</a:t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/>
            </a:r>
            <a:br>
              <a:rPr lang="en-GB" dirty="0" smtClean="0">
                <a:solidFill>
                  <a:schemeClr val="accent1"/>
                </a:solidFill>
              </a:rPr>
            </a:br>
            <a:endParaRPr lang="en-GB" dirty="0" smtClean="0">
              <a:solidFill>
                <a:schemeClr val="accent1"/>
              </a:solidFill>
            </a:endParaRPr>
          </a:p>
          <a:p>
            <a:endParaRPr lang="en-GB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OPM FE : OPM Front end responsible to serve dashboard GUI to  the end user using web base application </a:t>
            </a:r>
          </a:p>
          <a:p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OPM BE : OPM Backend , has responsibilities  as retrieving raw files, parsing raw files, KPI calculation, loading database, alarm generation and responder for OPM FE request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Database : Storing counter history and KPI history</a:t>
            </a:r>
            <a:b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7423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Configuration OPM </a:t>
            </a:r>
            <a:r>
              <a:rPr lang="en-GB" b="1" dirty="0" err="1" smtClean="0">
                <a:solidFill>
                  <a:schemeClr val="accent5">
                    <a:lumMod val="75000"/>
                  </a:schemeClr>
                </a:solidFill>
              </a:rPr>
              <a:t>PoC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 (1/2)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23" y="1690688"/>
            <a:ext cx="7484798" cy="43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2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Configuration OPM </a:t>
            </a:r>
            <a:r>
              <a:rPr lang="en-GB" b="1" dirty="0" err="1" smtClean="0">
                <a:solidFill>
                  <a:schemeClr val="accent5">
                    <a:lumMod val="75000"/>
                  </a:schemeClr>
                </a:solidFill>
              </a:rPr>
              <a:t>PoC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 (2/2)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1371" y="2095637"/>
            <a:ext cx="10929257" cy="4127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accent1"/>
                </a:solidFill>
              </a:rPr>
              <a:t>	</a:t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/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>- </a:t>
            </a:r>
          </a:p>
          <a:p>
            <a:endParaRPr lang="en-GB" sz="3600" b="1" dirty="0">
              <a:solidFill>
                <a:schemeClr val="accent1"/>
              </a:solidFill>
            </a:endParaRPr>
          </a:p>
          <a:p>
            <a:endParaRPr lang="en-GB" sz="3600" b="1" dirty="0" smtClean="0">
              <a:solidFill>
                <a:schemeClr val="accent1"/>
              </a:solidFill>
            </a:endParaRPr>
          </a:p>
          <a:p>
            <a:endParaRPr lang="en-GB" sz="3600" b="1" dirty="0" smtClean="0">
              <a:solidFill>
                <a:schemeClr val="accent1"/>
              </a:solidFill>
            </a:endParaRPr>
          </a:p>
          <a:p>
            <a:endParaRPr lang="en-GB" sz="3600" b="1" dirty="0">
              <a:solidFill>
                <a:schemeClr val="accent1"/>
              </a:solidFill>
            </a:endParaRPr>
          </a:p>
          <a:p>
            <a:endParaRPr lang="en-GB" sz="3600" b="1" dirty="0" smtClean="0">
              <a:solidFill>
                <a:schemeClr val="accent1"/>
              </a:solidFill>
            </a:endParaRPr>
          </a:p>
          <a:p>
            <a:r>
              <a:rPr lang="en-GB" sz="3600" b="1" dirty="0" smtClean="0">
                <a:solidFill>
                  <a:schemeClr val="accent1"/>
                </a:solidFill>
              </a:rPr>
              <a:t>- </a:t>
            </a: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OPM tool will be deployed on local Virtualization or non Virtualization (depend on customer </a:t>
            </a:r>
            <a:r>
              <a:rPr lang="en-GB" sz="3600" b="1" dirty="0" err="1" smtClean="0">
                <a:solidFill>
                  <a:schemeClr val="accent1">
                    <a:lumMod val="75000"/>
                  </a:schemeClr>
                </a:solidFill>
              </a:rPr>
              <a:t>reuqest</a:t>
            </a: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- OPM retrieve raw statistic from source NMS/OSS/3PP OSS</a:t>
            </a:r>
          </a:p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- OPM connected to NMS/OSS/3PP OSS using with various protocols such as SMB,NFS,FTP,SFTP,SSH,TELNET</a:t>
            </a:r>
          </a:p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- Recommended to have high speed network from OPM to NMS/OSS/3PP OSS </a:t>
            </a:r>
          </a:p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- Dashboard OPM can be accessed by end user using ALTAN </a:t>
            </a:r>
            <a:r>
              <a:rPr lang="en-GB" sz="3600" b="1" dirty="0" err="1" smtClean="0">
                <a:solidFill>
                  <a:schemeClr val="accent1">
                    <a:lumMod val="75000"/>
                  </a:schemeClr>
                </a:solidFill>
              </a:rPr>
              <a:t>Redes</a:t>
            </a: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 local network </a:t>
            </a:r>
          </a:p>
          <a:p>
            <a:pPr marL="571500" indent="-571500">
              <a:buFontTx/>
              <a:buChar char="-"/>
            </a:pPr>
            <a:endParaRPr lang="en-GB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3688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Time Plan of </a:t>
            </a: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</a:rPr>
              <a:t>PoC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9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OPM (Online Performance Monitoring)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OPM Dashboard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Dashboard provides a lot of features that allow you to create your own custom dashboards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and to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monitor KPI values in real time or for last day, by level region (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technology/region/specific node and cell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66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87827" y="4652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OPM Feature</a:t>
            </a:r>
            <a:endParaRPr lang="en-GB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0999" y="2666048"/>
            <a:ext cx="10929257" cy="3904569"/>
          </a:xfrm>
        </p:spPr>
        <p:txBody>
          <a:bodyPr>
            <a:noAutofit/>
          </a:bodyPr>
          <a:lstStyle/>
          <a:p>
            <a:pPr lvl="0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•	Customize Dashboard 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	12  /  24  hrs  KPI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 Node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•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KPI Per level</a:t>
            </a:r>
            <a:b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•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Worst Node</a:t>
            </a:r>
            <a:b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•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Best Node</a:t>
            </a:r>
            <a:b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•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KPI Alarm notification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1065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OPM Process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3771" y="1843088"/>
            <a:ext cx="10929257" cy="4127863"/>
          </a:xfrm>
        </p:spPr>
        <p:txBody>
          <a:bodyPr>
            <a:noAutofit/>
          </a:bodyPr>
          <a:lstStyle/>
          <a:p>
            <a:pPr lvl="0"/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/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/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/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•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Retrieving</a:t>
            </a:r>
            <a:b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Parsing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•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Calculation KPI</a:t>
            </a:r>
            <a:b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•     Store database</a:t>
            </a:r>
            <a:b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•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Message notification</a:t>
            </a:r>
            <a:b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•	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Alarm notification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5293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Suggested KPI </a:t>
            </a:r>
            <a:endParaRPr lang="en-GB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90451" y="2234974"/>
            <a:ext cx="10929257" cy="4127863"/>
          </a:xfrm>
        </p:spPr>
        <p:txBody>
          <a:bodyPr>
            <a:noAutofit/>
          </a:bodyPr>
          <a:lstStyle/>
          <a:p>
            <a:pPr lvl="0"/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/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/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/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>-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Packet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Loss ratio (loss)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-  Packet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delay (delay)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Availability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(connectivity)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Total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bandwidth usage (utilization)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-  MTBF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(mean time between failure)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-  MTRS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(mean time between restore service)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-  Latency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(packet round trip)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249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Evolve KPI and Custom KPI on OPM </a:t>
            </a:r>
            <a:endParaRPr lang="en-GB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3771" y="2404791"/>
            <a:ext cx="10929257" cy="4127863"/>
          </a:xfrm>
        </p:spPr>
        <p:txBody>
          <a:bodyPr>
            <a:noAutofit/>
          </a:bodyPr>
          <a:lstStyle/>
          <a:p>
            <a:pPr lvl="0"/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/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/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dirty="0" smtClean="0">
                <a:solidFill>
                  <a:schemeClr val="accent1"/>
                </a:solidFill>
              </a:rPr>
              <a:t>- </a:t>
            </a: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OPM has ability to make customization  KPI formula by customer as long as the parameter/counter available in raw files/source </a:t>
            </a:r>
            <a:b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- OPM is tailor made dashboard tools , it will be easier to adapt raw files with other new NMS/OSS/3PP and easy to defining KPI</a:t>
            </a:r>
            <a:b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8830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POC Requirement for OPM (virtualization)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1/2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*  Internal network 1 GB (OPM to OSS)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22810" cy="1347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2143"/>
            <a:ext cx="4618280" cy="10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0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POC Requirement for OPM (virtualization) 2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/2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53" y="1947432"/>
            <a:ext cx="5934075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3" y="3594826"/>
            <a:ext cx="5343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7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POC Requirement for OPM (Non Virtualization)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*  Internal network 1 GB (OPM to 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22810" cy="1347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2143"/>
            <a:ext cx="4618280" cy="10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117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OPM (Online Performance Monitoring)</vt:lpstr>
      <vt:lpstr>• Customize Dashboard  • 12  /  24  hrs  KPI  Node • KPI Per level • Worst Node • Best Node • KPI Alarm notification    </vt:lpstr>
      <vt:lpstr>    • Retrieving • Parsing • Calculation KPI •     Store database • Message notification • Alarm notification    </vt:lpstr>
      <vt:lpstr>    - Packet Loss ratio (loss) -  Packet delay (delay) -  Availability (connectivity) -  Total bandwidth usage (utilization) -  MTBF (mean time between failure) -  MTRS (mean time between restore service) -  Latency (packet round trip)     </vt:lpstr>
      <vt:lpstr>   - OPM has ability to make customization  KPI formula by customer as long as the parameter/counter available in raw files/source   - OPM is tailor made dashboard tools , it will be easier to adapt raw files with other new NMS/OSS/3PP and easy to defining KPI       </vt:lpstr>
      <vt:lpstr>POC Requirement for OPM (virtualization) 1/2</vt:lpstr>
      <vt:lpstr>POC Requirement for OPM (virtualization) 2/2</vt:lpstr>
      <vt:lpstr>POC Requirement for OPM (Non Virtualization) 1/2</vt:lpstr>
      <vt:lpstr>POC Requirement for OPM (Non Virtualization) 2/2</vt:lpstr>
      <vt:lpstr>Characteristic HW  OPM Non Virtualization</vt:lpstr>
      <vt:lpstr>Functionality OPM engine</vt:lpstr>
      <vt:lpstr>Configuration OPM PoC (1/2)</vt:lpstr>
      <vt:lpstr>Configuration OPM PoC (2/2)</vt:lpstr>
      <vt:lpstr>Time Plan of PoC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subijantoro</dc:creator>
  <cp:lastModifiedBy>agus subijantoro</cp:lastModifiedBy>
  <cp:revision>67</cp:revision>
  <dcterms:created xsi:type="dcterms:W3CDTF">2017-10-30T15:08:23Z</dcterms:created>
  <dcterms:modified xsi:type="dcterms:W3CDTF">2018-01-18T03:01:49Z</dcterms:modified>
</cp:coreProperties>
</file>