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3" r:id="rId2"/>
    <p:sldId id="257" r:id="rId3"/>
    <p:sldId id="258" r:id="rId4"/>
    <p:sldId id="276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6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521415D9-36F7-43E2-AB2F-B90AF26B5E84}">
      <p14:sectionLst xmlns:p14="http://schemas.microsoft.com/office/powerpoint/2010/main">
        <p14:section name="Default Section" id="{E628FBBA-AC46-4ABF-A68E-10760CFE6EF3}">
          <p14:sldIdLst>
            <p14:sldId id="273"/>
            <p14:sldId id="257"/>
            <p14:sldId id="258"/>
            <p14:sldId id="276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Untitled Section" id="{425B6C2C-2493-40E7-BD87-7EDBCB504176}">
          <p14:sldIdLst>
            <p14:sldId id="265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>
        <p:scale>
          <a:sx n="37" d="100"/>
          <a:sy n="37" d="100"/>
        </p:scale>
        <p:origin x="-516" y="16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4227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31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í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05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n"/>
          <p:cNvSpPr>
            <a:spLocks noGrp="1"/>
          </p:cNvSpPr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Imagen"/>
          <p:cNvSpPr>
            <a:spLocks noGrp="1"/>
          </p:cNvSpPr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5" name="Imagen"/>
          <p:cNvSpPr>
            <a:spLocks noGrp="1"/>
          </p:cNvSpPr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" name="Bocadillo cuadrado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5" name="Escribir una cita aquí"/>
          <p:cNvSpPr>
            <a:spLocks noGrp="1"/>
          </p:cNvSpPr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Escribir una cita aquí</a:t>
            </a:r>
          </a:p>
        </p:txBody>
      </p:sp>
      <p:sp>
        <p:nvSpPr>
          <p:cNvPr id="126" name="Juan López"/>
          <p:cNvSpPr>
            <a:spLocks noGrp="1"/>
          </p:cNvSpPr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López</a:t>
            </a:r>
          </a:p>
        </p:txBody>
      </p:sp>
      <p:sp>
        <p:nvSpPr>
          <p:cNvPr id="127" name="Texto"/>
          <p:cNvSpPr>
            <a:spLocks noGrp="1"/>
          </p:cNvSpPr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28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 alt.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scribir una cita aquí"/>
          <p:cNvSpPr>
            <a:spLocks noGrp="1"/>
          </p:cNvSpPr>
          <p:nvPr>
            <p:ph type="body" sz="quarter" idx="13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Escribir una cita aquí</a:t>
            </a:r>
          </a:p>
        </p:txBody>
      </p:sp>
      <p:sp>
        <p:nvSpPr>
          <p:cNvPr id="136" name="Imagen"/>
          <p:cNvSpPr>
            <a:spLocks noGrp="1"/>
          </p:cNvSpPr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7" name="Juan López"/>
          <p:cNvSpPr>
            <a:spLocks noGrp="1"/>
          </p:cNvSpPr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López</a:t>
            </a:r>
          </a:p>
        </p:txBody>
      </p:sp>
      <p:sp>
        <p:nvSpPr>
          <p:cNvPr id="138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Línea"/>
          <p:cNvSpPr>
            <a:spLocks noGrp="1"/>
          </p:cNvSpPr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24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í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Texto del título"/>
          <p:cNvSpPr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o del título"/>
          <p:cNvSpPr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43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í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Imagen"/>
          <p:cNvSpPr>
            <a:spLocks noGrp="1"/>
          </p:cNvSpPr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Texto del título"/>
          <p:cNvSpPr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Texto del título</a:t>
            </a:r>
          </a:p>
        </p:txBody>
      </p:sp>
      <p:sp>
        <p:nvSpPr>
          <p:cNvPr id="53" name="Nivel de texto 1…"/>
          <p:cNvSpPr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62" name="Texto del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3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72" name="Texto del título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73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 del título"/>
          <p:cNvSpPr>
            <a:spLocks noGrp="1"/>
          </p:cNvSpPr>
          <p:nvPr>
            <p:ph type="title"/>
          </p:nvPr>
        </p:nvSpPr>
        <p:spPr>
          <a:xfrm>
            <a:off x="513183" y="942564"/>
            <a:ext cx="22860001" cy="1016001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2" name="Nivel de texto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83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755078"/>
            <a:ext cx="24384001" cy="297544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í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exto"/>
          <p:cNvSpPr>
            <a:spLocks noGrp="1"/>
          </p:cNvSpPr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93" name="Imagen"/>
          <p:cNvSpPr>
            <a:spLocks noGrp="1"/>
          </p:cNvSpPr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Texto del título"/>
          <p:cNvSpPr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5" name="Nivel de texto 1…"/>
          <p:cNvSpPr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6" name="Número de diapositiva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intelma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600" y="5372100"/>
            <a:ext cx="10210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64780"/>
            <a:ext cx="24384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653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Comprobar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ejecución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nginx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pPr>
              <a:buFontTx/>
              <a:buChar char="-"/>
            </a:pPr>
            <a:r>
              <a:rPr lang="en-US" sz="3600" i="1" dirty="0" err="1"/>
              <a:t>s</a:t>
            </a:r>
            <a:r>
              <a:rPr lang="en-US" sz="3600" i="1" dirty="0" err="1" smtClean="0"/>
              <a:t>udo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systemctl</a:t>
            </a:r>
            <a:r>
              <a:rPr lang="en-US" sz="3600" i="1" dirty="0" smtClean="0"/>
              <a:t> status </a:t>
            </a:r>
            <a:r>
              <a:rPr lang="en-US" sz="3600" i="1" dirty="0" err="1" smtClean="0"/>
              <a:t>nginx</a:t>
            </a:r>
            <a:endParaRPr lang="en-US" sz="3600" i="1" dirty="0"/>
          </a:p>
          <a:p>
            <a:pPr marL="0" indent="0">
              <a:buNone/>
            </a:pPr>
            <a:r>
              <a:rPr lang="en-US" sz="3600" b="1" dirty="0" err="1" smtClean="0"/>
              <a:t>Ejecución</a:t>
            </a:r>
            <a:r>
              <a:rPr lang="en-US" sz="3600" b="1" dirty="0" smtClean="0"/>
              <a:t> de ES6: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it-IT" sz="3600" i="1" dirty="0" smtClean="0"/>
              <a:t>sudo </a:t>
            </a:r>
            <a:r>
              <a:rPr lang="en-US" sz="3600" i="1" dirty="0" err="1"/>
              <a:t>systemctl</a:t>
            </a:r>
            <a:r>
              <a:rPr lang="en-US" sz="3600" i="1" dirty="0"/>
              <a:t> </a:t>
            </a:r>
            <a:r>
              <a:rPr lang="en-US" sz="3600" i="1" dirty="0" smtClean="0"/>
              <a:t>start </a:t>
            </a:r>
            <a:r>
              <a:rPr lang="en-US" sz="3600" i="1" dirty="0" err="1" smtClean="0"/>
              <a:t>nginx</a:t>
            </a:r>
            <a:endParaRPr lang="it-IT" sz="3600" i="1" dirty="0" smtClean="0"/>
          </a:p>
          <a:p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00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Ejecucion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–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Parser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20468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33017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</a:t>
            </a: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si desea ejecutar el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parser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7091080" y="5524625"/>
            <a:ext cx="8482902" cy="930751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usuario: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1.-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 ubicación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parser</a:t>
            </a:r>
            <a:endParaRPr lang="es-MX" dirty="0" smtClean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646022" y="127416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27104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 flipH="1">
            <a:off x="11321386" y="4972908"/>
            <a:ext cx="1036" cy="3474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303622" y="4137347"/>
            <a:ext cx="3064808" cy="8936123"/>
          </a:xfrm>
          <a:prstGeom prst="bentConnector3">
            <a:avLst>
              <a:gd name="adj1" fmla="val -7459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2416116" y="4266494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799296" y="4143426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1322422" y="9141776"/>
            <a:ext cx="0" cy="5739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29 Conector recto de flecha"/>
          <p:cNvCxnSpPr/>
          <p:nvPr/>
        </p:nvCxnSpPr>
        <p:spPr>
          <a:xfrm>
            <a:off x="11322422" y="10301755"/>
            <a:ext cx="0" cy="118686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44 Conector recto de flecha"/>
          <p:cNvCxnSpPr>
            <a:endCxn id="46" idx="0"/>
          </p:cNvCxnSpPr>
          <p:nvPr/>
        </p:nvCxnSpPr>
        <p:spPr>
          <a:xfrm>
            <a:off x="11328518" y="6423756"/>
            <a:ext cx="25018" cy="4419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45 Rectángulo redondeado"/>
          <p:cNvSpPr/>
          <p:nvPr/>
        </p:nvSpPr>
        <p:spPr>
          <a:xfrm>
            <a:off x="7420994" y="6865745"/>
            <a:ext cx="7865083" cy="930751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Preguntar cuántas instancias del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parser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quiere ejecutar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11334614" y="7563708"/>
            <a:ext cx="18921" cy="68029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5 Preparación"/>
          <p:cNvSpPr/>
          <p:nvPr/>
        </p:nvSpPr>
        <p:spPr>
          <a:xfrm>
            <a:off x="8862646" y="8343534"/>
            <a:ext cx="4921622" cy="841256"/>
          </a:xfrm>
          <a:prstGeom prst="flowChartPreparation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1 hasta Número Total de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Parsers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152185" y="6947277"/>
            <a:ext cx="2602523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8" name="7 Documento"/>
          <p:cNvSpPr/>
          <p:nvPr/>
        </p:nvSpPr>
        <p:spPr>
          <a:xfrm>
            <a:off x="9171647" y="9715729"/>
            <a:ext cx="4563598" cy="586026"/>
          </a:xfrm>
          <a:prstGeom prst="flowChartDocumen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Crear instancia de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parser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32" name="31 Conector angular"/>
          <p:cNvCxnSpPr/>
          <p:nvPr/>
        </p:nvCxnSpPr>
        <p:spPr>
          <a:xfrm flipH="1">
            <a:off x="11321385" y="8764162"/>
            <a:ext cx="2439437" cy="3474730"/>
          </a:xfrm>
          <a:prstGeom prst="bentConnector4">
            <a:avLst>
              <a:gd name="adj1" fmla="val -9371"/>
              <a:gd name="adj2" fmla="val 56053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36 Elipse"/>
          <p:cNvSpPr/>
          <p:nvPr/>
        </p:nvSpPr>
        <p:spPr>
          <a:xfrm>
            <a:off x="11132781" y="10506727"/>
            <a:ext cx="424101" cy="492369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53" name="52 Rectángulo redondeado"/>
          <p:cNvSpPr/>
          <p:nvPr/>
        </p:nvSpPr>
        <p:spPr>
          <a:xfrm>
            <a:off x="9386044" y="11488342"/>
            <a:ext cx="3973308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Notificar a usuario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11334146" y="12037358"/>
            <a:ext cx="0" cy="5739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826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Ejecución</a:t>
            </a:r>
            <a:r>
              <a:rPr lang="en-US" sz="3600" b="1" dirty="0" smtClean="0"/>
              <a:t> del parser: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es-MX" sz="3600" i="1" dirty="0" smtClean="0"/>
              <a:t>cd /&lt;</a:t>
            </a:r>
            <a:r>
              <a:rPr lang="es-MX" sz="3600" i="1" dirty="0" err="1" smtClean="0"/>
              <a:t>pathDelParserDadoPor</a:t>
            </a:r>
            <a:r>
              <a:rPr lang="es-MX" sz="3600" i="1" dirty="0" err="1" smtClean="0"/>
              <a:t>ElUsuario</a:t>
            </a:r>
            <a:r>
              <a:rPr lang="es-MX" sz="3600" i="1" dirty="0" smtClean="0"/>
              <a:t>&gt;</a:t>
            </a:r>
          </a:p>
          <a:p>
            <a:r>
              <a:rPr lang="es-MX" sz="3600" i="1" dirty="0"/>
              <a:t> java -</a:t>
            </a:r>
            <a:r>
              <a:rPr lang="es-MX" sz="3600" i="1" dirty="0" err="1"/>
              <a:t>jar</a:t>
            </a:r>
            <a:r>
              <a:rPr lang="es-MX" sz="3600" i="1" dirty="0"/>
              <a:t> -Xms4G -Xmx4G -XX:+UseG1GC </a:t>
            </a:r>
            <a:r>
              <a:rPr lang="es-MX" sz="3600" i="1" dirty="0" smtClean="0"/>
              <a:t>parser-2.0.5.jar </a:t>
            </a:r>
            <a:r>
              <a:rPr lang="es-MX" sz="3600" i="1" dirty="0"/>
              <a:t>--</a:t>
            </a:r>
            <a:r>
              <a:rPr lang="es-MX" sz="3600" i="1" dirty="0" err="1"/>
              <a:t>spring.config.location</a:t>
            </a:r>
            <a:r>
              <a:rPr lang="es-MX" sz="3600" i="1" dirty="0"/>
              <a:t>=file: </a:t>
            </a:r>
            <a:r>
              <a:rPr lang="es-MX" sz="3600" i="1" dirty="0" smtClean="0"/>
              <a:t>/&lt;</a:t>
            </a:r>
            <a:r>
              <a:rPr lang="es-MX" sz="3600" i="1" dirty="0" err="1" smtClean="0"/>
              <a:t>pathDelParserDadoPorElUsuario</a:t>
            </a:r>
            <a:r>
              <a:rPr lang="es-MX" sz="3600" i="1" dirty="0" smtClean="0"/>
              <a:t>&gt;/</a:t>
            </a:r>
            <a:r>
              <a:rPr lang="es-MX" sz="3600" i="1" dirty="0" err="1" smtClean="0"/>
              <a:t>application-opm-parser.properties</a:t>
            </a:r>
            <a:endParaRPr lang="it-IT" sz="3600" i="1" dirty="0" smtClean="0"/>
          </a:p>
          <a:p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93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Ejecucion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–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Dispatcher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20468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33017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ejecutar el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dispatcher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7091080" y="5524625"/>
            <a:ext cx="8482902" cy="930751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usuario: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1.-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 ubicación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dispatcher</a:t>
            </a:r>
            <a:endParaRPr lang="es-MX" dirty="0" smtClean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646022" y="80524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27104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 flipH="1">
            <a:off x="11321385" y="4972908"/>
            <a:ext cx="1037" cy="3474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303622" y="4137347"/>
            <a:ext cx="3064808" cy="4246923"/>
          </a:xfrm>
          <a:prstGeom prst="bentConnector3">
            <a:avLst>
              <a:gd name="adj1" fmla="val -7459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2416116" y="4266494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799296" y="4143426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cxnSp>
        <p:nvCxnSpPr>
          <p:cNvPr id="45" name="44 Conector recto de flecha"/>
          <p:cNvCxnSpPr/>
          <p:nvPr/>
        </p:nvCxnSpPr>
        <p:spPr>
          <a:xfrm>
            <a:off x="11328518" y="6423756"/>
            <a:ext cx="25018" cy="4419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52 Rectángulo redondeado"/>
          <p:cNvSpPr/>
          <p:nvPr/>
        </p:nvSpPr>
        <p:spPr>
          <a:xfrm>
            <a:off x="7737230" y="6892926"/>
            <a:ext cx="7010401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Ejecutar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dispatcher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y notificar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a usuario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11334146" y="7441942"/>
            <a:ext cx="0" cy="5739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472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Ejecución</a:t>
            </a:r>
            <a:r>
              <a:rPr lang="en-US" sz="3600" b="1" dirty="0" smtClean="0"/>
              <a:t> del dispatcher: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es-MX" sz="3600" i="1" dirty="0" smtClean="0"/>
              <a:t>cd /&lt;</a:t>
            </a:r>
            <a:r>
              <a:rPr lang="es-MX" sz="3600" i="1" dirty="0" err="1" smtClean="0"/>
              <a:t>pathDelDispatcherDadoPor</a:t>
            </a:r>
            <a:r>
              <a:rPr lang="es-MX" sz="3600" i="1" dirty="0" err="1" smtClean="0"/>
              <a:t>ElUsuario</a:t>
            </a:r>
            <a:r>
              <a:rPr lang="es-MX" sz="3600" i="1" dirty="0" smtClean="0"/>
              <a:t>&gt;</a:t>
            </a:r>
          </a:p>
          <a:p>
            <a:r>
              <a:rPr lang="es-MX" sz="3600" i="1" dirty="0"/>
              <a:t> </a:t>
            </a:r>
            <a:r>
              <a:rPr lang="es-MX" sz="3600" dirty="0"/>
              <a:t> </a:t>
            </a:r>
            <a:r>
              <a:rPr lang="es-MX" sz="3600" i="1" dirty="0"/>
              <a:t>java -</a:t>
            </a:r>
            <a:r>
              <a:rPr lang="es-MX" sz="3600" i="1" dirty="0" err="1"/>
              <a:t>jar</a:t>
            </a:r>
            <a:r>
              <a:rPr lang="es-MX" sz="3600" i="1" dirty="0"/>
              <a:t> </a:t>
            </a:r>
            <a:r>
              <a:rPr lang="es-MX" sz="3600" i="1" dirty="0" smtClean="0"/>
              <a:t>dispatcher-0.0.3.jar </a:t>
            </a:r>
            <a:r>
              <a:rPr lang="es-MX" sz="3600" i="1" dirty="0"/>
              <a:t>--</a:t>
            </a:r>
            <a:r>
              <a:rPr lang="es-MX" sz="3600" i="1" dirty="0" err="1"/>
              <a:t>spring.config.location</a:t>
            </a:r>
            <a:r>
              <a:rPr lang="es-MX" sz="3600" i="1" dirty="0"/>
              <a:t>=file: </a:t>
            </a:r>
            <a:r>
              <a:rPr lang="es-MX" sz="3600" i="1" dirty="0"/>
              <a:t>/&lt;</a:t>
            </a:r>
            <a:r>
              <a:rPr lang="es-MX" sz="3600" i="1" dirty="0" err="1" smtClean="0"/>
              <a:t>pathDelDispatcherDadoPorElUsuario</a:t>
            </a:r>
            <a:r>
              <a:rPr lang="es-MX" sz="3600" i="1" dirty="0" smtClean="0"/>
              <a:t>&gt;/</a:t>
            </a:r>
            <a:r>
              <a:rPr lang="es-MX" sz="3600" i="1" dirty="0" err="1" smtClean="0"/>
              <a:t>application-opm-dispatcher.properties</a:t>
            </a:r>
            <a:endParaRPr lang="es-MX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9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Ejecucion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–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Retriever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20468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33017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ejecutar el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retriever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6119440" y="5320314"/>
            <a:ext cx="10368936" cy="133937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usuario: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1.-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 ubicación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retriever</a:t>
            </a:r>
            <a:endParaRPr lang="es-MX" dirty="0" smtClean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2.- Nombre del archivo de propiedades para 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retriever</a:t>
            </a:r>
            <a:endParaRPr lang="es-MX" dirty="0" smtClean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524216" y="11737497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27104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 flipH="1">
            <a:off x="11321385" y="4972908"/>
            <a:ext cx="1037" cy="3474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181816" y="4137347"/>
            <a:ext cx="3186614" cy="7931958"/>
          </a:xfrm>
          <a:prstGeom prst="bentConnector3">
            <a:avLst>
              <a:gd name="adj1" fmla="val -7174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2416116" y="4266494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799296" y="4143426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cxnSp>
        <p:nvCxnSpPr>
          <p:cNvPr id="30" name="29 Conector recto de flecha"/>
          <p:cNvCxnSpPr/>
          <p:nvPr/>
        </p:nvCxnSpPr>
        <p:spPr>
          <a:xfrm>
            <a:off x="11303908" y="9194494"/>
            <a:ext cx="0" cy="114706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52 Rectángulo redondeado"/>
          <p:cNvSpPr/>
          <p:nvPr/>
        </p:nvSpPr>
        <p:spPr>
          <a:xfrm>
            <a:off x="9317254" y="10341554"/>
            <a:ext cx="3973308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Notificar a usuario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54" name="53 Conector recto de flecha"/>
          <p:cNvCxnSpPr>
            <a:endCxn id="14" idx="0"/>
          </p:cNvCxnSpPr>
          <p:nvPr/>
        </p:nvCxnSpPr>
        <p:spPr>
          <a:xfrm>
            <a:off x="11322422" y="10863683"/>
            <a:ext cx="30594" cy="8738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26 Rombo"/>
          <p:cNvSpPr/>
          <p:nvPr/>
        </p:nvSpPr>
        <p:spPr>
          <a:xfrm>
            <a:off x="6307008" y="8257036"/>
            <a:ext cx="10092016" cy="937458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¿Ejecutar otro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retriever</a:t>
            </a: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?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6752496" y="6983298"/>
            <a:ext cx="916145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Ejecutar el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retriever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con el archivo de propiedades</a:t>
            </a:r>
            <a:endParaRPr lang="es-MX" dirty="0" smtClean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 flipH="1">
            <a:off x="11333109" y="6602406"/>
            <a:ext cx="1037" cy="3474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30 Conector recto de flecha"/>
          <p:cNvCxnSpPr>
            <a:endCxn id="27" idx="0"/>
          </p:cNvCxnSpPr>
          <p:nvPr/>
        </p:nvCxnSpPr>
        <p:spPr>
          <a:xfrm>
            <a:off x="11345871" y="7481632"/>
            <a:ext cx="7145" cy="77540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19 Conector angular"/>
          <p:cNvCxnSpPr>
            <a:stCxn id="27" idx="1"/>
          </p:cNvCxnSpPr>
          <p:nvPr/>
        </p:nvCxnSpPr>
        <p:spPr>
          <a:xfrm rot="10800000">
            <a:off x="6276414" y="6776109"/>
            <a:ext cx="30594" cy="1949656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234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Ejecución</a:t>
            </a:r>
            <a:r>
              <a:rPr lang="en-US" sz="3600" b="1" dirty="0" smtClean="0"/>
              <a:t> del retriever con un </a:t>
            </a:r>
            <a:r>
              <a:rPr lang="en-US" sz="3600" b="1" dirty="0" err="1" smtClean="0"/>
              <a:t>archivo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propiedades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específico</a:t>
            </a:r>
            <a:r>
              <a:rPr lang="en-US" sz="3600" b="1" dirty="0" smtClean="0"/>
              <a:t> de un OSS: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es-MX" sz="3600" i="1" dirty="0" smtClean="0"/>
              <a:t>cd /&lt;</a:t>
            </a:r>
            <a:r>
              <a:rPr lang="es-MX" sz="3600" i="1" dirty="0" err="1" smtClean="0"/>
              <a:t>pathDelRetrieverDadoPor</a:t>
            </a:r>
            <a:r>
              <a:rPr lang="es-MX" sz="3600" i="1" dirty="0" err="1" smtClean="0"/>
              <a:t>ElUsuario</a:t>
            </a:r>
            <a:r>
              <a:rPr lang="es-MX" sz="3600" i="1" dirty="0" smtClean="0"/>
              <a:t>&gt;</a:t>
            </a:r>
          </a:p>
          <a:p>
            <a:r>
              <a:rPr lang="es-MX" sz="3600" dirty="0"/>
              <a:t> </a:t>
            </a:r>
            <a:r>
              <a:rPr lang="es-MX" sz="3600" i="1" dirty="0"/>
              <a:t>java -</a:t>
            </a:r>
            <a:r>
              <a:rPr lang="es-MX" sz="3600" i="1" dirty="0" err="1"/>
              <a:t>jar</a:t>
            </a:r>
            <a:r>
              <a:rPr lang="es-MX" sz="3600" i="1" dirty="0"/>
              <a:t> -Xms500m -Xmx500m </a:t>
            </a:r>
            <a:r>
              <a:rPr lang="es-MX" sz="3600" i="1" dirty="0" smtClean="0"/>
              <a:t>retriever-1.1.5.jar </a:t>
            </a:r>
            <a:r>
              <a:rPr lang="es-MX" sz="3600" i="1" dirty="0"/>
              <a:t>--</a:t>
            </a:r>
            <a:r>
              <a:rPr lang="es-MX" sz="3600" i="1" dirty="0" err="1"/>
              <a:t>spring.config.location</a:t>
            </a:r>
            <a:r>
              <a:rPr lang="es-MX" sz="3600" i="1" dirty="0"/>
              <a:t>=file: </a:t>
            </a:r>
            <a:r>
              <a:rPr lang="es-MX" sz="3600" i="1" dirty="0"/>
              <a:t>/&lt;</a:t>
            </a:r>
            <a:r>
              <a:rPr lang="es-MX" sz="3600" i="1" dirty="0" err="1"/>
              <a:t>pathDelRetrieverDadoPorElUsuario</a:t>
            </a:r>
            <a:r>
              <a:rPr lang="es-MX" sz="3600" i="1" dirty="0" smtClean="0"/>
              <a:t>&gt;/&lt;</a:t>
            </a:r>
            <a:r>
              <a:rPr lang="es-MX" sz="3600" i="1" dirty="0" err="1" smtClean="0"/>
              <a:t>nombreDelArchivoDePropiedades</a:t>
            </a:r>
            <a:r>
              <a:rPr lang="es-MX" sz="3600" i="1" dirty="0" smtClean="0"/>
              <a:t>&gt;</a:t>
            </a:r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67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Ejecucion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–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Parser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1742016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672025" y="2636994"/>
            <a:ext cx="9277350" cy="937458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¿Ejecutar BE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Topology</a:t>
            </a: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?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7069249" y="3842537"/>
            <a:ext cx="8482902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de ubicación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del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BE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Topology</a:t>
            </a:r>
            <a:endParaRPr lang="es-MX" dirty="0" smtClean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646022" y="127416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</p:cNvCxnSpPr>
          <p:nvPr/>
        </p:nvCxnSpPr>
        <p:spPr>
          <a:xfrm>
            <a:off x="11322422" y="2405631"/>
            <a:ext cx="0" cy="1453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/>
          <p:nvPr/>
        </p:nvCxnSpPr>
        <p:spPr>
          <a:xfrm>
            <a:off x="11310700" y="3457222"/>
            <a:ext cx="0" cy="3303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/>
          <p:nvPr/>
        </p:nvCxnSpPr>
        <p:spPr>
          <a:xfrm rot="5400000">
            <a:off x="14822748" y="4025980"/>
            <a:ext cx="1840513" cy="3"/>
          </a:xfrm>
          <a:prstGeom prst="bentConnector3">
            <a:avLst>
              <a:gd name="adj1" fmla="val 45860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8606116" y="2868258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5936287" y="10733681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44" name="43 Rombo"/>
          <p:cNvSpPr/>
          <p:nvPr/>
        </p:nvSpPr>
        <p:spPr>
          <a:xfrm>
            <a:off x="6636857" y="4477506"/>
            <a:ext cx="9277350" cy="937458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¿Ejecutar BE MO?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7034081" y="5659603"/>
            <a:ext cx="8482902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de ubicación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del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BE MO</a:t>
            </a:r>
            <a:endParaRPr lang="es-MX" dirty="0" smtClean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11287254" y="4339927"/>
            <a:ext cx="0" cy="1453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49 Conector recto de flecha"/>
          <p:cNvCxnSpPr/>
          <p:nvPr/>
        </p:nvCxnSpPr>
        <p:spPr>
          <a:xfrm>
            <a:off x="11275532" y="5274288"/>
            <a:ext cx="0" cy="3303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50 Rombo"/>
          <p:cNvSpPr/>
          <p:nvPr/>
        </p:nvSpPr>
        <p:spPr>
          <a:xfrm>
            <a:off x="6625135" y="6341464"/>
            <a:ext cx="9277350" cy="937458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¿Ejecutar BE KPI?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7022359" y="7523561"/>
            <a:ext cx="8482902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de ubicación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del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BE KPI</a:t>
            </a:r>
            <a:endParaRPr lang="es-MX" dirty="0" smtClean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55" name="54 Conector recto de flecha"/>
          <p:cNvCxnSpPr/>
          <p:nvPr/>
        </p:nvCxnSpPr>
        <p:spPr>
          <a:xfrm>
            <a:off x="11275532" y="6203885"/>
            <a:ext cx="0" cy="1453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55 Conector recto de flecha"/>
          <p:cNvCxnSpPr/>
          <p:nvPr/>
        </p:nvCxnSpPr>
        <p:spPr>
          <a:xfrm>
            <a:off x="11263810" y="7138246"/>
            <a:ext cx="0" cy="3303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56 Rombo"/>
          <p:cNvSpPr/>
          <p:nvPr/>
        </p:nvSpPr>
        <p:spPr>
          <a:xfrm>
            <a:off x="6601689" y="8146806"/>
            <a:ext cx="9277350" cy="937458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¿Ejecutar BE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Soft</a:t>
            </a: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Alarms</a:t>
            </a: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?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58" name="57 Rectángulo redondeado"/>
          <p:cNvSpPr/>
          <p:nvPr/>
        </p:nvSpPr>
        <p:spPr>
          <a:xfrm>
            <a:off x="6998913" y="9328903"/>
            <a:ext cx="8482902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de ubicación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del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BE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Soft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Alarms</a:t>
            </a:r>
            <a:endParaRPr lang="es-MX" dirty="0" smtClean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11252086" y="8009227"/>
            <a:ext cx="0" cy="1453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59 Conector recto de flecha"/>
          <p:cNvCxnSpPr/>
          <p:nvPr/>
        </p:nvCxnSpPr>
        <p:spPr>
          <a:xfrm>
            <a:off x="11240364" y="8943588"/>
            <a:ext cx="0" cy="3303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60 Rombo"/>
          <p:cNvSpPr/>
          <p:nvPr/>
        </p:nvSpPr>
        <p:spPr>
          <a:xfrm>
            <a:off x="6566521" y="10045934"/>
            <a:ext cx="9277350" cy="937458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¿Ejecutar BE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Users</a:t>
            </a: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?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62" name="61 Rectángulo redondeado"/>
          <p:cNvSpPr/>
          <p:nvPr/>
        </p:nvSpPr>
        <p:spPr>
          <a:xfrm>
            <a:off x="6963745" y="11151831"/>
            <a:ext cx="8482902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de ubicación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del 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BE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Users</a:t>
            </a:r>
            <a:endParaRPr lang="es-MX" dirty="0" smtClean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63" name="62 Conector recto de flecha"/>
          <p:cNvCxnSpPr/>
          <p:nvPr/>
        </p:nvCxnSpPr>
        <p:spPr>
          <a:xfrm>
            <a:off x="11216918" y="9908355"/>
            <a:ext cx="0" cy="1453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63 Conector recto de flecha"/>
          <p:cNvCxnSpPr/>
          <p:nvPr/>
        </p:nvCxnSpPr>
        <p:spPr>
          <a:xfrm>
            <a:off x="11205196" y="10791916"/>
            <a:ext cx="0" cy="3303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64 Rectángulo redondeado"/>
          <p:cNvSpPr/>
          <p:nvPr/>
        </p:nvSpPr>
        <p:spPr>
          <a:xfrm>
            <a:off x="6989145" y="11939231"/>
            <a:ext cx="8482902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Ejecutar BE seleccionados</a:t>
            </a:r>
            <a:endParaRPr lang="es-MX" dirty="0" smtClean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66" name="65 Conector recto de flecha"/>
          <p:cNvCxnSpPr/>
          <p:nvPr/>
        </p:nvCxnSpPr>
        <p:spPr>
          <a:xfrm>
            <a:off x="11179796" y="11579316"/>
            <a:ext cx="0" cy="3303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66 Conector recto de flecha"/>
          <p:cNvCxnSpPr/>
          <p:nvPr/>
        </p:nvCxnSpPr>
        <p:spPr>
          <a:xfrm>
            <a:off x="11205196" y="12392116"/>
            <a:ext cx="0" cy="3303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67 Conector angular"/>
          <p:cNvCxnSpPr/>
          <p:nvPr/>
        </p:nvCxnSpPr>
        <p:spPr>
          <a:xfrm rot="16200000" flipH="1">
            <a:off x="14777801" y="5848923"/>
            <a:ext cx="1905000" cy="25401"/>
          </a:xfrm>
          <a:prstGeom prst="bentConnector3">
            <a:avLst>
              <a:gd name="adj1" fmla="val 52667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68 Conector angular"/>
          <p:cNvCxnSpPr/>
          <p:nvPr/>
        </p:nvCxnSpPr>
        <p:spPr>
          <a:xfrm rot="5400000">
            <a:off x="14850682" y="7681041"/>
            <a:ext cx="1759239" cy="25402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77 Conector angular"/>
          <p:cNvCxnSpPr/>
          <p:nvPr/>
        </p:nvCxnSpPr>
        <p:spPr>
          <a:xfrm rot="5400000">
            <a:off x="14850682" y="9535241"/>
            <a:ext cx="1759239" cy="25402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78 Conector angular"/>
          <p:cNvCxnSpPr>
            <a:endCxn id="65" idx="3"/>
          </p:cNvCxnSpPr>
          <p:nvPr/>
        </p:nvCxnSpPr>
        <p:spPr>
          <a:xfrm rot="5400000">
            <a:off x="14764710" y="11222000"/>
            <a:ext cx="1685633" cy="270958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82 CuadroTexto"/>
          <p:cNvSpPr txBox="1"/>
          <p:nvPr/>
        </p:nvSpPr>
        <p:spPr>
          <a:xfrm>
            <a:off x="15949375" y="9045660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84" name="83 CuadroTexto"/>
          <p:cNvSpPr txBox="1"/>
          <p:nvPr/>
        </p:nvSpPr>
        <p:spPr>
          <a:xfrm>
            <a:off x="15879039" y="7154292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15879039" y="4890646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86" name="85 CuadroTexto"/>
          <p:cNvSpPr txBox="1"/>
          <p:nvPr/>
        </p:nvSpPr>
        <p:spPr>
          <a:xfrm>
            <a:off x="16064190" y="3025707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8758516" y="4722458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8758516" y="6576658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89" name="88 CuadroTexto"/>
          <p:cNvSpPr txBox="1"/>
          <p:nvPr/>
        </p:nvSpPr>
        <p:spPr>
          <a:xfrm>
            <a:off x="8733116" y="8354658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8707716" y="10208858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4320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1773518"/>
            <a:ext cx="22860000" cy="110534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Ejecución</a:t>
            </a:r>
            <a:r>
              <a:rPr lang="en-US" sz="3600" b="1" dirty="0" smtClean="0"/>
              <a:t> del BE Topology: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es-MX" sz="3600" i="1" dirty="0" smtClean="0"/>
              <a:t>cd /&lt;</a:t>
            </a:r>
            <a:r>
              <a:rPr lang="es-MX" sz="3600" i="1" dirty="0" err="1" smtClean="0"/>
              <a:t>pathDelBE</a:t>
            </a:r>
            <a:r>
              <a:rPr lang="es-MX" sz="3600" i="1" dirty="0" err="1" smtClean="0"/>
              <a:t>Topology</a:t>
            </a:r>
            <a:r>
              <a:rPr lang="es-MX" sz="3600" i="1" dirty="0" smtClean="0"/>
              <a:t>&gt;</a:t>
            </a:r>
          </a:p>
          <a:p>
            <a:r>
              <a:rPr lang="es-MX" sz="3600" i="1" dirty="0"/>
              <a:t> </a:t>
            </a:r>
            <a:r>
              <a:rPr lang="es-MX" sz="3600" dirty="0"/>
              <a:t> </a:t>
            </a:r>
            <a:r>
              <a:rPr lang="es-MX" sz="3600" i="1" dirty="0"/>
              <a:t>java -</a:t>
            </a:r>
            <a:r>
              <a:rPr lang="es-MX" sz="3600" i="1" dirty="0" err="1"/>
              <a:t>jar</a:t>
            </a:r>
            <a:r>
              <a:rPr lang="es-MX" sz="3600" i="1" dirty="0"/>
              <a:t> opm-topology-parser-0.0.1.jar --</a:t>
            </a:r>
            <a:r>
              <a:rPr lang="es-MX" sz="3600" i="1" dirty="0" err="1"/>
              <a:t>spring.config.location</a:t>
            </a:r>
            <a:r>
              <a:rPr lang="es-MX" sz="3600" i="1" dirty="0"/>
              <a:t>=file</a:t>
            </a:r>
            <a:r>
              <a:rPr lang="es-MX" sz="3600" i="1" dirty="0" smtClean="0"/>
              <a:t>:/&lt;</a:t>
            </a:r>
            <a:r>
              <a:rPr lang="es-MX" sz="3600" i="1" dirty="0"/>
              <a:t> </a:t>
            </a:r>
            <a:r>
              <a:rPr lang="es-MX" sz="3600" i="1" dirty="0" err="1"/>
              <a:t>pathDelBETopology</a:t>
            </a:r>
            <a:r>
              <a:rPr lang="es-MX" sz="3600" i="1" dirty="0"/>
              <a:t> </a:t>
            </a:r>
            <a:r>
              <a:rPr lang="es-MX" sz="3600" i="1" dirty="0" smtClean="0"/>
              <a:t>&gt;/</a:t>
            </a:r>
            <a:r>
              <a:rPr lang="es-MX" sz="3600" i="1" dirty="0" err="1" smtClean="0"/>
              <a:t>application-opm-topology.properties</a:t>
            </a:r>
            <a:endParaRPr lang="es-MX" sz="3600" i="1" dirty="0" smtClean="0"/>
          </a:p>
          <a:p>
            <a:pPr marL="0" indent="0">
              <a:buNone/>
            </a:pPr>
            <a:r>
              <a:rPr lang="en-US" sz="3600" b="1" dirty="0" err="1"/>
              <a:t>Ejecución</a:t>
            </a:r>
            <a:r>
              <a:rPr lang="en-US" sz="3600" b="1" dirty="0"/>
              <a:t> del </a:t>
            </a:r>
            <a:r>
              <a:rPr lang="en-US" sz="3600" b="1" dirty="0" smtClean="0"/>
              <a:t>BE MO: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es-MX" sz="3600" i="1" dirty="0"/>
              <a:t>cd /&lt;</a:t>
            </a:r>
            <a:r>
              <a:rPr lang="es-MX" sz="3600" i="1" dirty="0" err="1" smtClean="0"/>
              <a:t>pathDelBEMO</a:t>
            </a:r>
            <a:r>
              <a:rPr lang="es-MX" sz="3600" i="1" dirty="0" smtClean="0"/>
              <a:t>&gt;</a:t>
            </a:r>
            <a:endParaRPr lang="es-MX" sz="3600" i="1" dirty="0"/>
          </a:p>
          <a:p>
            <a:r>
              <a:rPr lang="es-MX" sz="3600" i="1" dirty="0"/>
              <a:t> </a:t>
            </a:r>
            <a:r>
              <a:rPr lang="es-MX" sz="3600" dirty="0"/>
              <a:t>  </a:t>
            </a:r>
            <a:r>
              <a:rPr lang="es-MX" sz="3600" i="1" dirty="0"/>
              <a:t>java -</a:t>
            </a:r>
            <a:r>
              <a:rPr lang="es-MX" sz="3600" i="1" dirty="0" err="1"/>
              <a:t>jar</a:t>
            </a:r>
            <a:r>
              <a:rPr lang="es-MX" sz="3600" i="1" dirty="0"/>
              <a:t> opm-be-1.0.0.jar --</a:t>
            </a:r>
            <a:r>
              <a:rPr lang="es-MX" sz="3600" i="1" dirty="0" err="1"/>
              <a:t>spring.config.location</a:t>
            </a:r>
            <a:r>
              <a:rPr lang="es-MX" sz="3600" i="1" dirty="0"/>
              <a:t>=file</a:t>
            </a:r>
            <a:r>
              <a:rPr lang="es-MX" sz="3600" i="1" dirty="0" smtClean="0"/>
              <a:t>:/&lt;</a:t>
            </a:r>
            <a:r>
              <a:rPr lang="es-MX" sz="3600" i="1" dirty="0" err="1" smtClean="0"/>
              <a:t>pathDelBEMO</a:t>
            </a:r>
            <a:r>
              <a:rPr lang="es-MX" sz="3600" i="1" dirty="0" smtClean="0"/>
              <a:t>&gt;/</a:t>
            </a:r>
            <a:r>
              <a:rPr lang="es-MX" sz="3600" i="1" dirty="0" err="1" smtClean="0"/>
              <a:t>application-opm-be.properties</a:t>
            </a:r>
            <a:endParaRPr lang="es-MX" sz="3600" i="1" dirty="0" smtClean="0"/>
          </a:p>
          <a:p>
            <a:pPr marL="0" indent="0">
              <a:buNone/>
            </a:pPr>
            <a:r>
              <a:rPr lang="en-US" sz="3600" b="1" dirty="0" err="1"/>
              <a:t>Ejecución</a:t>
            </a:r>
            <a:r>
              <a:rPr lang="en-US" sz="3600" b="1" dirty="0"/>
              <a:t> del BE </a:t>
            </a:r>
            <a:r>
              <a:rPr lang="en-US" sz="3600" b="1" dirty="0" smtClean="0"/>
              <a:t>KPI: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es-MX" sz="3600" i="1" dirty="0"/>
              <a:t>cd /&lt;</a:t>
            </a:r>
            <a:r>
              <a:rPr lang="es-MX" sz="3600" i="1" dirty="0" err="1" smtClean="0"/>
              <a:t>pathDelBEKPI</a:t>
            </a:r>
            <a:r>
              <a:rPr lang="es-MX" sz="3600" i="1" dirty="0" smtClean="0"/>
              <a:t>&gt;</a:t>
            </a:r>
            <a:endParaRPr lang="es-MX" sz="3600" i="1" dirty="0"/>
          </a:p>
          <a:p>
            <a:r>
              <a:rPr lang="es-MX" sz="3600" i="1" dirty="0"/>
              <a:t> </a:t>
            </a:r>
            <a:r>
              <a:rPr lang="es-MX" sz="3600" dirty="0"/>
              <a:t>  </a:t>
            </a:r>
            <a:r>
              <a:rPr lang="es-MX" sz="3600" i="1" dirty="0"/>
              <a:t>java -</a:t>
            </a:r>
            <a:r>
              <a:rPr lang="es-MX" sz="3600" i="1" dirty="0" err="1"/>
              <a:t>jar</a:t>
            </a:r>
            <a:r>
              <a:rPr lang="es-MX" sz="3600" i="1" dirty="0"/>
              <a:t> </a:t>
            </a:r>
            <a:r>
              <a:rPr lang="es-MX" sz="3600" i="1" dirty="0" smtClean="0"/>
              <a:t>kpibe-2.0.8.jar </a:t>
            </a:r>
            <a:r>
              <a:rPr lang="es-MX" sz="3600" i="1" dirty="0"/>
              <a:t>--</a:t>
            </a:r>
            <a:r>
              <a:rPr lang="es-MX" sz="3600" i="1" dirty="0" err="1"/>
              <a:t>spring.config.location</a:t>
            </a:r>
            <a:r>
              <a:rPr lang="es-MX" sz="3600" i="1" dirty="0"/>
              <a:t>=file:/&lt;</a:t>
            </a:r>
            <a:r>
              <a:rPr lang="es-MX" sz="3600" i="1" dirty="0" err="1" smtClean="0"/>
              <a:t>pathDelBEKPI</a:t>
            </a:r>
            <a:r>
              <a:rPr lang="es-MX" sz="3600" i="1" dirty="0" smtClean="0"/>
              <a:t>&gt;/</a:t>
            </a:r>
            <a:r>
              <a:rPr lang="es-MX" sz="3600" i="1" dirty="0" err="1" smtClean="0"/>
              <a:t>application-opm-kpi-be.properties</a:t>
            </a:r>
            <a:endParaRPr lang="es-MX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9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3272118"/>
            <a:ext cx="22860000" cy="69894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Ejecución</a:t>
            </a:r>
            <a:r>
              <a:rPr lang="en-US" sz="3600" b="1" dirty="0" smtClean="0"/>
              <a:t> del BE </a:t>
            </a:r>
            <a:r>
              <a:rPr lang="en-US" sz="3600" b="1" dirty="0" err="1" smtClean="0"/>
              <a:t>Softalarms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es-MX" sz="3600" i="1" dirty="0" smtClean="0"/>
              <a:t>cd /&lt;</a:t>
            </a:r>
            <a:r>
              <a:rPr lang="es-MX" sz="3600" i="1" dirty="0" err="1" smtClean="0"/>
              <a:t>pathDelBESoftalarms</a:t>
            </a:r>
            <a:r>
              <a:rPr lang="es-MX" sz="3600" i="1" dirty="0" smtClean="0"/>
              <a:t>&gt;</a:t>
            </a:r>
          </a:p>
          <a:p>
            <a:r>
              <a:rPr lang="es-MX" sz="3600" i="1" dirty="0"/>
              <a:t> </a:t>
            </a:r>
            <a:r>
              <a:rPr lang="es-MX" sz="3600" dirty="0"/>
              <a:t> </a:t>
            </a:r>
            <a:r>
              <a:rPr lang="es-MX" sz="3600" i="1" dirty="0"/>
              <a:t>java -</a:t>
            </a:r>
            <a:r>
              <a:rPr lang="es-MX" sz="3600" i="1" dirty="0" err="1"/>
              <a:t>jar</a:t>
            </a:r>
            <a:r>
              <a:rPr lang="es-MX" sz="3600" i="1" dirty="0"/>
              <a:t> opm-topology-parser-0.0.1.jar --</a:t>
            </a:r>
            <a:r>
              <a:rPr lang="es-MX" sz="3600" i="1" dirty="0" err="1"/>
              <a:t>spring.config.location</a:t>
            </a:r>
            <a:r>
              <a:rPr lang="es-MX" sz="3600" i="1" dirty="0"/>
              <a:t>=file</a:t>
            </a:r>
            <a:r>
              <a:rPr lang="es-MX" sz="3600" i="1" dirty="0" smtClean="0"/>
              <a:t>:/&lt;</a:t>
            </a:r>
            <a:r>
              <a:rPr lang="es-MX" sz="3600" i="1" dirty="0"/>
              <a:t> </a:t>
            </a:r>
            <a:r>
              <a:rPr lang="es-MX" sz="3600" i="1" dirty="0" err="1" smtClean="0"/>
              <a:t>pathDelBESoftalarms</a:t>
            </a:r>
            <a:r>
              <a:rPr lang="es-MX" sz="3600" i="1" dirty="0" smtClean="0"/>
              <a:t> &gt;/</a:t>
            </a:r>
            <a:r>
              <a:rPr lang="es-MX" sz="3600" i="1" dirty="0" err="1" smtClean="0"/>
              <a:t>application-opm-schedule.properties</a:t>
            </a:r>
            <a:endParaRPr lang="es-MX" sz="3600" i="1" dirty="0" smtClean="0"/>
          </a:p>
          <a:p>
            <a:pPr marL="0" indent="0">
              <a:buNone/>
            </a:pPr>
            <a:r>
              <a:rPr lang="en-US" sz="3600" b="1" dirty="0" err="1"/>
              <a:t>Ejecución</a:t>
            </a:r>
            <a:r>
              <a:rPr lang="en-US" sz="3600" b="1" dirty="0"/>
              <a:t> del BE </a:t>
            </a:r>
            <a:r>
              <a:rPr lang="en-US" sz="3600" b="1" dirty="0" smtClean="0"/>
              <a:t>Users: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es-MX" sz="3600" i="1" dirty="0"/>
              <a:t>cd /&lt;</a:t>
            </a:r>
            <a:r>
              <a:rPr lang="es-MX" sz="3600" i="1" dirty="0" err="1" smtClean="0"/>
              <a:t>pathDelBEUsers</a:t>
            </a:r>
            <a:r>
              <a:rPr lang="es-MX" sz="3600" i="1" dirty="0" smtClean="0"/>
              <a:t>&gt;</a:t>
            </a:r>
            <a:endParaRPr lang="es-MX" sz="3600" i="1" dirty="0"/>
          </a:p>
          <a:p>
            <a:r>
              <a:rPr lang="es-MX" sz="3600" i="1" dirty="0"/>
              <a:t> </a:t>
            </a:r>
            <a:r>
              <a:rPr lang="es-MX" sz="3600" dirty="0"/>
              <a:t> </a:t>
            </a:r>
            <a:r>
              <a:rPr lang="es-MX" sz="3600" i="1" dirty="0"/>
              <a:t>java -</a:t>
            </a:r>
            <a:r>
              <a:rPr lang="es-MX" sz="3600" i="1" dirty="0" err="1"/>
              <a:t>jar</a:t>
            </a:r>
            <a:r>
              <a:rPr lang="es-MX" sz="3600" i="1" dirty="0"/>
              <a:t> </a:t>
            </a:r>
            <a:r>
              <a:rPr lang="es-MX" sz="3600" dirty="0"/>
              <a:t> </a:t>
            </a:r>
            <a:r>
              <a:rPr lang="es-MX" sz="3600" i="1" dirty="0" smtClean="0"/>
              <a:t>users-management-be-0.0.1.jar </a:t>
            </a:r>
            <a:r>
              <a:rPr lang="es-MX" sz="3600" i="1" dirty="0"/>
              <a:t>--</a:t>
            </a:r>
            <a:r>
              <a:rPr lang="es-MX" sz="3600" i="1" dirty="0" err="1"/>
              <a:t>spring.config.location</a:t>
            </a:r>
            <a:r>
              <a:rPr lang="es-MX" sz="3600" i="1" dirty="0"/>
              <a:t>=file:/&lt; </a:t>
            </a:r>
            <a:r>
              <a:rPr lang="es-MX" sz="3600" i="1" dirty="0" err="1" smtClean="0"/>
              <a:t>pathDelBEUsers</a:t>
            </a:r>
            <a:r>
              <a:rPr lang="es-MX" sz="3600" i="1" dirty="0" smtClean="0"/>
              <a:t> &gt;/</a:t>
            </a:r>
            <a:r>
              <a:rPr lang="es-MX" sz="3600" dirty="0"/>
              <a:t> </a:t>
            </a:r>
            <a:r>
              <a:rPr lang="es-MX" sz="3600" i="1" dirty="0" err="1" smtClean="0"/>
              <a:t>application-users.properties</a:t>
            </a:r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92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591348" cy="8896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3737" y="2077070"/>
            <a:ext cx="5836526" cy="284986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Agenda"/>
          <p:cNvSpPr/>
          <p:nvPr/>
        </p:nvSpPr>
        <p:spPr>
          <a:xfrm>
            <a:off x="6929740" y="9573748"/>
            <a:ext cx="10731867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pt-BR" sz="8800" b="1" dirty="0" err="1" smtClean="0">
                <a:solidFill>
                  <a:srgbClr val="00B0F0"/>
                </a:solidFill>
              </a:rPr>
              <a:t>E</a:t>
            </a:r>
            <a:r>
              <a:rPr lang="pt-BR" sz="8800" dirty="0" err="1" smtClean="0">
                <a:solidFill>
                  <a:schemeClr val="tx1"/>
                </a:solidFill>
              </a:rPr>
              <a:t>jecución</a:t>
            </a:r>
            <a:r>
              <a:rPr lang="pt-BR" sz="8800" dirty="0" smtClean="0">
                <a:solidFill>
                  <a:schemeClr val="tx1"/>
                </a:solidFill>
              </a:rPr>
              <a:t> - </a:t>
            </a:r>
            <a:r>
              <a:rPr lang="pt-BR" sz="8800" b="1" dirty="0" smtClean="0">
                <a:solidFill>
                  <a:srgbClr val="00B0F0"/>
                </a:solidFill>
              </a:rPr>
              <a:t>OPM</a:t>
            </a:r>
            <a:endParaRPr sz="8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010" y="-19007"/>
            <a:ext cx="24412021" cy="1517971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Gracias"/>
          <p:cNvSpPr/>
          <p:nvPr/>
        </p:nvSpPr>
        <p:spPr>
          <a:xfrm>
            <a:off x="9983863" y="4133150"/>
            <a:ext cx="441627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rPr lang="es-MX" dirty="0" err="1"/>
              <a:t>Thank</a:t>
            </a:r>
            <a:r>
              <a:rPr lang="es-MX" dirty="0"/>
              <a:t> </a:t>
            </a:r>
            <a:r>
              <a:rPr lang="es-MX" dirty="0" err="1"/>
              <a:t>you</a:t>
            </a:r>
            <a:endParaRPr dirty="0"/>
          </a:p>
        </p:txBody>
      </p:sp>
      <p:sp>
        <p:nvSpPr>
          <p:cNvPr id="207" name="Canadá…"/>
          <p:cNvSpPr/>
          <p:nvPr/>
        </p:nvSpPr>
        <p:spPr>
          <a:xfrm>
            <a:off x="2987491" y="7376232"/>
            <a:ext cx="7444838" cy="448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Canadá</a:t>
            </a:r>
            <a:endParaRPr dirty="0"/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866 Place Simon, Saint Laurent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Canada H4M 2W2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+1514 564 3243</a:t>
            </a:r>
          </a:p>
        </p:txBody>
      </p:sp>
      <p:sp>
        <p:nvSpPr>
          <p:cNvPr id="208" name="Ciudad de México…"/>
          <p:cNvSpPr/>
          <p:nvPr/>
        </p:nvSpPr>
        <p:spPr>
          <a:xfrm>
            <a:off x="14315307" y="7109532"/>
            <a:ext cx="8158673" cy="5014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Ciudad de México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Av. </a:t>
            </a:r>
            <a:r>
              <a:rPr dirty="0" err="1"/>
              <a:t>Ejercito</a:t>
            </a:r>
            <a:r>
              <a:rPr dirty="0"/>
              <a:t> </a:t>
            </a:r>
            <a:r>
              <a:rPr dirty="0" err="1"/>
              <a:t>Nacional</a:t>
            </a:r>
            <a:r>
              <a:rPr dirty="0"/>
              <a:t> No. 505 – 1003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Col. </a:t>
            </a:r>
            <a:r>
              <a:rPr dirty="0" err="1"/>
              <a:t>Ampliación</a:t>
            </a:r>
            <a:r>
              <a:rPr dirty="0"/>
              <a:t> Granada, Ciudad de México</a:t>
            </a:r>
          </a:p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+52 55 65 88 99 23</a:t>
            </a:r>
          </a:p>
        </p:txBody>
      </p:sp>
      <p:pic>
        <p:nvPicPr>
          <p:cNvPr id="209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14296" y="789572"/>
            <a:ext cx="6155408" cy="300557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intelmas.com"/>
          <p:cNvSpPr/>
          <p:nvPr/>
        </p:nvSpPr>
        <p:spPr>
          <a:xfrm>
            <a:off x="10967656" y="12611883"/>
            <a:ext cx="394979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FFFFFF"/>
                </a:solidFill>
                <a:hlinkClick r:id="rId4"/>
              </a:defRPr>
            </a:lvl1pPr>
          </a:lstStyle>
          <a:p>
            <a:pPr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pt-BR" sz="3600" u="none" dirty="0" err="1">
                <a:latin typeface="Arial"/>
                <a:ea typeface="Arial"/>
                <a:cs typeface="Arial"/>
              </a:rPr>
              <a:t>www</a:t>
            </a:r>
            <a:r>
              <a:rPr lang="pt-BR" sz="3600" u="none" dirty="0">
                <a:latin typeface="Arial"/>
                <a:ea typeface="Arial"/>
                <a:cs typeface="Arial"/>
              </a:rPr>
              <a:t>.</a:t>
            </a:r>
            <a:r>
              <a:rPr sz="3600" u="none" dirty="0">
                <a:latin typeface="Arial"/>
                <a:ea typeface="Arial"/>
                <a:cs typeface="Arial"/>
              </a:rPr>
              <a:t>intelmas.com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Ejecucion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– Cassandra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20468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33017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ejecutar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Cassandra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8538881" y="5707632"/>
            <a:ext cx="5567082" cy="930751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Comprobar si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Cassandra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está en ejecución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1" name="10 Rombo"/>
          <p:cNvSpPr/>
          <p:nvPr/>
        </p:nvSpPr>
        <p:spPr>
          <a:xfrm>
            <a:off x="8438029" y="7291079"/>
            <a:ext cx="576878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¿Ya se está ejecutando?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974539" y="9465255"/>
            <a:ext cx="8767483" cy="133937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usuario: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1.-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Path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de la instalación de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Cassandra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.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2.-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Password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para comando sudo (Opcional)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91080" y="11532482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Iniciar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Cassandra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y notificar al usuario.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646022" y="127416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27104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  <a:endCxn id="4" idx="0"/>
          </p:cNvCxnSpPr>
          <p:nvPr/>
        </p:nvCxnSpPr>
        <p:spPr>
          <a:xfrm>
            <a:off x="11322422" y="4972908"/>
            <a:ext cx="0" cy="7347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17 Conector recto de flecha"/>
          <p:cNvCxnSpPr>
            <a:stCxn id="4" idx="2"/>
            <a:endCxn id="11" idx="0"/>
          </p:cNvCxnSpPr>
          <p:nvPr/>
        </p:nvCxnSpPr>
        <p:spPr>
          <a:xfrm>
            <a:off x="11322422" y="6638383"/>
            <a:ext cx="0" cy="6526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22 Conector recto de flecha"/>
          <p:cNvCxnSpPr>
            <a:stCxn id="11" idx="2"/>
            <a:endCxn id="12" idx="0"/>
          </p:cNvCxnSpPr>
          <p:nvPr/>
        </p:nvCxnSpPr>
        <p:spPr>
          <a:xfrm>
            <a:off x="11322422" y="8962201"/>
            <a:ext cx="35859" cy="50305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28 Conector recto de flecha"/>
          <p:cNvCxnSpPr/>
          <p:nvPr/>
        </p:nvCxnSpPr>
        <p:spPr>
          <a:xfrm>
            <a:off x="11394140" y="10804629"/>
            <a:ext cx="0" cy="7278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30 Conector recto de flecha"/>
          <p:cNvCxnSpPr>
            <a:stCxn id="13" idx="2"/>
            <a:endCxn id="14" idx="0"/>
          </p:cNvCxnSpPr>
          <p:nvPr/>
        </p:nvCxnSpPr>
        <p:spPr>
          <a:xfrm>
            <a:off x="11474822" y="12054611"/>
            <a:ext cx="0" cy="68705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303622" y="4137347"/>
            <a:ext cx="3064808" cy="8936123"/>
          </a:xfrm>
          <a:prstGeom prst="bentConnector3">
            <a:avLst>
              <a:gd name="adj1" fmla="val -7459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163 Conector recto de flecha"/>
          <p:cNvCxnSpPr/>
          <p:nvPr/>
        </p:nvCxnSpPr>
        <p:spPr>
          <a:xfrm>
            <a:off x="14206815" y="8126640"/>
            <a:ext cx="238685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1474822" y="4598087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799296" y="4143426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15298269" y="6964731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1568953" y="8444044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Comprobar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ejecución</a:t>
            </a:r>
            <a:r>
              <a:rPr lang="en-US" sz="3600" b="1" dirty="0" smtClean="0"/>
              <a:t> de Cassandra:</a:t>
            </a:r>
            <a:endParaRPr lang="en-US" sz="3600" b="1" dirty="0"/>
          </a:p>
          <a:p>
            <a:pPr>
              <a:buFontTx/>
              <a:buChar char="-"/>
            </a:pPr>
            <a:r>
              <a:rPr lang="en-US" sz="3600" dirty="0" err="1"/>
              <a:t>p</a:t>
            </a:r>
            <a:r>
              <a:rPr lang="en-US" sz="3600" dirty="0" err="1" smtClean="0"/>
              <a:t>s</a:t>
            </a:r>
            <a:r>
              <a:rPr lang="en-US" sz="3600" dirty="0" smtClean="0"/>
              <a:t> –</a:t>
            </a:r>
            <a:r>
              <a:rPr lang="en-US" sz="3600" dirty="0" err="1" smtClean="0"/>
              <a:t>fea</a:t>
            </a:r>
            <a:r>
              <a:rPr lang="en-US" sz="3600" dirty="0" smtClean="0"/>
              <a:t> | grep </a:t>
            </a:r>
            <a:r>
              <a:rPr lang="en-US" sz="3600" dirty="0" err="1" smtClean="0"/>
              <a:t>cassandra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 err="1" smtClean="0"/>
              <a:t>Ejecución</a:t>
            </a:r>
            <a:r>
              <a:rPr lang="en-US" sz="3600" b="1" dirty="0" smtClean="0"/>
              <a:t> de Cassandra para </a:t>
            </a:r>
            <a:r>
              <a:rPr lang="en-US" sz="3600" b="1" dirty="0" err="1" smtClean="0"/>
              <a:t>instalación</a:t>
            </a:r>
            <a:r>
              <a:rPr lang="en-US" sz="3600" b="1" dirty="0" smtClean="0"/>
              <a:t> que se </a:t>
            </a:r>
            <a:r>
              <a:rPr lang="en-US" sz="3600" b="1" dirty="0" err="1" smtClean="0"/>
              <a:t>hizo</a:t>
            </a:r>
            <a:r>
              <a:rPr lang="en-US" sz="3600" b="1" dirty="0" smtClean="0"/>
              <a:t> con </a:t>
            </a:r>
            <a:r>
              <a:rPr lang="en-US" sz="3600" b="1" dirty="0" err="1" smtClean="0"/>
              <a:t>sudo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it-IT" sz="3600" i="1" dirty="0"/>
              <a:t>sudo su - cassandra -s /&lt;</a:t>
            </a:r>
            <a:r>
              <a:rPr lang="it-IT" sz="3600" i="1" dirty="0" smtClean="0"/>
              <a:t>pathCassandraPedidoAUsuario&gt;/</a:t>
            </a:r>
            <a:r>
              <a:rPr lang="it-IT" sz="3600" i="1" dirty="0"/>
              <a:t>bin/cassandra </a:t>
            </a:r>
            <a:r>
              <a:rPr lang="it-IT" sz="3600" i="1" dirty="0" smtClean="0"/>
              <a:t>–f &amp;</a:t>
            </a:r>
          </a:p>
          <a:p>
            <a:pPr marL="0" indent="0">
              <a:buNone/>
            </a:pPr>
            <a:r>
              <a:rPr lang="en-US" sz="3600" b="1" dirty="0" err="1"/>
              <a:t>Ejecución</a:t>
            </a:r>
            <a:r>
              <a:rPr lang="en-US" sz="3600" b="1" dirty="0"/>
              <a:t> de Cassandra para </a:t>
            </a:r>
            <a:r>
              <a:rPr lang="en-US" sz="3600" b="1" dirty="0" err="1"/>
              <a:t>instalación</a:t>
            </a:r>
            <a:r>
              <a:rPr lang="en-US" sz="3600" b="1" dirty="0"/>
              <a:t> que se </a:t>
            </a:r>
            <a:r>
              <a:rPr lang="en-US" sz="3600" b="1" dirty="0" err="1"/>
              <a:t>hizo</a:t>
            </a:r>
            <a:r>
              <a:rPr lang="en-US" sz="3600" b="1" dirty="0"/>
              <a:t> </a:t>
            </a:r>
            <a:r>
              <a:rPr lang="en-US" sz="3600" b="1" dirty="0" smtClean="0"/>
              <a:t>sin </a:t>
            </a:r>
            <a:r>
              <a:rPr lang="en-US" sz="3600" b="1" dirty="0" err="1" smtClean="0"/>
              <a:t>sudo</a:t>
            </a:r>
            <a:r>
              <a:rPr lang="en-US" sz="3600" b="1" dirty="0"/>
              <a:t>:</a:t>
            </a:r>
          </a:p>
          <a:p>
            <a:r>
              <a:rPr lang="it-IT" sz="3600" dirty="0"/>
              <a:t> </a:t>
            </a:r>
            <a:r>
              <a:rPr lang="it-IT" sz="3600" i="1" dirty="0" smtClean="0"/>
              <a:t>cd /&lt;</a:t>
            </a:r>
            <a:r>
              <a:rPr lang="it-IT" sz="3600" i="1" dirty="0"/>
              <a:t>pathCassandraPedidoAUsuario&gt;/bin</a:t>
            </a:r>
            <a:r>
              <a:rPr lang="it-IT" sz="3600" i="1" dirty="0" smtClean="0"/>
              <a:t>/</a:t>
            </a:r>
          </a:p>
          <a:p>
            <a:r>
              <a:rPr lang="it-IT" sz="3600" i="1" dirty="0" smtClean="0"/>
              <a:t>./cassandra –f &amp;</a:t>
            </a:r>
            <a:endParaRPr lang="it-IT" sz="3600" i="1" dirty="0"/>
          </a:p>
          <a:p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6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Ejecucion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–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Elasticsearch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20468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33017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ejecutar ES6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7433186" y="5524625"/>
            <a:ext cx="7865083" cy="930751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usuario: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1.- </a:t>
            </a:r>
            <a:r>
              <a:rPr lang="es-MX" dirty="0" err="1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Password</a:t>
            </a: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para comando sudo</a:t>
            </a:r>
          </a:p>
        </p:txBody>
      </p:sp>
      <p:sp>
        <p:nvSpPr>
          <p:cNvPr id="11" name="10 Rombo"/>
          <p:cNvSpPr/>
          <p:nvPr/>
        </p:nvSpPr>
        <p:spPr>
          <a:xfrm>
            <a:off x="8438029" y="8338156"/>
            <a:ext cx="576878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¿Ya se está ejecutando?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91080" y="11005259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</a:rPr>
              <a:t>Iniciar ES6 y notificar al usuario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646022" y="127416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27104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>
            <a:off x="11322422" y="4972908"/>
            <a:ext cx="0" cy="5517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303622" y="4137347"/>
            <a:ext cx="3064808" cy="8936123"/>
          </a:xfrm>
          <a:prstGeom prst="bentConnector3">
            <a:avLst>
              <a:gd name="adj1" fmla="val -7459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163 Conector recto de flecha"/>
          <p:cNvCxnSpPr/>
          <p:nvPr/>
        </p:nvCxnSpPr>
        <p:spPr>
          <a:xfrm>
            <a:off x="14206815" y="9189682"/>
            <a:ext cx="238685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1474822" y="4598087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799296" y="4143426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11525726" y="9793971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No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5130229" y="7965005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Sí</a:t>
            </a:r>
          </a:p>
        </p:txBody>
      </p:sp>
      <p:cxnSp>
        <p:nvCxnSpPr>
          <p:cNvPr id="10" name="9 Conector recto de flecha"/>
          <p:cNvCxnSpPr>
            <a:stCxn id="11" idx="2"/>
          </p:cNvCxnSpPr>
          <p:nvPr/>
        </p:nvCxnSpPr>
        <p:spPr>
          <a:xfrm>
            <a:off x="11322422" y="10009278"/>
            <a:ext cx="17929" cy="99598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29 Conector recto de flecha"/>
          <p:cNvCxnSpPr/>
          <p:nvPr/>
        </p:nvCxnSpPr>
        <p:spPr>
          <a:xfrm flipH="1">
            <a:off x="11358280" y="11536473"/>
            <a:ext cx="3845" cy="12051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44 Conector recto de flecha"/>
          <p:cNvCxnSpPr/>
          <p:nvPr/>
        </p:nvCxnSpPr>
        <p:spPr>
          <a:xfrm>
            <a:off x="11328518" y="6423756"/>
            <a:ext cx="0" cy="5517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45 Rectángulo redondeado"/>
          <p:cNvSpPr/>
          <p:nvPr/>
        </p:nvSpPr>
        <p:spPr>
          <a:xfrm>
            <a:off x="7420994" y="7070056"/>
            <a:ext cx="78650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Comprobar si ES6 está en ejecución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47" name="46 Conector recto de flecha"/>
          <p:cNvCxnSpPr/>
          <p:nvPr/>
        </p:nvCxnSpPr>
        <p:spPr>
          <a:xfrm flipH="1">
            <a:off x="11322422" y="7563708"/>
            <a:ext cx="12192" cy="13605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441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Comprobar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ejecución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Elasticsearch</a:t>
            </a:r>
            <a:r>
              <a:rPr lang="en-US" sz="3600" b="1" dirty="0" smtClean="0"/>
              <a:t>:</a:t>
            </a:r>
            <a:endParaRPr lang="en-US" sz="3600" b="1" dirty="0"/>
          </a:p>
          <a:p>
            <a:pPr>
              <a:buFontTx/>
              <a:buChar char="-"/>
            </a:pPr>
            <a:r>
              <a:rPr lang="en-US" sz="3600" i="1" dirty="0" err="1"/>
              <a:t>s</a:t>
            </a:r>
            <a:r>
              <a:rPr lang="en-US" sz="3600" i="1" dirty="0" err="1" smtClean="0"/>
              <a:t>udo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systemctl</a:t>
            </a:r>
            <a:r>
              <a:rPr lang="en-US" sz="3600" i="1" dirty="0" smtClean="0"/>
              <a:t> status </a:t>
            </a:r>
            <a:r>
              <a:rPr lang="en-US" sz="3600" i="1" dirty="0" err="1" smtClean="0"/>
              <a:t>elasticsearch</a:t>
            </a:r>
            <a:endParaRPr lang="en-US" sz="3600" i="1" dirty="0"/>
          </a:p>
          <a:p>
            <a:pPr marL="0" indent="0">
              <a:buNone/>
            </a:pPr>
            <a:r>
              <a:rPr lang="en-US" sz="3600" b="1" dirty="0" err="1" smtClean="0"/>
              <a:t>Ejecución</a:t>
            </a:r>
            <a:r>
              <a:rPr lang="en-US" sz="3600" b="1" dirty="0" smtClean="0"/>
              <a:t> de ES6: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it-IT" sz="3600" i="1" dirty="0" smtClean="0"/>
              <a:t>sudo </a:t>
            </a:r>
            <a:r>
              <a:rPr lang="en-US" sz="3600" i="1" dirty="0" err="1"/>
              <a:t>systemctl</a:t>
            </a:r>
            <a:r>
              <a:rPr lang="en-US" sz="3600" i="1" dirty="0"/>
              <a:t> </a:t>
            </a:r>
            <a:r>
              <a:rPr lang="en-US" sz="3600" i="1" dirty="0" smtClean="0"/>
              <a:t>start </a:t>
            </a:r>
            <a:r>
              <a:rPr lang="en-US" sz="3600" i="1" dirty="0" err="1" smtClean="0"/>
              <a:t>elasticsearch</a:t>
            </a:r>
            <a:endParaRPr lang="it-IT" sz="3600" i="1" dirty="0" smtClean="0"/>
          </a:p>
          <a:p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23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Ejecucion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–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Rabbitmq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20468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33017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ejecutar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RabbiMQ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7433186" y="5524625"/>
            <a:ext cx="7865083" cy="930751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usuario: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1.- </a:t>
            </a:r>
            <a:r>
              <a:rPr lang="es-MX" dirty="0" err="1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Password</a:t>
            </a: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para comando sudo</a:t>
            </a:r>
          </a:p>
        </p:txBody>
      </p:sp>
      <p:sp>
        <p:nvSpPr>
          <p:cNvPr id="11" name="10 Rombo"/>
          <p:cNvSpPr/>
          <p:nvPr/>
        </p:nvSpPr>
        <p:spPr>
          <a:xfrm>
            <a:off x="8438029" y="8338156"/>
            <a:ext cx="576878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¿Ya se está ejecutando?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91080" y="11005259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</a:rPr>
              <a:t>Iniciar </a:t>
            </a:r>
            <a:r>
              <a:rPr lang="es-MX" dirty="0" err="1" smtClean="0">
                <a:solidFill>
                  <a:srgbClr val="FFFFFF"/>
                </a:solidFill>
              </a:rPr>
              <a:t>RabbitMQ</a:t>
            </a:r>
            <a:r>
              <a:rPr lang="es-MX" dirty="0" smtClean="0">
                <a:solidFill>
                  <a:srgbClr val="FFFFFF"/>
                </a:solidFill>
              </a:rPr>
              <a:t> Server y notificar al usuario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646022" y="127416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27104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>
            <a:off x="11322422" y="4972908"/>
            <a:ext cx="0" cy="5517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303622" y="4137347"/>
            <a:ext cx="3064808" cy="8936123"/>
          </a:xfrm>
          <a:prstGeom prst="bentConnector3">
            <a:avLst>
              <a:gd name="adj1" fmla="val -7459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163 Conector recto de flecha"/>
          <p:cNvCxnSpPr/>
          <p:nvPr/>
        </p:nvCxnSpPr>
        <p:spPr>
          <a:xfrm>
            <a:off x="14206815" y="9189682"/>
            <a:ext cx="238685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1474822" y="4598087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799296" y="4143426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11525726" y="9793971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No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5130229" y="7965005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Sí</a:t>
            </a:r>
          </a:p>
        </p:txBody>
      </p:sp>
      <p:cxnSp>
        <p:nvCxnSpPr>
          <p:cNvPr id="10" name="9 Conector recto de flecha"/>
          <p:cNvCxnSpPr>
            <a:stCxn id="11" idx="2"/>
          </p:cNvCxnSpPr>
          <p:nvPr/>
        </p:nvCxnSpPr>
        <p:spPr>
          <a:xfrm>
            <a:off x="11322422" y="10009278"/>
            <a:ext cx="17929" cy="99598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29 Conector recto de flecha"/>
          <p:cNvCxnSpPr/>
          <p:nvPr/>
        </p:nvCxnSpPr>
        <p:spPr>
          <a:xfrm flipH="1">
            <a:off x="11358280" y="11536473"/>
            <a:ext cx="3845" cy="12051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44 Conector recto de flecha"/>
          <p:cNvCxnSpPr/>
          <p:nvPr/>
        </p:nvCxnSpPr>
        <p:spPr>
          <a:xfrm>
            <a:off x="11328518" y="6423756"/>
            <a:ext cx="0" cy="5517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45 Rectángulo redondeado"/>
          <p:cNvSpPr/>
          <p:nvPr/>
        </p:nvSpPr>
        <p:spPr>
          <a:xfrm>
            <a:off x="7420994" y="7070056"/>
            <a:ext cx="78650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Comprobar si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RabbitMQ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está en ejecución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47" name="46 Conector recto de flecha"/>
          <p:cNvCxnSpPr/>
          <p:nvPr/>
        </p:nvCxnSpPr>
        <p:spPr>
          <a:xfrm flipH="1">
            <a:off x="11322422" y="7563708"/>
            <a:ext cx="12192" cy="13605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323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Comandos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4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 smtClean="0"/>
              <a:t>Comprobar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ejecución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RabbitMQ</a:t>
            </a:r>
            <a:r>
              <a:rPr lang="en-US" sz="3600" b="1" dirty="0" smtClean="0"/>
              <a:t> Server:</a:t>
            </a:r>
            <a:endParaRPr lang="en-US" sz="3600" b="1" dirty="0"/>
          </a:p>
          <a:p>
            <a:pPr>
              <a:buFontTx/>
              <a:buChar char="-"/>
            </a:pPr>
            <a:r>
              <a:rPr lang="en-US" sz="3600" i="1" dirty="0" err="1"/>
              <a:t>s</a:t>
            </a:r>
            <a:r>
              <a:rPr lang="en-US" sz="3600" i="1" dirty="0" err="1" smtClean="0"/>
              <a:t>udo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systemctl</a:t>
            </a:r>
            <a:r>
              <a:rPr lang="en-US" sz="3600" i="1" dirty="0" smtClean="0"/>
              <a:t> status </a:t>
            </a:r>
            <a:r>
              <a:rPr lang="en-US" sz="3600" i="1" dirty="0" err="1" smtClean="0"/>
              <a:t>rabbitmq</a:t>
            </a:r>
            <a:r>
              <a:rPr lang="en-US" sz="3600" i="1" dirty="0" smtClean="0"/>
              <a:t>-server</a:t>
            </a:r>
            <a:endParaRPr lang="en-US" sz="3600" i="1" dirty="0"/>
          </a:p>
          <a:p>
            <a:pPr marL="0" indent="0">
              <a:buNone/>
            </a:pPr>
            <a:r>
              <a:rPr lang="en-US" sz="3600" b="1" dirty="0" err="1" smtClean="0"/>
              <a:t>Ejecución</a:t>
            </a:r>
            <a:r>
              <a:rPr lang="en-US" sz="3600" b="1" dirty="0" smtClean="0"/>
              <a:t> de ES6:</a:t>
            </a:r>
            <a:endParaRPr lang="en-US" sz="3600" b="1" dirty="0"/>
          </a:p>
          <a:p>
            <a:r>
              <a:rPr lang="it-IT" sz="3600" dirty="0"/>
              <a:t> </a:t>
            </a:r>
            <a:r>
              <a:rPr lang="it-IT" sz="3600" i="1" dirty="0" smtClean="0"/>
              <a:t>sudo </a:t>
            </a:r>
            <a:r>
              <a:rPr lang="en-US" sz="3600" i="1" dirty="0" err="1"/>
              <a:t>systemctl</a:t>
            </a:r>
            <a:r>
              <a:rPr lang="en-US" sz="3600" i="1" dirty="0"/>
              <a:t> </a:t>
            </a:r>
            <a:r>
              <a:rPr lang="en-US" sz="3600" i="1" dirty="0" smtClean="0"/>
              <a:t>start </a:t>
            </a:r>
            <a:r>
              <a:rPr lang="en-US" sz="3600" i="1" dirty="0" err="1" smtClean="0"/>
              <a:t>rabbitmq</a:t>
            </a:r>
            <a:r>
              <a:rPr lang="en-US" sz="3600" i="1" dirty="0" smtClean="0"/>
              <a:t>-server</a:t>
            </a:r>
            <a:endParaRPr lang="it-IT" sz="3600" i="1" dirty="0" smtClean="0"/>
          </a:p>
          <a:p>
            <a:endParaRPr lang="it-IT" sz="3600" i="1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0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tivo"/>
          <p:cNvSpPr>
            <a:spLocks noGrp="1"/>
          </p:cNvSpPr>
          <p:nvPr>
            <p:ph type="title"/>
          </p:nvPr>
        </p:nvSpPr>
        <p:spPr>
          <a:xfrm>
            <a:off x="513183" y="913989"/>
            <a:ext cx="22860001" cy="101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0000"/>
          </a:bodyPr>
          <a:lstStyle/>
          <a:p>
            <a:pPr defTabSz="652145" hangingPunct="0">
              <a:lnSpc>
                <a:spcPct val="100000"/>
              </a:lnSpc>
              <a:spcBef>
                <a:spcPts val="3000"/>
              </a:spcBef>
            </a:pP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Pasos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de </a:t>
            </a:r>
            <a:r>
              <a:rPr lang="pt-BR" sz="6873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Ejecucion</a:t>
            </a:r>
            <a:r>
              <a:rPr lang="pt-BR" sz="6873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 – </a:t>
            </a:r>
            <a:r>
              <a:rPr lang="pt-BR" sz="6873" dirty="0" err="1" smtClean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venir Next Medium"/>
              </a:rPr>
              <a:t>nginx</a:t>
            </a:r>
            <a:endParaRPr sz="6873" dirty="0">
              <a:solidFill>
                <a:srgbClr val="00B0F0"/>
              </a:solidFill>
              <a:latin typeface="Arial Black"/>
              <a:ea typeface="Arial Black"/>
              <a:cs typeface="Arial Black"/>
              <a:sym typeface="Avenir Next Medium"/>
            </a:endParaRPr>
          </a:p>
        </p:txBody>
      </p:sp>
      <p:sp>
        <p:nvSpPr>
          <p:cNvPr id="178" name="Intelma es una empresa que cuenta con más de 20 años de experiencia en el sector de las telecomunicaciones y 10 en conocer las necesidades y brindar solución NMS a TELCEL.…"/>
          <p:cNvSpPr>
            <a:spLocks noGrp="1"/>
          </p:cNvSpPr>
          <p:nvPr>
            <p:ph type="body" idx="1"/>
          </p:nvPr>
        </p:nvSpPr>
        <p:spPr>
          <a:xfrm>
            <a:off x="513183" y="3145118"/>
            <a:ext cx="22860000" cy="858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Shape 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40425" y="693326"/>
            <a:ext cx="49815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Elipse"/>
          <p:cNvSpPr/>
          <p:nvPr/>
        </p:nvSpPr>
        <p:spPr>
          <a:xfrm>
            <a:off x="9493622" y="2046814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Inicio</a:t>
            </a:r>
            <a:endParaRPr kumimoji="0" lang="es-MX" b="0" i="0" u="none" strike="noStrike" cap="all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" name="2 Rombo"/>
          <p:cNvSpPr/>
          <p:nvPr/>
        </p:nvSpPr>
        <p:spPr>
          <a:xfrm>
            <a:off x="6276414" y="3301786"/>
            <a:ext cx="1009201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Preguntar al usuario si desea ejecutar </a:t>
            </a:r>
            <a:r>
              <a:rPr lang="es-MX" dirty="0" err="1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nginx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7433186" y="5524625"/>
            <a:ext cx="7865083" cy="930751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Pedir al usuario: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1.- </a:t>
            </a:r>
            <a:r>
              <a:rPr lang="es-MX" dirty="0" err="1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Password</a:t>
            </a:r>
            <a:r>
              <a:rPr lang="es-MX" dirty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para comando sudo</a:t>
            </a:r>
          </a:p>
        </p:txBody>
      </p:sp>
      <p:sp>
        <p:nvSpPr>
          <p:cNvPr id="11" name="10 Rombo"/>
          <p:cNvSpPr/>
          <p:nvPr/>
        </p:nvSpPr>
        <p:spPr>
          <a:xfrm>
            <a:off x="8438029" y="8338156"/>
            <a:ext cx="5768786" cy="1671122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>
                <a:solidFill>
                  <a:srgbClr val="FFFFFF"/>
                </a:solidFill>
                <a:latin typeface="+mj-lt"/>
                <a:ea typeface="+mn-ea"/>
                <a:cs typeface="Arial" panose="020B0604020202020204" pitchFamily="34" charset="0"/>
                <a:sym typeface="DIN Condensed"/>
              </a:rPr>
              <a:t>¿Ya se está ejecutando?</a:t>
            </a:r>
            <a:endParaRPr kumimoji="0" lang="es-MX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n-ea"/>
              <a:cs typeface="Arial" panose="020B0604020202020204" pitchFamily="34" charset="0"/>
              <a:sym typeface="DIN Condensed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91080" y="11005259"/>
            <a:ext cx="87674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</a:rPr>
              <a:t>Iniciar </a:t>
            </a:r>
            <a:r>
              <a:rPr lang="es-MX" dirty="0" err="1" smtClean="0">
                <a:solidFill>
                  <a:srgbClr val="FFFFFF"/>
                </a:solidFill>
              </a:rPr>
              <a:t>nginx</a:t>
            </a:r>
            <a:r>
              <a:rPr lang="es-MX" dirty="0" smtClean="0">
                <a:solidFill>
                  <a:srgbClr val="FFFFFF"/>
                </a:solidFill>
              </a:rPr>
              <a:t> y notificar al usuario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9646022" y="12741662"/>
            <a:ext cx="3657600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b="0" i="0" u="none" strike="noStrik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Fin</a:t>
            </a:r>
          </a:p>
        </p:txBody>
      </p:sp>
      <p:cxnSp>
        <p:nvCxnSpPr>
          <p:cNvPr id="9" name="8 Conector recto de flecha"/>
          <p:cNvCxnSpPr>
            <a:stCxn id="2" idx="4"/>
            <a:endCxn id="3" idx="0"/>
          </p:cNvCxnSpPr>
          <p:nvPr/>
        </p:nvCxnSpPr>
        <p:spPr>
          <a:xfrm>
            <a:off x="11322422" y="2710429"/>
            <a:ext cx="0" cy="591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15 Conector recto de flecha"/>
          <p:cNvCxnSpPr>
            <a:stCxn id="3" idx="2"/>
          </p:cNvCxnSpPr>
          <p:nvPr/>
        </p:nvCxnSpPr>
        <p:spPr>
          <a:xfrm>
            <a:off x="11322422" y="4972908"/>
            <a:ext cx="0" cy="5517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161 Conector angular"/>
          <p:cNvCxnSpPr>
            <a:stCxn id="3" idx="3"/>
            <a:endCxn id="14" idx="6"/>
          </p:cNvCxnSpPr>
          <p:nvPr/>
        </p:nvCxnSpPr>
        <p:spPr>
          <a:xfrm flipH="1">
            <a:off x="13303622" y="4137347"/>
            <a:ext cx="3064808" cy="8936123"/>
          </a:xfrm>
          <a:prstGeom prst="bentConnector3">
            <a:avLst>
              <a:gd name="adj1" fmla="val -7459"/>
            </a:avLst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163 Conector recto de flecha"/>
          <p:cNvCxnSpPr/>
          <p:nvPr/>
        </p:nvCxnSpPr>
        <p:spPr>
          <a:xfrm>
            <a:off x="14206815" y="9189682"/>
            <a:ext cx="238685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164 CuadroTexto"/>
          <p:cNvSpPr txBox="1"/>
          <p:nvPr/>
        </p:nvSpPr>
        <p:spPr>
          <a:xfrm>
            <a:off x="11474822" y="4598087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Sí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799296" y="4143426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No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11525726" y="9793971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No</a:t>
            </a:r>
            <a:endParaRPr kumimoji="0" lang="es-MX" sz="3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5130229" y="7965005"/>
            <a:ext cx="887506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 smtClean="0"/>
              <a:t>Sí</a:t>
            </a:r>
          </a:p>
        </p:txBody>
      </p:sp>
      <p:cxnSp>
        <p:nvCxnSpPr>
          <p:cNvPr id="10" name="9 Conector recto de flecha"/>
          <p:cNvCxnSpPr>
            <a:stCxn id="11" idx="2"/>
          </p:cNvCxnSpPr>
          <p:nvPr/>
        </p:nvCxnSpPr>
        <p:spPr>
          <a:xfrm>
            <a:off x="11322422" y="10009278"/>
            <a:ext cx="17929" cy="99598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29 Conector recto de flecha"/>
          <p:cNvCxnSpPr/>
          <p:nvPr/>
        </p:nvCxnSpPr>
        <p:spPr>
          <a:xfrm flipH="1">
            <a:off x="11358280" y="11536473"/>
            <a:ext cx="3845" cy="12051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44 Conector recto de flecha"/>
          <p:cNvCxnSpPr/>
          <p:nvPr/>
        </p:nvCxnSpPr>
        <p:spPr>
          <a:xfrm>
            <a:off x="11328518" y="6423756"/>
            <a:ext cx="0" cy="5517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45 Rectángulo redondeado"/>
          <p:cNvSpPr/>
          <p:nvPr/>
        </p:nvSpPr>
        <p:spPr>
          <a:xfrm>
            <a:off x="7420994" y="7070056"/>
            <a:ext cx="7865083" cy="52212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Comprobar si </a:t>
            </a:r>
            <a:r>
              <a:rPr lang="es-MX" dirty="0" err="1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nginx</a:t>
            </a:r>
            <a:r>
              <a:rPr lang="es-MX" dirty="0" smtClean="0">
                <a:solidFill>
                  <a:srgbClr val="FFFFFF"/>
                </a:solidFill>
                <a:cs typeface="Arial" panose="020B0604020202020204" pitchFamily="34" charset="0"/>
                <a:sym typeface="DIN Condensed"/>
              </a:rPr>
              <a:t> está en ejecución</a:t>
            </a:r>
            <a:endParaRPr lang="es-MX" dirty="0">
              <a:solidFill>
                <a:srgbClr val="FFFFFF"/>
              </a:solidFill>
              <a:cs typeface="Arial" panose="020B0604020202020204" pitchFamily="34" charset="0"/>
              <a:sym typeface="DIN Condensed"/>
            </a:endParaRPr>
          </a:p>
        </p:txBody>
      </p:sp>
      <p:cxnSp>
        <p:nvCxnSpPr>
          <p:cNvPr id="47" name="46 Conector recto de flecha"/>
          <p:cNvCxnSpPr/>
          <p:nvPr/>
        </p:nvCxnSpPr>
        <p:spPr>
          <a:xfrm flipH="1">
            <a:off x="11322422" y="7563708"/>
            <a:ext cx="12192" cy="13605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4633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777</Words>
  <Application>Microsoft Office PowerPoint</Application>
  <PresentationFormat>Personalizado</PresentationFormat>
  <Paragraphs>173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New_Template7</vt:lpstr>
      <vt:lpstr>Presentación de PowerPoint</vt:lpstr>
      <vt:lpstr>Presentación de PowerPoint</vt:lpstr>
      <vt:lpstr>Pasos de Ejecucion – Cassandra</vt:lpstr>
      <vt:lpstr>Comandos</vt:lpstr>
      <vt:lpstr>Pasos de Ejecucion – Elasticsearch</vt:lpstr>
      <vt:lpstr>Comandos</vt:lpstr>
      <vt:lpstr>Pasos de Ejecucion – Rabbitmq</vt:lpstr>
      <vt:lpstr>Comandos</vt:lpstr>
      <vt:lpstr>Pasos de Ejecucion – nginx</vt:lpstr>
      <vt:lpstr>Comandos</vt:lpstr>
      <vt:lpstr>Pasos de Ejecucion – Parser</vt:lpstr>
      <vt:lpstr>Comandos</vt:lpstr>
      <vt:lpstr>Pasos de Ejecucion – Dispatcher</vt:lpstr>
      <vt:lpstr>Comandos</vt:lpstr>
      <vt:lpstr>Pasos de Ejecucion – Retriever</vt:lpstr>
      <vt:lpstr>Comandos</vt:lpstr>
      <vt:lpstr>Pasos de Ejecucion – Parser</vt:lpstr>
      <vt:lpstr>Comandos</vt:lpstr>
      <vt:lpstr>Comandos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Intelma</dc:creator>
  <cp:lastModifiedBy>Cesar</cp:lastModifiedBy>
  <cp:revision>91</cp:revision>
  <dcterms:modified xsi:type="dcterms:W3CDTF">2018-04-17T20:15:37Z</dcterms:modified>
</cp:coreProperties>
</file>