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fetch a 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FETCH recargado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fecth(url,opts)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primer </a:t>
            </a:r>
            <a:r>
              <a:rPr lang="en"/>
              <a:t>parámetro</a:t>
            </a:r>
            <a:r>
              <a:rPr lang="en"/>
              <a:t> de la función fetch es la url, y el segundo es un objeto que contiene la configuración de la conexión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</a:t>
            </a:r>
            <a:r>
              <a:rPr lang="en"/>
              <a:t>parámetro</a:t>
            </a:r>
            <a:r>
              <a:rPr lang="en"/>
              <a:t> </a:t>
            </a:r>
            <a:r>
              <a:rPr lang="en"/>
              <a:t>opts puede contener entre otros los siguientes valores (cualquier valor que no sea especificado tendrá el valor por defecto):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metod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body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Ejemplo de </a:t>
            </a:r>
            <a:r>
              <a:rPr lang="en"/>
              <a:t>fetch</a:t>
            </a:r>
            <a:r>
              <a:rPr lang="en"/>
              <a:t> para un post con rest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	name:'Bateria',</a:t>
            </a:r>
            <a:b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	precio : 20.3,</a:t>
            </a:r>
            <a:b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	categoria : 3</a:t>
            </a:r>
            <a:b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'/api/producto'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method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'post'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body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JSON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	</a:t>
            </a:r>
            <a:b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(()=&gt;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.log(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'El producto se creó con éxito'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(()=&gt;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.log(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'Error al crear el producto'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