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Paytone One"/>
      <p:regular r:id="rId22"/>
    </p:embeddedFont>
    <p:embeddedFont>
      <p:font typeface="Syncopate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22" Type="http://schemas.openxmlformats.org/officeDocument/2006/relationships/font" Target="fonts/PaytoneOne-regular.fntdata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24" Type="http://schemas.openxmlformats.org/officeDocument/2006/relationships/font" Target="fonts/Syncopate-bold.fntdata"/><Relationship Id="rId12" Type="http://schemas.openxmlformats.org/officeDocument/2006/relationships/slide" Target="slides/slide8.xml"/><Relationship Id="rId23" Type="http://schemas.openxmlformats.org/officeDocument/2006/relationships/font" Target="fonts/Syncopat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PHP vs JavaScript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ServerSide vs ClientSide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2" type="body"/>
          </p:nvPr>
        </p:nvSpPr>
        <p:spPr>
          <a:xfrm>
            <a:off x="4991175" y="1150100"/>
            <a:ext cx="3837000" cy="326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class Persona{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constructor(nombre,edad){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this.nombre = nombre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this.edad = edad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hola(){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  console.log("Hola me llamo " +</a:t>
            </a: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this.nombre)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Shape 167"/>
          <p:cNvSpPr txBox="1"/>
          <p:nvPr>
            <p:ph idx="2" type="body"/>
          </p:nvPr>
        </p:nvSpPr>
        <p:spPr>
          <a:xfrm>
            <a:off x="0" y="901975"/>
            <a:ext cx="4743000" cy="4058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Persona{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public $nombre;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public $edad;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function __construct($nombre,$edad){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$this-&gt;nombre = $nombre;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$this-&gt;edad = $edad;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function hola(){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echo "Hola me llamo ". </a:t>
            </a:r>
          </a:p>
          <a:p>
            <a:pPr indent="45720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$this-&gt;nombre;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1361650" y="44500"/>
            <a:ext cx="6471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9900"/>
                </a:solidFill>
                <a:latin typeface="Paytone One"/>
                <a:ea typeface="Paytone One"/>
                <a:cs typeface="Paytone One"/>
                <a:sym typeface="Paytone One"/>
              </a:rPr>
              <a:t>CLASE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4991175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JS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350700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PHP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2" type="body"/>
          </p:nvPr>
        </p:nvSpPr>
        <p:spPr>
          <a:xfrm>
            <a:off x="100400" y="724200"/>
            <a:ext cx="44088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$pedro = new Persona("Pedro",25);</a:t>
            </a:r>
          </a:p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x="4626000" y="724200"/>
            <a:ext cx="44088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const pedro = new Persona("Pedro",25)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361650" y="44500"/>
            <a:ext cx="6471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9900"/>
                </a:solidFill>
                <a:latin typeface="Paytone One"/>
                <a:ea typeface="Paytone One"/>
                <a:cs typeface="Paytone One"/>
                <a:sym typeface="Paytone One"/>
              </a:rPr>
              <a:t>INSTANCIAR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4991175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JS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350700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PHP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2" type="body"/>
          </p:nvPr>
        </p:nvSpPr>
        <p:spPr>
          <a:xfrm>
            <a:off x="100400" y="724200"/>
            <a:ext cx="44088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$myJSON = json_encode($myObj);</a:t>
            </a:r>
          </a:p>
        </p:txBody>
      </p:sp>
      <p:sp>
        <p:nvSpPr>
          <p:cNvPr id="185" name="Shape 185"/>
          <p:cNvSpPr txBox="1"/>
          <p:nvPr>
            <p:ph idx="2" type="body"/>
          </p:nvPr>
        </p:nvSpPr>
        <p:spPr>
          <a:xfrm>
            <a:off x="4626000" y="724200"/>
            <a:ext cx="44088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myJSON = JSON.stringify(myObj)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361650" y="44500"/>
            <a:ext cx="6471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9900"/>
                </a:solidFill>
                <a:latin typeface="Paytone One"/>
                <a:ea typeface="Paytone One"/>
                <a:cs typeface="Paytone One"/>
                <a:sym typeface="Paytone One"/>
              </a:rPr>
              <a:t>OBJETO A JSON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4991175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JS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350700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PHP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2" type="body"/>
          </p:nvPr>
        </p:nvSpPr>
        <p:spPr>
          <a:xfrm>
            <a:off x="100400" y="724200"/>
            <a:ext cx="44088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$myObj = json_decode($myJSON);</a:t>
            </a:r>
          </a:p>
        </p:txBody>
      </p:sp>
      <p:sp>
        <p:nvSpPr>
          <p:cNvPr id="194" name="Shape 194"/>
          <p:cNvSpPr txBox="1"/>
          <p:nvPr>
            <p:ph idx="2" type="body"/>
          </p:nvPr>
        </p:nvSpPr>
        <p:spPr>
          <a:xfrm>
            <a:off x="4626000" y="724200"/>
            <a:ext cx="44088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myObj =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JSON.parse(myObj)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1361650" y="44500"/>
            <a:ext cx="6471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9900"/>
                </a:solidFill>
                <a:latin typeface="Paytone One"/>
                <a:ea typeface="Paytone One"/>
                <a:cs typeface="Paytone One"/>
                <a:sym typeface="Paytone One"/>
              </a:rPr>
              <a:t>JSON</a:t>
            </a:r>
            <a:r>
              <a:rPr lang="en" sz="3600">
                <a:solidFill>
                  <a:srgbClr val="FF9900"/>
                </a:solidFill>
                <a:latin typeface="Paytone One"/>
                <a:ea typeface="Paytone One"/>
                <a:cs typeface="Paytone One"/>
                <a:sym typeface="Paytone One"/>
              </a:rPr>
              <a:t> A OBJETO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4991175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JS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350700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PHP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2" type="body"/>
          </p:nvPr>
        </p:nvSpPr>
        <p:spPr>
          <a:xfrm>
            <a:off x="3507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$nombre = 2;</a:t>
            </a:r>
          </a:p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99105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let nombre = “a”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361650" y="44500"/>
            <a:ext cx="6471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solidFill>
                  <a:srgbClr val="FF9900"/>
                </a:solidFill>
                <a:latin typeface="Paytone One"/>
                <a:ea typeface="Paytone One"/>
                <a:cs typeface="Paytone One"/>
                <a:sym typeface="Paytone One"/>
              </a:rPr>
              <a:t>VARIABLES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991175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JS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50700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PHP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2" type="body"/>
          </p:nvPr>
        </p:nvSpPr>
        <p:spPr>
          <a:xfrm>
            <a:off x="3507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99105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nombre = “a”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361650" y="44500"/>
            <a:ext cx="6471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9900"/>
                </a:solidFill>
                <a:latin typeface="Paytone One"/>
                <a:ea typeface="Paytone One"/>
                <a:cs typeface="Paytone One"/>
                <a:sym typeface="Paytone One"/>
              </a:rPr>
              <a:t>FINAL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991175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JS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50700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PHP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2" type="body"/>
          </p:nvPr>
        </p:nvSpPr>
        <p:spPr>
          <a:xfrm>
            <a:off x="3507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/*fuera de una clase*/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define (‘nombre’,‘a’);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/*Dentro de la clase*/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$nombre = ’a’; </a:t>
            </a:r>
          </a:p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499105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const nombre = “a”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1361650" y="44500"/>
            <a:ext cx="6471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9900"/>
                </a:solidFill>
                <a:latin typeface="Paytone One"/>
                <a:ea typeface="Paytone One"/>
                <a:cs typeface="Paytone One"/>
                <a:sym typeface="Paytone One"/>
              </a:rPr>
              <a:t>CONSTANTES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4991175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JS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50700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PHP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2" type="body"/>
          </p:nvPr>
        </p:nvSpPr>
        <p:spPr>
          <a:xfrm>
            <a:off x="3507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suma($a,$b){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return $a + $b;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499105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function suma(a,b){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return a + b;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361650" y="44500"/>
            <a:ext cx="6471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9900"/>
                </a:solidFill>
                <a:latin typeface="Paytone One"/>
                <a:ea typeface="Paytone One"/>
                <a:cs typeface="Paytone One"/>
                <a:sym typeface="Paytone One"/>
              </a:rPr>
              <a:t>FUNCIONES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4991175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JS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350700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PHP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2" type="body"/>
          </p:nvPr>
        </p:nvSpPr>
        <p:spPr>
          <a:xfrm>
            <a:off x="4991050" y="979500"/>
            <a:ext cx="3837000" cy="4049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(a,b){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return a + b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/* o */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(a,b)=&gt;{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return a + b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/* o */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(a,b)=&gt; a+b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3507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($a,$b){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return $a + $b;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361650" y="44500"/>
            <a:ext cx="6471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9900"/>
                </a:solidFill>
                <a:latin typeface="Paytone One"/>
                <a:ea typeface="Paytone One"/>
                <a:cs typeface="Paytone One"/>
                <a:sym typeface="Paytone One"/>
              </a:rPr>
              <a:t>FUNCIÓN ANONIMA (CLOJURE)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4991175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JS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350700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PHP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/* o */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2" type="body"/>
          </p:nvPr>
        </p:nvSpPr>
        <p:spPr>
          <a:xfrm>
            <a:off x="4991175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const miArray = [1,”a”,true]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console.log(miArray[0])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350700" y="578600"/>
            <a:ext cx="3837000" cy="384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$miArray = array(1,”a”,true);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echo $miArray[0];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1361650" y="44500"/>
            <a:ext cx="6471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9900"/>
                </a:solidFill>
                <a:latin typeface="Paytone One"/>
                <a:ea typeface="Paytone One"/>
                <a:cs typeface="Paytone One"/>
                <a:sym typeface="Paytone One"/>
              </a:rPr>
              <a:t>ARRAY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4991175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JS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350700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PHP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2" type="body"/>
          </p:nvPr>
        </p:nvSpPr>
        <p:spPr>
          <a:xfrm>
            <a:off x="4991175" y="1150100"/>
            <a:ext cx="3837000" cy="326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const miMapa = {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"nombre":"Pedro",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apellido:"Gomez",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edad:43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console.log(miMapa["nombre"])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console.log(miMapa.nombre)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Shape 147"/>
          <p:cNvSpPr txBox="1"/>
          <p:nvPr>
            <p:ph idx="2" type="body"/>
          </p:nvPr>
        </p:nvSpPr>
        <p:spPr>
          <a:xfrm>
            <a:off x="350700" y="578600"/>
            <a:ext cx="3837000" cy="384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$miMapa = a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rray(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"nombre"=&gt;"Pedro",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"apellido"=&gt;"Gomez",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"edad"=&gt;43)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Echo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$miMapa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"nombre"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1361650" y="44500"/>
            <a:ext cx="6471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9900"/>
                </a:solidFill>
                <a:latin typeface="Paytone One"/>
                <a:ea typeface="Paytone One"/>
                <a:cs typeface="Paytone One"/>
                <a:sym typeface="Paytone One"/>
              </a:rPr>
              <a:t>MAPA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4991175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JS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350700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PHP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5127000" y="3851750"/>
            <a:ext cx="33066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>
                <a:solidFill>
                  <a:srgbClr val="999999"/>
                </a:solidFill>
              </a:rPr>
              <a:t>OBJETO (JSON)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2" type="body"/>
          </p:nvPr>
        </p:nvSpPr>
        <p:spPr>
          <a:xfrm>
            <a:off x="4991175" y="1150100"/>
            <a:ext cx="3837000" cy="326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const miObj = {}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miObj.nombre = "Pedro"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miObj.edad = 25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console.log(miObj["nombre"])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console.log(miObj.nombre)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Shape 157"/>
          <p:cNvSpPr txBox="1"/>
          <p:nvPr>
            <p:ph idx="2" type="body"/>
          </p:nvPr>
        </p:nvSpPr>
        <p:spPr>
          <a:xfrm>
            <a:off x="350700" y="578600"/>
            <a:ext cx="3837000" cy="384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$miObj-&gt;nombre = "Pedro";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$miObj-&gt;edad = 25;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echo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$miObj-&gt;nombre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1361650" y="44500"/>
            <a:ext cx="6471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9900"/>
                </a:solidFill>
                <a:latin typeface="Paytone One"/>
                <a:ea typeface="Paytone One"/>
                <a:cs typeface="Paytone One"/>
                <a:sym typeface="Paytone One"/>
              </a:rPr>
              <a:t>OBJETO DINAMICO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4991175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JS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350700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PHP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5127000" y="3851750"/>
            <a:ext cx="33066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999999"/>
                </a:solidFill>
              </a:rPr>
              <a:t>OBJETO (JSON)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