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4CCCE0-E7A4-4140-81F9-448346A11A5D}">
  <a:tblStyle styleId="{714CCCE0-E7A4-4140-81F9-448346A11A5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as rest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dark side of the server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1852600"/>
            <a:ext cx="2857500" cy="1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Obtener los </a:t>
            </a:r>
            <a:r>
              <a:rPr lang="en"/>
              <a:t>parámetros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http://miserver.com/api/productos?</a:t>
            </a:r>
            <a:r>
              <a:rPr b="1" lang="en"/>
              <a:t>max=10&amp;page=2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Cómo</a:t>
            </a:r>
            <a:r>
              <a:rPr lang="en"/>
              <a:t> obtener los </a:t>
            </a:r>
            <a:r>
              <a:rPr lang="en"/>
              <a:t>parámetros</a:t>
            </a:r>
            <a:r>
              <a:rPr lang="en"/>
              <a:t> de la URL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function getParameter($parameter_name)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$url = "http://$_SERVER[HTTP_HOST]$_SERVER[REQUEST_URI]";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$parts = parse_url($url);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if(isset($parts['query']))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parse_str($parts['query'], $query);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if(isset($query[$parameter_name]))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return $query[$parameter_name];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else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return null;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else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return null;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Obtener el cuerpo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0" y="1151100"/>
            <a:ext cx="45894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file_get_contents('</a:t>
            </a:r>
            <a:r>
              <a:rPr b="1" lang="en" sz="1800">
                <a:solidFill>
                  <a:srgbClr val="660000"/>
                </a:solidFill>
                <a:latin typeface="Consolas"/>
                <a:ea typeface="Consolas"/>
                <a:cs typeface="Consolas"/>
                <a:sym typeface="Consolas"/>
              </a:rPr>
              <a:t>php://input</a:t>
            </a:r>
            <a:r>
              <a:rPr b="1"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Devuelve contenido del body.</a:t>
            </a: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$obj =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json_decode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(file_get_contents('php://input'),true);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Saber el método de HTTP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0" y="1151100"/>
            <a:ext cx="45894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0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$_SERVER[</a:t>
            </a:r>
            <a:r>
              <a:rPr b="1" lang="en" sz="2000">
                <a:solidFill>
                  <a:srgbClr val="7D2727"/>
                </a:solidFill>
                <a:latin typeface="Consolas"/>
                <a:ea typeface="Consolas"/>
                <a:cs typeface="Consolas"/>
                <a:sym typeface="Consolas"/>
              </a:rPr>
              <a:t>'REQUEST_METHOD'</a:t>
            </a:r>
            <a:r>
              <a:rPr b="1" lang="en" sz="20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Devuelve el tipo de método invocado a la página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if ($_SERVER['REQUEST_METHOD'] === 'POST')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 else if ($_SERVER['REQUEST_METHOD'] === 'GET')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 else if ($_SERVER['REQUEST_METHOD'] === 'DELETE')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316025" y="445025"/>
            <a:ext cx="7516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 de los e</a:t>
            </a:r>
            <a:r>
              <a:rPr lang="en"/>
              <a:t>stándares de servicios web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61900" y="1017725"/>
            <a:ext cx="5275200" cy="69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Orientado a la URL y los Métodos de HTTP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Uso de JSON como estándar de información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61900" y="2327550"/>
            <a:ext cx="8520600" cy="48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METODOS HTTP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61900" y="2990525"/>
            <a:ext cx="5275200" cy="19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445025"/>
            <a:ext cx="85906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Shape 106"/>
          <p:cNvGraphicFramePr/>
          <p:nvPr/>
        </p:nvGraphicFramePr>
        <p:xfrm>
          <a:off x="267100" y="11860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{714CCCE0-E7A4-4140-81F9-448346A11A5D}</a:tableStyleId>
              </a:tblPr>
              <a:tblGrid>
                <a:gridCol w="2196325"/>
                <a:gridCol w="2196325"/>
                <a:gridCol w="1765225"/>
                <a:gridCol w="2627425"/>
              </a:tblGrid>
              <a:tr h="40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Metodo HTTP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URL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Envia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Recibe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504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GET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/libro/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[{ id:22, titulo: ”Harry Potter”},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 { id:23, titulo: ”La Biblia”}]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4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GET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/libro/22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{ id:22, titulo: ”Harry Potter”}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3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POST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/libro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{ titulo: “La duna” }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{ id:24, titulo: “La duna” 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4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PUT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/libro/22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{ título: “Harry Potter: el caliz de fuego” }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 anchor="ctr"/>
                </a:tc>
              </a:tr>
              <a:tr h="555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DELETE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/libro/22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7" name="Shape 107"/>
          <p:cNvSpPr txBox="1"/>
          <p:nvPr>
            <p:ph type="title"/>
          </p:nvPr>
        </p:nvSpPr>
        <p:spPr>
          <a:xfrm>
            <a:off x="1316025" y="445025"/>
            <a:ext cx="7516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Ejemplos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445025"/>
            <a:ext cx="85906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DESDE 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Controlar la ruta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</a:t>
            </a:r>
            <a:r>
              <a:rPr lang="en"/>
              <a:t>htaccess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Archivo de configuración de acceso y contexto de directorio de Apache</a:t>
            </a: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Este archivo configura el acceso a los recursos del servidor.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Está a la misma altura que la carpeta base del proyecto.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Ejemplo de .htaccess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RewriteEngine 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#Redirije todas las rutas que empiezan con api/ al archivo restApi.php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RewriteRule ^api/ restApi.php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0" y="1151100"/>
            <a:ext cx="45894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$_SERVER[</a:t>
            </a:r>
            <a:r>
              <a:rPr b="1" lang="en" sz="1800">
                <a:solidFill>
                  <a:srgbClr val="7D2727"/>
                </a:solidFill>
                <a:latin typeface="Consolas"/>
                <a:ea typeface="Consolas"/>
                <a:cs typeface="Consolas"/>
                <a:sym typeface="Consolas"/>
              </a:rPr>
              <a:t>'REQUEST_URI'</a:t>
            </a:r>
            <a:r>
              <a:rPr b="1"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Devuelve la ruta de invocación original.</a:t>
            </a: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$uri = $_SERVER['REQUEST_URI']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if($uri === 'api/producto'){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