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Save the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sessionStorage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sessionStorage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 objeto sessionStorage es igual que el localStorage salvo que el storage es por tab/ventana. Al cerrar la ventana (o tab) la </a:t>
            </a:r>
            <a:r>
              <a:rPr lang="en"/>
              <a:t>información</a:t>
            </a:r>
            <a:r>
              <a:rPr lang="en"/>
              <a:t> se pierde.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localStorage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/>
              <a:t>El objeto localStorage guarda todos  sus atributos de forma local.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 información se guarda por un tiempo determinado por la configuración interna del navegador.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Sus atributos siempre deberán ser texto.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setItem(key,value)</a:t>
            </a: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Guarda el valor </a:t>
            </a:r>
            <a:r>
              <a:rPr i="1" lang="en"/>
              <a:t>value </a:t>
            </a:r>
            <a:r>
              <a:rPr lang="en"/>
              <a:t>dentro del “Storage” local con la clave </a:t>
            </a:r>
            <a:r>
              <a:rPr i="1" lang="en"/>
              <a:t>key.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9600" y="2757225"/>
            <a:ext cx="43854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localStorage.setItem(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"Smith"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get</a:t>
            </a:r>
            <a:r>
              <a:rPr lang="en" sz="3600"/>
              <a:t>Item(key)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Recupera </a:t>
            </a:r>
            <a:r>
              <a:rPr lang="en"/>
              <a:t> el valor dentro del “Storage” local con la clave </a:t>
            </a:r>
            <a:r>
              <a:rPr i="1" lang="en"/>
              <a:t>key.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0" y="2757225"/>
            <a:ext cx="49395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741B4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= lo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calStorage.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getItem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remove</a:t>
            </a:r>
            <a:r>
              <a:rPr lang="en" sz="3600"/>
              <a:t>Item(key)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Elimina</a:t>
            </a:r>
            <a:r>
              <a:rPr lang="en"/>
              <a:t>  el valor dentro del “Storage” local con la clave </a:t>
            </a:r>
            <a:r>
              <a:rPr i="1" lang="en"/>
              <a:t>key.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99800" y="2757225"/>
            <a:ext cx="40452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removeItem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 sino...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975"/>
            <a:ext cx="4326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localStorage.setItem(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"Smith"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localStorage.getItem(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localStorage.removeItem(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localStorage.lastname=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"Smith"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localStorage.lastname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localStorage.lastname=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4653050" y="1270675"/>
            <a:ext cx="0" cy="3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Guardar Objetos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0" y="2769000"/>
            <a:ext cx="4519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localStorage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.person = 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.stringify(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1" lang="en"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.parse(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localStorage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.person)</a:t>
            </a: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 JSON se puede pasar de una estructura de objetos a un string y vise-versa.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