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ytone One"/>
      <p:regular r:id="rId22"/>
    </p:embeddedFont>
    <p:embeddedFont>
      <p:font typeface="Syncopat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PaytoneOne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24" Type="http://schemas.openxmlformats.org/officeDocument/2006/relationships/font" Target="fonts/Syncopate-bold.fntdata"/><Relationship Id="rId12" Type="http://schemas.openxmlformats.org/officeDocument/2006/relationships/slide" Target="slides/slide8.xml"/><Relationship Id="rId23" Type="http://schemas.openxmlformats.org/officeDocument/2006/relationships/font" Target="fonts/Syncopat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vs JavaScript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ServerSide vs ClientSide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Persona{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constructor(nombre,edad){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this.nombre = nombre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this.edad = edad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hola(){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  console.log("Hola me llamo " +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this.nombre)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0" y="901975"/>
            <a:ext cx="4743000" cy="405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Persona{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$nombre;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$edad;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function __construct($nombre,$edad){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$this-&gt;nombre = $nombre;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$this-&gt;edad = $edad;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hola(){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"Hola me llamo ". 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$this-&gt;nombre;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CLASE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$pedro = new Persona("Pedro",25);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const pedro = new Persona("Pedro",25)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INSTANCIAR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$myJSON = json_encode($myObj);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myJSON = JSON.stringify(myObj)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A JSON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2" type="body"/>
          </p:nvPr>
        </p:nvSpPr>
        <p:spPr>
          <a:xfrm>
            <a:off x="1004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$myObj = json_decode($myJSON);</a:t>
            </a: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626000" y="724200"/>
            <a:ext cx="44088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myObj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JSON.parse(myObj)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JSON</a:t>
            </a: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 A OBJETO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$nombre = 2;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nombre = “a”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VARIABLES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nombre = “a”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FINAL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/*fuera de una clase*/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 (‘nombre’,‘a’);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/*Dentro de la clase*/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$nombre = ’a’; 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nombre = “a”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CONSTANTES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suma($a,$b){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9105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suma(a,b){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FUNCIONES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2" type="body"/>
          </p:nvPr>
        </p:nvSpPr>
        <p:spPr>
          <a:xfrm>
            <a:off x="4991050" y="979500"/>
            <a:ext cx="3837000" cy="404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(a,b)=&gt;{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a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(a,b)=&gt; a+b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507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($a,$b){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$a + $b;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FUNCIÓN ANONIMA (CLOJURE)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 o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2" type="body"/>
          </p:nvPr>
        </p:nvSpPr>
        <p:spPr>
          <a:xfrm>
            <a:off x="4991175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miArray = [1,”a”,true]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console.log(miArray[0])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$miArray = array(1,”a”,true);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$miArray[0];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ARRAY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miMapa =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"nombre":"Pedro",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apellido:"Gomez",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edad:43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console.log(miMapa["nombre"])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console.log(miMapa.nombre)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$miMapa = 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rray(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"nombre"=&gt;"Pedro",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"apellido"=&gt;"Gomez",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"edad"=&gt;43)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$miMapa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"nombre"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MAPA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</a:rPr>
              <a:t>OBJETO (JSON)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2" type="body"/>
          </p:nvPr>
        </p:nvSpPr>
        <p:spPr>
          <a:xfrm>
            <a:off x="4991175" y="1150100"/>
            <a:ext cx="3837000" cy="32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miObj =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miObj.nombre = "Pedro"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miObj.edad =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console.log(miObj["nombre"])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console.log(miObj.nombre)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50700" y="578600"/>
            <a:ext cx="3837000" cy="384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$miObj-&gt;nombre = "Pedro";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$miObj-&gt;edad = 25;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$miObj-&gt;nombre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361650" y="44500"/>
            <a:ext cx="647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9900"/>
                </a:solidFill>
                <a:latin typeface="Paytone One"/>
                <a:ea typeface="Paytone One"/>
                <a:cs typeface="Paytone One"/>
                <a:sym typeface="Paytone One"/>
              </a:rPr>
              <a:t>OBJETO DINAMICO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991175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JS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50700" y="578600"/>
            <a:ext cx="383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127000" y="3851750"/>
            <a:ext cx="330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999999"/>
                </a:solidFill>
              </a:rPr>
              <a:t>OBJETO (JSON)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