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307" r:id="rId3"/>
    <p:sldId id="319" r:id="rId4"/>
    <p:sldId id="320" r:id="rId5"/>
    <p:sldId id="321" r:id="rId6"/>
    <p:sldId id="324" r:id="rId7"/>
    <p:sldId id="325" r:id="rId8"/>
    <p:sldId id="326" r:id="rId9"/>
    <p:sldId id="327" r:id="rId10"/>
    <p:sldId id="328" r:id="rId11"/>
    <p:sldId id="329" r:id="rId12"/>
    <p:sldId id="331" r:id="rId13"/>
    <p:sldId id="330" r:id="rId14"/>
    <p:sldId id="332" r:id="rId15"/>
    <p:sldId id="334" r:id="rId16"/>
    <p:sldId id="336" r:id="rId17"/>
    <p:sldId id="335" r:id="rId18"/>
    <p:sldId id="333" r:id="rId19"/>
    <p:sldId id="338" r:id="rId20"/>
    <p:sldId id="337" r:id="rId21"/>
    <p:sldId id="340" r:id="rId22"/>
    <p:sldId id="341" r:id="rId23"/>
    <p:sldId id="342" r:id="rId2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17" autoAdjust="0"/>
  </p:normalViewPr>
  <p:slideViewPr>
    <p:cSldViewPr>
      <p:cViewPr varScale="1">
        <p:scale>
          <a:sx n="87" d="100"/>
          <a:sy n="87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44283-5193-444B-BA7C-77245C06394F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3447-BDB7-44F2-83C8-E3E01E073CF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B8CB30-33DE-4F32-9C28-712D3C99EAA5}" type="datetimeFigureOut">
              <a:rPr lang="es-AR" smtClean="0"/>
              <a:pPr/>
              <a:t>08/09/2016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Taller </a:t>
            </a:r>
            <a:r>
              <a:rPr lang="es-AR" dirty="0" err="1" smtClean="0"/>
              <a:t>iii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Carrera: Analista de Sistemas</a:t>
            </a:r>
            <a:endParaRPr lang="es-AR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357430"/>
            <a:ext cx="2127193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2800" dirty="0" smtClean="0"/>
              <a:t>Factores que ponen en problemas un proyecto</a:t>
            </a:r>
            <a:endParaRPr lang="es-AR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72390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Factores que causan cancelación</a:t>
            </a:r>
            <a:endParaRPr lang="es-A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69818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Ingenieria</a:t>
            </a:r>
            <a:r>
              <a:rPr lang="es-AR" dirty="0" smtClean="0"/>
              <a:t> de requerimientos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¿Cómo?</a:t>
            </a:r>
          </a:p>
          <a:p>
            <a:r>
              <a:rPr lang="es-AR" dirty="0" smtClean="0"/>
              <a:t>¿Cuándo?</a:t>
            </a:r>
          </a:p>
          <a:p>
            <a:r>
              <a:rPr lang="es-AR" dirty="0" smtClean="0"/>
              <a:t>¿Quien?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Separación problema - solución</a:t>
            </a:r>
            <a:endParaRPr lang="es-A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81125"/>
            <a:ext cx="79438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Ingenieria</a:t>
            </a:r>
            <a:r>
              <a:rPr lang="es-AR" dirty="0" smtClean="0"/>
              <a:t> de requerimientos</a:t>
            </a:r>
            <a:endParaRPr lang="es-A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017" y="1571612"/>
            <a:ext cx="2550099" cy="497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Ingenieria</a:t>
            </a:r>
            <a:r>
              <a:rPr lang="es-AR" dirty="0" smtClean="0"/>
              <a:t> de requerimientos</a:t>
            </a:r>
            <a:endParaRPr lang="es-A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r="1048"/>
          <a:stretch>
            <a:fillRect/>
          </a:stretch>
        </p:blipFill>
        <p:spPr bwMode="auto">
          <a:xfrm>
            <a:off x="857224" y="1571612"/>
            <a:ext cx="6000792" cy="503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Ingenieria</a:t>
            </a:r>
            <a:r>
              <a:rPr lang="es-AR" dirty="0" smtClean="0"/>
              <a:t> de requerimientos</a:t>
            </a:r>
            <a:endParaRPr lang="es-A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r="2017"/>
          <a:stretch>
            <a:fillRect/>
          </a:stretch>
        </p:blipFill>
        <p:spPr bwMode="auto">
          <a:xfrm>
            <a:off x="857224" y="1643050"/>
            <a:ext cx="6072230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Ingenieria</a:t>
            </a:r>
            <a:r>
              <a:rPr lang="es-AR" dirty="0" smtClean="0"/>
              <a:t> de requerimientos</a:t>
            </a:r>
            <a:endParaRPr lang="es-A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6053133" cy="502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Ingenieria</a:t>
            </a:r>
            <a:r>
              <a:rPr lang="es-AR" dirty="0" smtClean="0"/>
              <a:t> de requerimientos</a:t>
            </a:r>
            <a:endParaRPr lang="es-A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5572164" cy="48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Ingenieria</a:t>
            </a:r>
            <a:r>
              <a:rPr lang="es-AR" dirty="0" smtClean="0"/>
              <a:t> de requerimientos</a:t>
            </a:r>
            <a:endParaRPr lang="es-A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594592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ownloads\previousl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00164" y="0"/>
            <a:ext cx="12192000" cy="6858000"/>
          </a:xfrm>
          <a:prstGeom prst="rect">
            <a:avLst/>
          </a:prstGeom>
          <a:noFill/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81000" y="4853411"/>
            <a:ext cx="8458200" cy="12223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Taller iii</a:t>
            </a:r>
            <a:endParaRPr kumimoji="0" lang="es-AR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Ingeniería de requerimientos</a:t>
            </a:r>
            <a:endParaRPr lang="es-A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084" y="1582362"/>
            <a:ext cx="5869494" cy="477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Ingeniería de requerimientos</a:t>
            </a:r>
            <a:endParaRPr lang="es-A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6275177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Ingeniería de requerimientos</a:t>
            </a:r>
            <a:endParaRPr lang="es-A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4643470" cy="482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Redactar el problema planteado.</a:t>
            </a:r>
          </a:p>
          <a:p>
            <a:r>
              <a:rPr lang="es-MX" sz="2400" dirty="0" smtClean="0"/>
              <a:t>Identificar los afectados del sistema.</a:t>
            </a:r>
          </a:p>
          <a:p>
            <a:r>
              <a:rPr lang="es-MX" sz="2400" dirty="0" smtClean="0"/>
              <a:t>Definir los límites y restricciones del problema a solucionar.</a:t>
            </a:r>
          </a:p>
          <a:p>
            <a:pPr algn="just"/>
            <a:r>
              <a:rPr lang="es-MX" sz="2400" dirty="0" smtClean="0"/>
              <a:t>Descubrir problemas potenciales.</a:t>
            </a:r>
          </a:p>
          <a:p>
            <a:pPr lvl="1" algn="just"/>
            <a:r>
              <a:rPr lang="es-MX" sz="2000" dirty="0" smtClean="0"/>
              <a:t>Mandatorio (prioritario)</a:t>
            </a:r>
          </a:p>
          <a:p>
            <a:pPr lvl="1" algn="just"/>
            <a:r>
              <a:rPr lang="es-MX" sz="2000" dirty="0" smtClean="0"/>
              <a:t>Deseable (se necesitan pero no son indispensables)</a:t>
            </a:r>
          </a:p>
          <a:p>
            <a:pPr lvl="1" algn="just"/>
            <a:r>
              <a:rPr lang="es-MX" sz="2000" dirty="0" smtClean="0"/>
              <a:t>Innecesario</a:t>
            </a:r>
          </a:p>
          <a:p>
            <a:pPr lvl="1" algn="just">
              <a:buNone/>
            </a:pPr>
            <a:endParaRPr lang="es-MX" sz="2000" dirty="0" smtClean="0"/>
          </a:p>
          <a:p>
            <a:pPr lvl="1" algn="just">
              <a:buNone/>
            </a:pPr>
            <a:r>
              <a:rPr lang="es-MX" sz="1500" dirty="0" smtClean="0"/>
              <a:t>Nota: Un </a:t>
            </a:r>
            <a:r>
              <a:rPr lang="es-MX" sz="1500" dirty="0" smtClean="0"/>
              <a:t>requerimiento es mandatorio si afecta una operación crítica del negocio. Si existe algún proceso que se quiera incluir para mejorar los procesos actuales, estamos ante un requerimiento deseable; y si se trata de un requerimiento informativo o que puede esperar para fases posteriores, el requerimiento es catalogado como innecesario.</a:t>
            </a:r>
          </a:p>
          <a:p>
            <a:pPr lvl="1" algn="just"/>
            <a:endParaRPr lang="es-MX" sz="2000" dirty="0" smtClean="0"/>
          </a:p>
          <a:p>
            <a:endParaRPr lang="es-MX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Temas de la clase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</a:t>
            </a:r>
          </a:p>
          <a:p>
            <a:r>
              <a:rPr lang="es-AR" dirty="0" smtClean="0"/>
              <a:t>Limite </a:t>
            </a:r>
          </a:p>
          <a:p>
            <a:r>
              <a:rPr lang="es-AR" dirty="0" smtClean="0"/>
              <a:t>Alcance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objetivo de un sistema es su propósito, su fin... el para qué fue diseñado, desarrollado, construido o pensado el sistema.</a:t>
            </a:r>
          </a:p>
          <a:p>
            <a:endParaRPr lang="es-AR" dirty="0" smtClean="0"/>
          </a:p>
          <a:p>
            <a:r>
              <a:rPr lang="es-AR" dirty="0" smtClean="0"/>
              <a:t>Por ejemplo, el objetivo de un sistema de ventilación en un hogar es proveer de aire puro, limpio y acondicionado al hogar. 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sz="3800" dirty="0" smtClean="0"/>
              <a:t>En teoría de sistemas, el límite (o frontera) de un sistema es una línea (real y/o conceptual) que separa el sistema de su entorno o </a:t>
            </a:r>
            <a:r>
              <a:rPr lang="es-AR" sz="3800" dirty="0" err="1" smtClean="0"/>
              <a:t>suprasistema</a:t>
            </a:r>
            <a:r>
              <a:rPr lang="es-AR" sz="3800" dirty="0" smtClean="0"/>
              <a:t>.</a:t>
            </a:r>
          </a:p>
          <a:p>
            <a:endParaRPr lang="es-AR" sz="3800" dirty="0" smtClean="0"/>
          </a:p>
          <a:p>
            <a:r>
              <a:rPr lang="es-AR" sz="3800" dirty="0" smtClean="0"/>
              <a:t>La frontera de un sistema define qué es lo que pertenece al sistema y qué es lo que no. Lo que no pertenece al sistema puede ser parte de su </a:t>
            </a:r>
            <a:r>
              <a:rPr lang="es-AR" sz="3800" dirty="0" err="1" smtClean="0"/>
              <a:t>suprasistema</a:t>
            </a:r>
            <a:r>
              <a:rPr lang="es-AR" sz="3800" dirty="0" smtClean="0"/>
              <a:t> o directamente no ser parte.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s-AR" dirty="0" smtClean="0"/>
              <a:t>limite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 smtClean="0"/>
              <a:t>Alcance del producto</a:t>
            </a:r>
            <a:r>
              <a:rPr lang="es-AR" dirty="0" smtClean="0"/>
              <a:t>: Son las características o funciones que caracterizan un producto o servicio.</a:t>
            </a:r>
          </a:p>
          <a:p>
            <a:pPr>
              <a:buNone/>
            </a:pPr>
            <a:endParaRPr lang="es-AR" dirty="0" smtClean="0"/>
          </a:p>
          <a:p>
            <a:r>
              <a:rPr lang="es-AR" b="1" dirty="0" smtClean="0"/>
              <a:t>Alcance del proyecto</a:t>
            </a:r>
            <a:r>
              <a:rPr lang="es-AR" dirty="0" smtClean="0"/>
              <a:t>: El trabajo que debe realizarse para entregar un producto con las características y funciones especificadas.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s-AR" dirty="0" smtClean="0"/>
              <a:t>alcance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Ingenieria</a:t>
            </a:r>
            <a:r>
              <a:rPr lang="es-AR" dirty="0" smtClean="0"/>
              <a:t> de requerimientos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ocupa de construir un producto de software de alta calidad bajo restricciones de tiempo y presupuesto.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Calidad y propósito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Software se desarrolla para un fin o propósito</a:t>
            </a:r>
          </a:p>
          <a:p>
            <a:r>
              <a:rPr lang="es-AR" dirty="0" smtClean="0"/>
              <a:t>El propósito es relativo a actividades humanas</a:t>
            </a:r>
          </a:p>
          <a:p>
            <a:pPr lvl="1"/>
            <a:r>
              <a:rPr lang="es-AR" dirty="0" smtClean="0"/>
              <a:t>Está lejos del software mismo.</a:t>
            </a:r>
          </a:p>
          <a:p>
            <a:r>
              <a:rPr lang="es-AR" dirty="0" smtClean="0"/>
              <a:t>Podemos definir a la calidad como el grado con que el software cumple con el propósito</a:t>
            </a:r>
          </a:p>
          <a:p>
            <a:r>
              <a:rPr lang="es-AR" dirty="0" smtClean="0"/>
              <a:t>La Ingeniería de Requerimientos trata (en parte) de la identificación del propósito.</a:t>
            </a:r>
          </a:p>
          <a:p>
            <a:pPr lvl="1"/>
            <a:r>
              <a:rPr lang="es-AR" dirty="0" smtClean="0"/>
              <a:t>Si no conocemos el propósito no podemos construir un sistema de calidad</a:t>
            </a:r>
          </a:p>
          <a:p>
            <a:pPr lvl="1"/>
            <a:r>
              <a:rPr lang="es-AR" dirty="0" smtClean="0"/>
              <a:t>Un entendimiento pobre del propósito lleva a sistemas de baja calidad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¿Por qué es importante?</a:t>
            </a:r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298"/>
            <a:ext cx="5395260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869</TotalTime>
  <Words>375</Words>
  <Application>Microsoft Office PowerPoint</Application>
  <PresentationFormat>Presentación en pantalla (4:3)</PresentationFormat>
  <Paragraphs>57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Viajes</vt:lpstr>
      <vt:lpstr>Taller iii</vt:lpstr>
      <vt:lpstr>Diapositiva 2</vt:lpstr>
      <vt:lpstr>Temas de la clase</vt:lpstr>
      <vt:lpstr>Objetivo</vt:lpstr>
      <vt:lpstr>limite</vt:lpstr>
      <vt:lpstr>alcance</vt:lpstr>
      <vt:lpstr>Ingenieria de requerimientos</vt:lpstr>
      <vt:lpstr>Calidad y propósito</vt:lpstr>
      <vt:lpstr>¿Por qué es importante?</vt:lpstr>
      <vt:lpstr>Factores que ponen en problemas un proyecto</vt:lpstr>
      <vt:lpstr>Factores que causan cancelación</vt:lpstr>
      <vt:lpstr>Ingenieria de requerimientos</vt:lpstr>
      <vt:lpstr>Separación problema - solución</vt:lpstr>
      <vt:lpstr>Ingenieria de requerimientos</vt:lpstr>
      <vt:lpstr>Ingenieria de requerimientos</vt:lpstr>
      <vt:lpstr>Ingenieria de requerimientos</vt:lpstr>
      <vt:lpstr>Ingenieria de requerimientos</vt:lpstr>
      <vt:lpstr>Ingenieria de requerimientos</vt:lpstr>
      <vt:lpstr>Ingenieria de requerimientos</vt:lpstr>
      <vt:lpstr>Ingeniería de requerimientos</vt:lpstr>
      <vt:lpstr>Ingeniería de requerimientos</vt:lpstr>
      <vt:lpstr>Ingeniería de requerimientos</vt:lpstr>
      <vt:lpstr>Tp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metodología de sistemas</dc:title>
  <dc:creator>pc</dc:creator>
  <cp:lastModifiedBy>pc</cp:lastModifiedBy>
  <cp:revision>62</cp:revision>
  <dcterms:created xsi:type="dcterms:W3CDTF">2016-08-16T16:27:30Z</dcterms:created>
  <dcterms:modified xsi:type="dcterms:W3CDTF">2016-09-08T17:36:04Z</dcterms:modified>
</cp:coreProperties>
</file>