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307" r:id="rId3"/>
    <p:sldId id="309" r:id="rId4"/>
    <p:sldId id="308" r:id="rId5"/>
    <p:sldId id="319" r:id="rId6"/>
    <p:sldId id="320" r:id="rId7"/>
    <p:sldId id="321" r:id="rId8"/>
    <p:sldId id="327" r:id="rId9"/>
    <p:sldId id="324" r:id="rId10"/>
    <p:sldId id="325" r:id="rId11"/>
    <p:sldId id="326" r:id="rId12"/>
    <p:sldId id="322" r:id="rId13"/>
    <p:sldId id="318" r:id="rId14"/>
    <p:sldId id="317" r:id="rId1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5217" autoAdjust="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44283-5193-444B-BA7C-77245C06394F}" type="datetimeFigureOut">
              <a:rPr lang="es-AR" smtClean="0"/>
              <a:pPr/>
              <a:t>01/09/2016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C3447-BDB7-44F2-83C8-E3E01E073CF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0"/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 lo tanto los 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Requisitos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son condiciones o capacidades que debe tener un sistema (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Requerimientos del Sistema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para satisfacer las 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necesidades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usuario (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Requerimientos del Usuario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s-A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0"/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 necesidades o requerimientos del usuario se basan en los 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Requerimientos del negocio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representan objetivos de alto nivel de la organización o cliente que desea el sistema. Provienen generalmente de los sponsor, gerentes. Describen porqué la organización está implementando el sistema y qué objetivos espera alcanzar.</a:t>
            </a:r>
            <a:endParaRPr lang="es-A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C3447-BDB7-44F2-83C8-E3E01E073CF1}" type="slidenum">
              <a:rPr lang="es-AR" smtClean="0"/>
              <a:pPr/>
              <a:t>3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01/09/2016</a:t>
            </a:fld>
            <a:endParaRPr lang="es-AR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01/09/2016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01/09/2016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01/09/2016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01/09/2016</a:t>
            </a:fld>
            <a:endParaRPr lang="es-AR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01/09/2016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01/09/2016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01/09/2016</a:t>
            </a:fld>
            <a:endParaRPr lang="es-A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01/09/2016</a:t>
            </a:fld>
            <a:endParaRPr lang="es-AR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01/09/2016</a:t>
            </a:fld>
            <a:endParaRPr lang="es-AR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CB30-33DE-4F32-9C28-712D3C99EAA5}" type="datetimeFigureOut">
              <a:rPr lang="es-AR" smtClean="0"/>
              <a:pPr/>
              <a:t>01/09/2016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AB8CB30-33DE-4F32-9C28-712D3C99EAA5}" type="datetimeFigureOut">
              <a:rPr lang="es-AR" smtClean="0"/>
              <a:pPr/>
              <a:t>01/09/2016</a:t>
            </a:fld>
            <a:endParaRPr lang="es-AR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22C285A-E311-4DA3-A520-D9EB066B91B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30000"/>
                <a:satMod val="455000"/>
              </a:schemeClr>
              <a:schemeClr val="bg2">
                <a:tint val="95000"/>
                <a:satMod val="12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Taller </a:t>
            </a:r>
            <a:r>
              <a:rPr lang="es-AR" dirty="0" err="1" smtClean="0"/>
              <a:t>iii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Carrera: Analista de Sistemas</a:t>
            </a:r>
            <a:endParaRPr lang="es-AR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2357430"/>
            <a:ext cx="2127193" cy="71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4800" y="2143116"/>
            <a:ext cx="8686800" cy="3937009"/>
          </a:xfrm>
        </p:spPr>
        <p:txBody>
          <a:bodyPr>
            <a:normAutofit/>
          </a:bodyPr>
          <a:lstStyle/>
          <a:p>
            <a:r>
              <a:rPr lang="es-AR" dirty="0" smtClean="0"/>
              <a:t>El cumplimiento del </a:t>
            </a:r>
            <a:r>
              <a:rPr lang="es-AR" b="1" i="1" dirty="0" smtClean="0"/>
              <a:t>alcance del producto </a:t>
            </a:r>
            <a:r>
              <a:rPr lang="es-AR" dirty="0" smtClean="0"/>
              <a:t>es medido contra los requerimientos, el </a:t>
            </a:r>
            <a:r>
              <a:rPr lang="es-AR" b="1" i="1" dirty="0" smtClean="0"/>
              <a:t>alcance del proyecto</a:t>
            </a:r>
            <a:r>
              <a:rPr lang="es-AR" dirty="0" smtClean="0"/>
              <a:t> es medido contra la planificación.</a:t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endParaRPr lang="es-AR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es-AR" dirty="0" smtClean="0"/>
              <a:t>Objetivo, limite y alcance</a:t>
            </a:r>
            <a:endParaRPr lang="es-A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TP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Trabajar sobre la </a:t>
            </a:r>
            <a:r>
              <a:rPr lang="es-AR" dirty="0" err="1" smtClean="0"/>
              <a:t>guia</a:t>
            </a:r>
            <a:r>
              <a:rPr lang="es-AR" dirty="0" smtClean="0"/>
              <a:t> entregada en clase</a:t>
            </a:r>
            <a:endParaRPr lang="es-A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026" name="Picture 2" descr="C:\Users\pc\Downloads\triangul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700116"/>
            <a:ext cx="6429420" cy="47174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026" name="Picture 2" descr="C:\Users\pc\Downloads\sistema-de-gestion-de-notas-5-72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2050" name="Picture 2" descr="C:\Users\pc\Downloads\sistema-de-gestion-de-notas-6-72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c\Downloads\previousl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000164" y="0"/>
            <a:ext cx="12192000" cy="6858000"/>
          </a:xfrm>
          <a:prstGeom prst="rect">
            <a:avLst/>
          </a:prstGeom>
          <a:noFill/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381000" y="4853411"/>
            <a:ext cx="8458200" cy="1222375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600" b="0" i="0" u="none" strike="noStrike" kern="1200" cap="all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Taller iii</a:t>
            </a:r>
            <a:endParaRPr kumimoji="0" lang="es-AR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Que es un requerimiento?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0"/>
            <a:r>
              <a:rPr lang="es-ES" dirty="0" smtClean="0"/>
              <a:t>Es una necesidad o solicitud cuyo objetivo es resolver un problema.</a:t>
            </a:r>
            <a:endParaRPr lang="es-AR" dirty="0" smtClean="0"/>
          </a:p>
          <a:p>
            <a:pPr lvl="1" eaLnBrk="0"/>
            <a:r>
              <a:rPr lang="es-ES" i="1" dirty="0" smtClean="0"/>
              <a:t>Ejemplo: requiero un nuevo integrante en mi equipo.</a:t>
            </a:r>
            <a:endParaRPr lang="es-AR" dirty="0" smtClean="0"/>
          </a:p>
          <a:p>
            <a:pPr eaLnBrk="0"/>
            <a:r>
              <a:rPr lang="es-ES" dirty="0" smtClean="0"/>
              <a:t> También se puede encontrar el término Requisito como sinónimo de Requerimiento.  Un </a:t>
            </a:r>
            <a:r>
              <a:rPr lang="es-ES" b="1" dirty="0" smtClean="0"/>
              <a:t>Requisito</a:t>
            </a:r>
            <a:r>
              <a:rPr lang="es-ES" dirty="0" smtClean="0"/>
              <a:t> es una </a:t>
            </a:r>
            <a:r>
              <a:rPr lang="es-ES" b="1" dirty="0" smtClean="0"/>
              <a:t>condición</a:t>
            </a:r>
            <a:r>
              <a:rPr lang="es-ES" dirty="0" smtClean="0"/>
              <a:t> o </a:t>
            </a:r>
            <a:r>
              <a:rPr lang="es-ES" b="1" dirty="0" smtClean="0"/>
              <a:t>característica</a:t>
            </a:r>
            <a:r>
              <a:rPr lang="es-ES" dirty="0" smtClean="0"/>
              <a:t> necesaria para algo.</a:t>
            </a:r>
            <a:endParaRPr lang="es-AR" dirty="0" smtClean="0"/>
          </a:p>
          <a:p>
            <a:pPr lvl="1" eaLnBrk="0"/>
            <a:r>
              <a:rPr lang="es-ES" i="1" dirty="0" smtClean="0"/>
              <a:t>Ejemplo: para entrar al equipo debe ser estudiante de sistemas, con experiencia en Java, entre 20 y 25 años.</a:t>
            </a:r>
            <a:endParaRPr lang="es-AR" dirty="0" smtClean="0"/>
          </a:p>
          <a:p>
            <a:pPr eaLnBrk="0"/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de requerimientos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Requerimientos</a:t>
            </a:r>
          </a:p>
          <a:p>
            <a:pPr lvl="1"/>
            <a:r>
              <a:rPr lang="es-AR" dirty="0" smtClean="0"/>
              <a:t>Funcionales </a:t>
            </a:r>
          </a:p>
          <a:p>
            <a:pPr lvl="1"/>
            <a:r>
              <a:rPr lang="es-AR" dirty="0" smtClean="0"/>
              <a:t>No Funcionales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Temas de la clase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Objetivo</a:t>
            </a:r>
          </a:p>
          <a:p>
            <a:r>
              <a:rPr lang="es-AR" dirty="0" smtClean="0"/>
              <a:t>Limite </a:t>
            </a:r>
          </a:p>
          <a:p>
            <a:r>
              <a:rPr lang="es-AR" dirty="0" smtClean="0"/>
              <a:t>Alcance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El objetivo de un sistema es su propósito, su fin... el para qué fue diseñado, desarrollado, construido o pensado el sistema.</a:t>
            </a:r>
          </a:p>
          <a:p>
            <a:endParaRPr lang="es-AR" dirty="0" smtClean="0"/>
          </a:p>
          <a:p>
            <a:r>
              <a:rPr lang="es-AR" dirty="0" smtClean="0"/>
              <a:t>Por ejemplo, el objetivo de un sistema de ventilación en un hogar es proveer de aire puro, limpio y acondicionado al hogar. 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sz="3800" dirty="0" smtClean="0"/>
              <a:t>En teoría de </a:t>
            </a:r>
            <a:r>
              <a:rPr lang="es-AR" sz="3800" dirty="0" smtClean="0"/>
              <a:t>sistemas, </a:t>
            </a:r>
            <a:r>
              <a:rPr lang="es-AR" sz="3800" dirty="0" smtClean="0"/>
              <a:t>el límite (o frontera) de un sistema es una línea (real y/o conceptual) que separa el sistema de su entorno o </a:t>
            </a:r>
            <a:r>
              <a:rPr lang="es-AR" sz="3800" dirty="0" err="1" smtClean="0"/>
              <a:t>suprasistema</a:t>
            </a:r>
            <a:r>
              <a:rPr lang="es-AR" sz="3800" dirty="0" smtClean="0"/>
              <a:t>.</a:t>
            </a:r>
          </a:p>
          <a:p>
            <a:endParaRPr lang="es-AR" sz="3800" dirty="0" smtClean="0"/>
          </a:p>
          <a:p>
            <a:r>
              <a:rPr lang="es-AR" sz="3800" dirty="0" smtClean="0"/>
              <a:t>La frontera de un sistema define qué es lo que pertenece al sistema y qué es lo que no. Lo que no pertenece al sistema puede ser parte de su </a:t>
            </a:r>
            <a:r>
              <a:rPr lang="es-AR" sz="3800" dirty="0" err="1" smtClean="0"/>
              <a:t>suprasistema</a:t>
            </a:r>
            <a:r>
              <a:rPr lang="es-AR" sz="3800" dirty="0" smtClean="0"/>
              <a:t> o directamente no ser parte.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endParaRPr lang="es-AR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es-AR" dirty="0" smtClean="0"/>
              <a:t>limite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 ambiental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El modelo ambiental define la frontera entre el sistema y el mundo exterior. </a:t>
            </a:r>
          </a:p>
          <a:p>
            <a:r>
              <a:rPr lang="es-AR" dirty="0" smtClean="0"/>
              <a:t>En otras palabras, dice qué cosas forman parte del sistema y qué cosas no.</a:t>
            </a:r>
            <a:endParaRPr lang="es-A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27188" t="35000" r="31093" b="24166"/>
          <a:stretch>
            <a:fillRect/>
          </a:stretch>
        </p:blipFill>
        <p:spPr bwMode="auto">
          <a:xfrm>
            <a:off x="2357422" y="3857628"/>
            <a:ext cx="4429156" cy="2438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b="1" dirty="0" smtClean="0"/>
              <a:t>Alcance del producto</a:t>
            </a:r>
            <a:r>
              <a:rPr lang="es-AR" dirty="0" smtClean="0"/>
              <a:t>: Son las características o funciones que caracterizan un producto o servicio.</a:t>
            </a:r>
          </a:p>
          <a:p>
            <a:pPr>
              <a:buNone/>
            </a:pPr>
            <a:endParaRPr lang="es-AR" dirty="0" smtClean="0"/>
          </a:p>
          <a:p>
            <a:r>
              <a:rPr lang="es-AR" b="1" dirty="0" smtClean="0"/>
              <a:t>Alcance del proyecto</a:t>
            </a:r>
            <a:r>
              <a:rPr lang="es-AR" dirty="0" smtClean="0"/>
              <a:t>: El trabajo que debe realizarse para entregar un producto con las características y funciones especificadas.</a:t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endParaRPr lang="es-AR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es-AR" dirty="0" smtClean="0"/>
              <a:t>alcance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806</TotalTime>
  <Words>302</Words>
  <Application>Microsoft Office PowerPoint</Application>
  <PresentationFormat>Presentación en pantalla (4:3)</PresentationFormat>
  <Paragraphs>38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Viajes</vt:lpstr>
      <vt:lpstr>Taller iii</vt:lpstr>
      <vt:lpstr>Diapositiva 2</vt:lpstr>
      <vt:lpstr>Que es un requerimiento?</vt:lpstr>
      <vt:lpstr>Tipos de requerimientos</vt:lpstr>
      <vt:lpstr>Temas de la clase</vt:lpstr>
      <vt:lpstr>Objetivo</vt:lpstr>
      <vt:lpstr>limite</vt:lpstr>
      <vt:lpstr>Modelo ambiental</vt:lpstr>
      <vt:lpstr>alcance</vt:lpstr>
      <vt:lpstr>Objetivo, limite y alcance</vt:lpstr>
      <vt:lpstr>TP</vt:lpstr>
      <vt:lpstr>Diapositiva 12</vt:lpstr>
      <vt:lpstr>Diapositiva 13</vt:lpstr>
      <vt:lpstr>Diapositiva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metodología de sistemas</dc:title>
  <dc:creator>pc</dc:creator>
  <cp:lastModifiedBy>pc</cp:lastModifiedBy>
  <cp:revision>58</cp:revision>
  <dcterms:created xsi:type="dcterms:W3CDTF">2016-08-16T16:27:30Z</dcterms:created>
  <dcterms:modified xsi:type="dcterms:W3CDTF">2016-09-01T19:55:27Z</dcterms:modified>
</cp:coreProperties>
</file>