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19a550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19a550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19a550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19a550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9a550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9a550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19a550c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19a550c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19a550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19a550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9a550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19a550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9a550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9a550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9a550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9a550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9a550c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9a550c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9a550c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9a550c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19a550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19a550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9a550c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9a550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orientado a 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( file2.php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 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namespace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bar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lude 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'file1.php'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use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Gato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F5B9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Gato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autoloader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Sirve para resolver en forma “automática” la carga dinámica de una clase.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( Cat.php 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 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static function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'meoow'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  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( app.php 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spl_autoload_register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(function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$class_name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include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$class_name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'.php'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7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$obj 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 new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Dentro de una clase un método o una variable puede ser estática lo cual quiere decir que no requiere que se instancie la clase.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class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static function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'meoow'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  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el nombre del dominio en el cual está definida la clase.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( </a:t>
            </a:r>
            <a:r>
              <a:rPr lang="en"/>
              <a:t>file1</a:t>
            </a:r>
            <a:r>
              <a:rPr lang="en"/>
              <a:t>.php 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 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namespace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static function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'meoow'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  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( file2.php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 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namespace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bar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include 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'file1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F5B9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 una clase o subespacio de dominio (subnamespace) dentro del archivo.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Evita tener que rferenciar por namespace completo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( file2.php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 </a:t>
            </a:r>
            <a:endParaRPr>
              <a:solidFill>
                <a:srgbClr val="336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namespace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bar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include </a:t>
            </a:r>
            <a:r>
              <a:rPr lang="en">
                <a:solidFill>
                  <a:srgbClr val="CC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'file1.php'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F5B9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cho 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Cat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</a:t>
            </a:r>
            <a:r>
              <a:rPr lang="en">
                <a:solidFill>
                  <a:srgbClr val="336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says</a:t>
            </a:r>
            <a:r>
              <a:rPr lang="en">
                <a:solidFill>
                  <a:srgbClr val="6699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>
              <a:solidFill>
                <a:srgbClr val="6699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as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Renombra un espacio de dominio o clase localmente.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