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b="0" i="0" sz="1100" u="none" cap="none" strike="noStrike"/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b="0" i="0" sz="1100" u="none" cap="none" strike="noStrike"/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4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4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b="0" i="0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5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7" name="Google Shape;37;p5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6"/>
          <p:cNvGrpSpPr/>
          <p:nvPr/>
        </p:nvGrpSpPr>
        <p:grpSpPr>
          <a:xfrm>
            <a:off x="6098378" y="4"/>
            <a:ext cx="3045625" cy="2030571"/>
            <a:chOff x="6098378" y="4"/>
            <a:chExt cx="3045625" cy="2030571"/>
          </a:xfrm>
        </p:grpSpPr>
        <p:sp>
          <p:nvSpPr>
            <p:cNvPr id="47" name="Google Shape;47;p6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JavaScript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 to fetch a rest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FETCH recargado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4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fecth(url,opts)</a:t>
            </a:r>
            <a:endParaRPr/>
          </a:p>
        </p:txBody>
      </p:sp>
      <p:sp>
        <p:nvSpPr>
          <p:cNvPr id="97" name="Google Shape;97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2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primer parámetro de la función fetch es la url, y el segundo es un objeto que contiene la configuración de la conexión</a:t>
            </a:r>
            <a:endParaRPr/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Robo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parámetro opts puede contener entre otros los siguientes valores (cualquier valor que no sea especificado tendrá el valor por defecto):</a:t>
            </a:r>
            <a:b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 de fetch para un post con rest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name:'Bateria',</a:t>
            </a:r>
            <a:b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precio : 20.3,</a:t>
            </a:r>
            <a:b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	categoria : 3</a:t>
            </a:r>
            <a:b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2"/>
              </a:buClr>
              <a:buFont typeface="Roboto"/>
              <a:buNone/>
            </a:pP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'/api/producto'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method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'post'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body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JSON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producto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	</a:t>
            </a:r>
            <a:b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b="0" i="0" lang="en" sz="12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'El producto se creó con éxito'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(()=&gt;</a:t>
            </a:r>
            <a:r>
              <a:rPr b="0" i="0" lang="en" sz="1200" u="none" cap="none" strike="noStrike">
                <a:solidFill>
                  <a:srgbClr val="DD4A68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.log(</a:t>
            </a:r>
            <a:r>
              <a:rPr b="0" i="0" lang="en" sz="1200" u="none" cap="none" strike="noStrike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'Error al crear el producto'</a:t>
            </a:r>
            <a: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b="0" i="0" lang="en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