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aytone One"/>
      <p:regular r:id="rId23"/>
    </p:embeddedFont>
    <p:embeddedFont>
      <p:font typeface="Syncopate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yncopate-regular.fntdata"/><Relationship Id="rId23" Type="http://schemas.openxmlformats.org/officeDocument/2006/relationships/font" Target="fonts/Paytone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yncopat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2" name="Google Shape;42;p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52" name="Google Shape;52;p7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en"/>
              <a:t>3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Controlling the user machine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eventos comunes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mouseDown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mouseOut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keyDown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endParaRPr/>
          </a:p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1857825" y="1229975"/>
            <a:ext cx="6974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modificó el valor del elemento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hizo click en el elemento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puntero ingresó al elemento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puntero salió del elemento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puntero se movió dentro del elemento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presionó una tecla dentro del elemento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cargó el elemento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ITERACION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clasico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arr = [1, </a:t>
            </a:r>
            <a:r>
              <a:rPr b="0" i="1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'hola'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[]]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0; i</a:t>
            </a: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arr.length; i++)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value = arr[i]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in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arr = [1,</a:t>
            </a:r>
            <a:r>
              <a:rPr b="0" i="1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'hola'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,true,[]]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arr){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value = arr[i]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of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arr = [1,</a:t>
            </a:r>
            <a:r>
              <a:rPr b="0" i="1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'hola'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,true,[]]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value </a:t>
            </a: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arr){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… </a:t>
            </a:r>
            <a:r>
              <a:rPr b="0" i="0" lang="en" sz="1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/*1,</a:t>
            </a:r>
            <a:r>
              <a:rPr b="0" i="1" lang="en" sz="1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" sz="1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hola',true,[]*/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9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5020650" y="325200"/>
            <a:ext cx="40152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miDiv = document.</a:t>
            </a:r>
            <a:r>
              <a:rPr b="1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createElement</a:t>
            </a: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("div")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miDiv .</a:t>
            </a:r>
            <a:r>
              <a:rPr b="1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("id","lore")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miDiv .setAttribute("class","red")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p = document.createElement("p")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p.</a:t>
            </a:r>
            <a:r>
              <a:rPr b="1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innerText</a:t>
            </a: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"Loreipsum..."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miDiv .</a:t>
            </a:r>
            <a:r>
              <a:rPr b="1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51750" y="160925"/>
            <a:ext cx="40818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&lt;div id="lore" class="red"&gt;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&lt;p&gt;Loreipsum...&lt;/p&gt;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123350" y="1968100"/>
            <a:ext cx="897300" cy="594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CREACIÓN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EDICIÓN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5020650" y="325200"/>
            <a:ext cx="40152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div = document.</a:t>
            </a:r>
            <a:r>
              <a:rPr b="1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("lore")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idDiv = div.</a:t>
            </a:r>
            <a:r>
              <a:rPr b="1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getAttribute</a:t>
            </a: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("id")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divChild = div.</a:t>
            </a:r>
            <a:r>
              <a:rPr b="1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childNodes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p = divChild[0]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lore = p.innerText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51750" y="160925"/>
            <a:ext cx="40818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&lt;div id="lore" class="red"&gt;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&lt;p&gt;Loreipsum...&lt;/p&gt;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327050" y="44500"/>
            <a:ext cx="6505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LECTURA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HTML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167450" y="1866975"/>
            <a:ext cx="82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5020650" y="325200"/>
            <a:ext cx="40152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lore = document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("#lore &gt; p")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.innerText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51750" y="160925"/>
            <a:ext cx="40818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&lt;div id="lore" class="red"&gt;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&lt;p&gt;Loreipsum...&lt;/p&gt;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327050" y="44500"/>
            <a:ext cx="6505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BÚSQUEDA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HTML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167450" y="1866975"/>
            <a:ext cx="82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020650" y="325200"/>
            <a:ext cx="40152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parrafos = document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querySelectorAll</a:t>
            </a: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("#lore &gt; p")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for(let i = 0; i &lt; parrafos.length ; i++){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const text = parrafos[i].innerText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51750" y="160925"/>
            <a:ext cx="40818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&lt;div id="lore" class="red"&gt;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&lt;p&gt;Loreipsum...&lt;/p&gt;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&lt;p&gt;Habia una vez...&lt;/p&gt;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&lt;p&gt;Y entonces ...&lt;/p&gt;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1327050" y="44500"/>
            <a:ext cx="6505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BÚSQUEDA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MULTIPLE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HTML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167450" y="1866975"/>
            <a:ext cx="82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4916125" y="325200"/>
            <a:ext cx="43473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button = document.getElementById("clickMe")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 doStuff(){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console.log("Alguien me apretó")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button.</a:t>
            </a:r>
            <a:r>
              <a:rPr b="1" i="1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("click",doStuff)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151750" y="160925"/>
            <a:ext cx="40818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&lt;button id="clickMe"&gt;&lt;/button&gt;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1327050" y="44500"/>
            <a:ext cx="6505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ESCUCHAR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HTML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167450" y="1866975"/>
            <a:ext cx="82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4916125" y="325200"/>
            <a:ext cx="43473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button = document.getElementById("clickMe")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button.</a:t>
            </a:r>
            <a:r>
              <a:rPr b="1" i="1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("click",() =&gt;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console.log("Alguien me apretó")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151750" y="160925"/>
            <a:ext cx="40818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&lt;button id="clickMe"&gt;&lt;/button&gt;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1327050" y="44500"/>
            <a:ext cx="6505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ESCUCHAR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HTML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4167450" y="1866975"/>
            <a:ext cx="82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