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42" name="Google Shape;42;p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51" name="Google Shape;51;p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Save the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sessionStorage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sessionStorage</a:t>
            </a:r>
            <a:endParaRPr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objeto sessionStorage es igual que el localStorage salvo que el storage es por tab/ventana. Al cerrar la ventana (o tab) la información se pierde.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localStorage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 objeto localStorage guarda todos  sus atributos de forma local.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información se guarda por un tiempo determinado por la configuración interna del navegador.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Sus atributos siempre deberán ser texto.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setItem(key,value)</a:t>
            </a:r>
            <a:endParaRPr/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Guarda el valor </a:t>
            </a:r>
            <a:r>
              <a:rPr b="0" i="1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 </a:t>
            </a: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dentro del “Storage” local con la clave </a:t>
            </a:r>
            <a:r>
              <a:rPr b="0" i="1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key.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59600" y="2757225"/>
            <a:ext cx="43854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localStorage.setItem(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getItem(key)</a:t>
            </a:r>
            <a:endParaRPr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Recupera  el valor dentro del “Storage” local con la clave </a:t>
            </a:r>
            <a:r>
              <a:rPr b="0" i="1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key.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0" y="2757225"/>
            <a:ext cx="4939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Consolas"/>
              <a:buNone/>
            </a:pPr>
            <a:r>
              <a:rPr b="1" i="0" lang="en" sz="1400" u="none" cap="none" strike="noStrike">
                <a:solidFill>
                  <a:srgbClr val="741B4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= localStorage.getItem(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removeItem(key)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Elimina  el valor dentro del “Storage” local con la clave </a:t>
            </a:r>
            <a:r>
              <a:rPr b="0" i="1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key.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99800" y="2757225"/>
            <a:ext cx="4045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localStorage.removeItem(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sino...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975"/>
            <a:ext cx="4326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localStorage.setItem(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localStorage.getItem(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localStorage.removeItem(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localStorage.lastname=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"Smith"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localStorage.lastname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localStorage.lastname=</a:t>
            </a:r>
            <a:r>
              <a:rPr b="0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null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4653050" y="1270675"/>
            <a:ext cx="0" cy="3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Guardar Objetos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0" y="2769000"/>
            <a:ext cx="4519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.person = 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.stringify(</a:t>
            </a:r>
            <a:r>
              <a:rPr b="0" i="0" lang="en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b="0" i="0" lang="en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.person)</a:t>
            </a:r>
            <a:endParaRPr/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 JSON se puede pasar de una estructura de objetos a un string y vise-versa.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